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5" r:id="rId6"/>
    <p:sldId id="266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CC"/>
    <a:srgbClr val="FF3399"/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54" y="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209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366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96701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6997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89929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57798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527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2538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0305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4231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501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5068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sz="4000" dirty="0" err="1" smtClean="0">
                <a:latin typeface="HY헤드라인M" pitchFamily="18" charset="-127"/>
                <a:ea typeface="HY헤드라인M" pitchFamily="18" charset="-127"/>
              </a:rPr>
              <a:t>군산시청앱</a:t>
            </a:r>
            <a:endParaRPr lang="ko-KR" altLang="en-US" sz="4000" dirty="0">
              <a:solidFill>
                <a:srgbClr val="00B0F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5004048" y="5949280"/>
            <a:ext cx="3960440" cy="1080120"/>
          </a:xfrm>
        </p:spPr>
        <p:txBody>
          <a:bodyPr anchor="ctr">
            <a:normAutofit/>
          </a:bodyPr>
          <a:lstStyle/>
          <a:p>
            <a:pPr algn="r"/>
            <a:endParaRPr lang="en-US" altLang="ko-KR" sz="2000" b="1" dirty="0" smtClean="0">
              <a:solidFill>
                <a:srgbClr val="002060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395536" y="2492896"/>
            <a:ext cx="1944216" cy="2952328"/>
            <a:chOff x="2627784" y="2686033"/>
            <a:chExt cx="1324014" cy="248712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8592" b="58880"/>
            <a:stretch/>
          </p:blipFill>
          <p:spPr bwMode="auto">
            <a:xfrm>
              <a:off x="2627784" y="2686033"/>
              <a:ext cx="1324014" cy="1230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006" t="53949" r="79880" b="8587"/>
            <a:stretch/>
          </p:blipFill>
          <p:spPr bwMode="auto">
            <a:xfrm>
              <a:off x="2915816" y="4145906"/>
              <a:ext cx="963974" cy="1027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_x207334328" descr="EMB00001a3001a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185" y="2206260"/>
            <a:ext cx="2522538" cy="3768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_x207333608" descr="EMB00001a3001b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489" y="2204863"/>
            <a:ext cx="2486744" cy="37701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오른쪽 화살표 9"/>
          <p:cNvSpPr/>
          <p:nvPr/>
        </p:nvSpPr>
        <p:spPr>
          <a:xfrm>
            <a:off x="2242421" y="3210653"/>
            <a:ext cx="1152128" cy="43204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3" name="오른쪽 화살표 12"/>
          <p:cNvSpPr/>
          <p:nvPr/>
        </p:nvSpPr>
        <p:spPr>
          <a:xfrm>
            <a:off x="2267744" y="4653136"/>
            <a:ext cx="1152128" cy="43204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581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yunsik\Desktop\앱산출물\군산앱\메뉴얼\Screenshot_2014-07-21-10-09-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411" y="2892619"/>
            <a:ext cx="2033325" cy="361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3672" y="52814"/>
            <a:ext cx="5266928" cy="922114"/>
          </a:xfrm>
        </p:spPr>
        <p:txBody>
          <a:bodyPr>
            <a:normAutofit/>
          </a:bodyPr>
          <a:lstStyle/>
          <a:p>
            <a:pPr algn="l"/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앱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다운로드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97066" y="908720"/>
            <a:ext cx="7488832" cy="18002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휴대폰의 플레이스토어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altLang="ko-K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playstore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또는 </a:t>
            </a:r>
            <a:r>
              <a:rPr lang="ko-KR" alt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앱스토어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altLang="ko-K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Appstore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와 같은 </a:t>
            </a:r>
            <a:r>
              <a:rPr lang="ko-KR" alt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어플</a:t>
            </a: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프로그램에서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“</a:t>
            </a: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군산시청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”</a:t>
            </a:r>
            <a:r>
              <a:rPr lang="ko-KR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을</a:t>
            </a: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입력 하여 다운로드 하여 설치한다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en-US" altLang="ko-K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플레이스토어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playstore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앱스토어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appstore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티스토어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tstore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]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에서 서비스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66" y="2924944"/>
            <a:ext cx="2288854" cy="3685029"/>
          </a:xfrm>
          <a:prstGeom prst="rect">
            <a:avLst/>
          </a:prstGeom>
        </p:spPr>
      </p:pic>
      <p:sp>
        <p:nvSpPr>
          <p:cNvPr id="5" name="타원 4"/>
          <p:cNvSpPr/>
          <p:nvPr/>
        </p:nvSpPr>
        <p:spPr>
          <a:xfrm>
            <a:off x="1187624" y="3065554"/>
            <a:ext cx="792088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55776" y="3061523"/>
            <a:ext cx="5028941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안드로이드</a:t>
            </a:r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플레이 스토어 및 </a:t>
            </a:r>
            <a:r>
              <a:rPr lang="ko-KR" altLang="en-US" sz="14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티스토어를</a:t>
            </a:r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이용하여 다운로드</a:t>
            </a:r>
            <a:endParaRPr lang="en-US" altLang="ko-KR" sz="1400" dirty="0" smtClean="0">
              <a:solidFill>
                <a:srgbClr val="002060"/>
              </a:solidFill>
              <a:latin typeface="HY엽서M" pitchFamily="18" charset="-127"/>
              <a:ea typeface="HY엽서M" pitchFamily="18" charset="-127"/>
            </a:endParaRPr>
          </a:p>
          <a:p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애플 </a:t>
            </a:r>
            <a:r>
              <a:rPr lang="ko-KR" altLang="en-US" sz="14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앱스토어를</a:t>
            </a:r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이용하여 다운로드</a:t>
            </a:r>
            <a:endParaRPr lang="ko-KR" altLang="en-US" sz="1400" dirty="0">
              <a:solidFill>
                <a:srgbClr val="002060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0" name="자유형 9"/>
          <p:cNvSpPr/>
          <p:nvPr/>
        </p:nvSpPr>
        <p:spPr>
          <a:xfrm>
            <a:off x="1979712" y="3212976"/>
            <a:ext cx="576064" cy="533949"/>
          </a:xfrm>
          <a:custGeom>
            <a:avLst/>
            <a:gdLst>
              <a:gd name="connsiteX0" fmla="*/ 0 w 789710"/>
              <a:gd name="connsiteY0" fmla="*/ 207818 h 207818"/>
              <a:gd name="connsiteX1" fmla="*/ 182880 w 789710"/>
              <a:gd name="connsiteY1" fmla="*/ 133004 h 207818"/>
              <a:gd name="connsiteX2" fmla="*/ 374073 w 789710"/>
              <a:gd name="connsiteY2" fmla="*/ 141317 h 207818"/>
              <a:gd name="connsiteX3" fmla="*/ 615142 w 789710"/>
              <a:gd name="connsiteY3" fmla="*/ 91440 h 207818"/>
              <a:gd name="connsiteX4" fmla="*/ 789710 w 789710"/>
              <a:gd name="connsiteY4" fmla="*/ 0 h 207818"/>
              <a:gd name="connsiteX0" fmla="*/ 0 w 789710"/>
              <a:gd name="connsiteY0" fmla="*/ 207818 h 568700"/>
              <a:gd name="connsiteX1" fmla="*/ 182880 w 789710"/>
              <a:gd name="connsiteY1" fmla="*/ 133004 h 568700"/>
              <a:gd name="connsiteX2" fmla="*/ 399634 w 789710"/>
              <a:gd name="connsiteY2" fmla="*/ 568608 h 568700"/>
              <a:gd name="connsiteX3" fmla="*/ 615142 w 789710"/>
              <a:gd name="connsiteY3" fmla="*/ 91440 h 568700"/>
              <a:gd name="connsiteX4" fmla="*/ 789710 w 789710"/>
              <a:gd name="connsiteY4" fmla="*/ 0 h 568700"/>
              <a:gd name="connsiteX0" fmla="*/ 0 w 713029"/>
              <a:gd name="connsiteY0" fmla="*/ 344552 h 705434"/>
              <a:gd name="connsiteX1" fmla="*/ 182880 w 713029"/>
              <a:gd name="connsiteY1" fmla="*/ 269738 h 705434"/>
              <a:gd name="connsiteX2" fmla="*/ 399634 w 713029"/>
              <a:gd name="connsiteY2" fmla="*/ 705342 h 705434"/>
              <a:gd name="connsiteX3" fmla="*/ 615142 w 713029"/>
              <a:gd name="connsiteY3" fmla="*/ 228174 h 705434"/>
              <a:gd name="connsiteX4" fmla="*/ 713029 w 713029"/>
              <a:gd name="connsiteY4" fmla="*/ 0 h 705434"/>
              <a:gd name="connsiteX0" fmla="*/ 0 w 713029"/>
              <a:gd name="connsiteY0" fmla="*/ 344552 h 708360"/>
              <a:gd name="connsiteX1" fmla="*/ 182880 w 713029"/>
              <a:gd name="connsiteY1" fmla="*/ 269738 h 708360"/>
              <a:gd name="connsiteX2" fmla="*/ 399634 w 713029"/>
              <a:gd name="connsiteY2" fmla="*/ 705342 h 708360"/>
              <a:gd name="connsiteX3" fmla="*/ 555501 w 713029"/>
              <a:gd name="connsiteY3" fmla="*/ 467456 h 708360"/>
              <a:gd name="connsiteX4" fmla="*/ 713029 w 713029"/>
              <a:gd name="connsiteY4" fmla="*/ 0 h 708360"/>
              <a:gd name="connsiteX0" fmla="*/ 0 w 713029"/>
              <a:gd name="connsiteY0" fmla="*/ 344552 h 708316"/>
              <a:gd name="connsiteX1" fmla="*/ 182880 w 713029"/>
              <a:gd name="connsiteY1" fmla="*/ 269738 h 708316"/>
              <a:gd name="connsiteX2" fmla="*/ 210195 w 713029"/>
              <a:gd name="connsiteY2" fmla="*/ 271356 h 708316"/>
              <a:gd name="connsiteX3" fmla="*/ 399634 w 713029"/>
              <a:gd name="connsiteY3" fmla="*/ 705342 h 708316"/>
              <a:gd name="connsiteX4" fmla="*/ 555501 w 713029"/>
              <a:gd name="connsiteY4" fmla="*/ 467456 h 708316"/>
              <a:gd name="connsiteX5" fmla="*/ 713029 w 713029"/>
              <a:gd name="connsiteY5" fmla="*/ 0 h 708316"/>
              <a:gd name="connsiteX0" fmla="*/ 0 w 713029"/>
              <a:gd name="connsiteY0" fmla="*/ 344552 h 708316"/>
              <a:gd name="connsiteX1" fmla="*/ 170099 w 713029"/>
              <a:gd name="connsiteY1" fmla="*/ 355196 h 708316"/>
              <a:gd name="connsiteX2" fmla="*/ 210195 w 713029"/>
              <a:gd name="connsiteY2" fmla="*/ 271356 h 708316"/>
              <a:gd name="connsiteX3" fmla="*/ 399634 w 713029"/>
              <a:gd name="connsiteY3" fmla="*/ 705342 h 708316"/>
              <a:gd name="connsiteX4" fmla="*/ 555501 w 713029"/>
              <a:gd name="connsiteY4" fmla="*/ 467456 h 708316"/>
              <a:gd name="connsiteX5" fmla="*/ 713029 w 713029"/>
              <a:gd name="connsiteY5" fmla="*/ 0 h 708316"/>
              <a:gd name="connsiteX0" fmla="*/ 0 w 713029"/>
              <a:gd name="connsiteY0" fmla="*/ 344552 h 706382"/>
              <a:gd name="connsiteX1" fmla="*/ 170099 w 713029"/>
              <a:gd name="connsiteY1" fmla="*/ 355196 h 706382"/>
              <a:gd name="connsiteX2" fmla="*/ 235756 w 713029"/>
              <a:gd name="connsiteY2" fmla="*/ 356814 h 706382"/>
              <a:gd name="connsiteX3" fmla="*/ 399634 w 713029"/>
              <a:gd name="connsiteY3" fmla="*/ 705342 h 706382"/>
              <a:gd name="connsiteX4" fmla="*/ 555501 w 713029"/>
              <a:gd name="connsiteY4" fmla="*/ 467456 h 706382"/>
              <a:gd name="connsiteX5" fmla="*/ 713029 w 713029"/>
              <a:gd name="connsiteY5" fmla="*/ 0 h 70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029" h="706382">
                <a:moveTo>
                  <a:pt x="0" y="344552"/>
                </a:moveTo>
                <a:cubicBezTo>
                  <a:pt x="60267" y="312686"/>
                  <a:pt x="130807" y="353152"/>
                  <a:pt x="170099" y="355196"/>
                </a:cubicBezTo>
                <a:cubicBezTo>
                  <a:pt x="209391" y="357240"/>
                  <a:pt x="197500" y="298457"/>
                  <a:pt x="235756" y="356814"/>
                </a:cubicBezTo>
                <a:cubicBezTo>
                  <a:pt x="274012" y="415171"/>
                  <a:pt x="346343" y="686902"/>
                  <a:pt x="399634" y="705342"/>
                </a:cubicBezTo>
                <a:cubicBezTo>
                  <a:pt x="452925" y="723782"/>
                  <a:pt x="486228" y="491009"/>
                  <a:pt x="555501" y="467456"/>
                </a:cubicBezTo>
                <a:cubicBezTo>
                  <a:pt x="624774" y="443903"/>
                  <a:pt x="660381" y="33943"/>
                  <a:pt x="713029" y="0"/>
                </a:cubicBezTo>
              </a:path>
            </a:pathLst>
          </a:custGeom>
          <a:noFill/>
          <a:ln w="38100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5652120" y="3546011"/>
            <a:ext cx="2448272" cy="651712"/>
          </a:xfrm>
          <a:prstGeom prst="rect">
            <a:avLst/>
          </a:prstGeom>
          <a:noFill/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59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yunsik\Desktop\앱산출물\군산앱\메뉴얼\Screenshot_2014-07-21-09-59-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741" y="620688"/>
            <a:ext cx="3366071" cy="59841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3672" y="52814"/>
            <a:ext cx="5266928" cy="922114"/>
          </a:xfrm>
        </p:spPr>
        <p:txBody>
          <a:bodyPr>
            <a:normAutofit/>
          </a:bodyPr>
          <a:lstStyle/>
          <a:p>
            <a:pPr algn="l"/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화면구성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3127540" y="620688"/>
            <a:ext cx="644838" cy="5760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6061582" y="622381"/>
            <a:ext cx="596137" cy="57606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자유형 11"/>
          <p:cNvSpPr/>
          <p:nvPr/>
        </p:nvSpPr>
        <p:spPr>
          <a:xfrm>
            <a:off x="6657706" y="727542"/>
            <a:ext cx="789710" cy="207818"/>
          </a:xfrm>
          <a:custGeom>
            <a:avLst/>
            <a:gdLst>
              <a:gd name="connsiteX0" fmla="*/ 0 w 789710"/>
              <a:gd name="connsiteY0" fmla="*/ 207818 h 207818"/>
              <a:gd name="connsiteX1" fmla="*/ 182880 w 789710"/>
              <a:gd name="connsiteY1" fmla="*/ 133004 h 207818"/>
              <a:gd name="connsiteX2" fmla="*/ 374073 w 789710"/>
              <a:gd name="connsiteY2" fmla="*/ 141317 h 207818"/>
              <a:gd name="connsiteX3" fmla="*/ 615142 w 789710"/>
              <a:gd name="connsiteY3" fmla="*/ 91440 h 207818"/>
              <a:gd name="connsiteX4" fmla="*/ 789710 w 789710"/>
              <a:gd name="connsiteY4" fmla="*/ 0 h 2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710" h="207818">
                <a:moveTo>
                  <a:pt x="0" y="207818"/>
                </a:moveTo>
                <a:cubicBezTo>
                  <a:pt x="60267" y="175952"/>
                  <a:pt x="120535" y="144087"/>
                  <a:pt x="182880" y="133004"/>
                </a:cubicBezTo>
                <a:cubicBezTo>
                  <a:pt x="245225" y="121921"/>
                  <a:pt x="302029" y="148244"/>
                  <a:pt x="374073" y="141317"/>
                </a:cubicBezTo>
                <a:cubicBezTo>
                  <a:pt x="446117" y="134390"/>
                  <a:pt x="545869" y="114993"/>
                  <a:pt x="615142" y="91440"/>
                </a:cubicBezTo>
                <a:cubicBezTo>
                  <a:pt x="684415" y="67887"/>
                  <a:pt x="737062" y="33943"/>
                  <a:pt x="789710" y="0"/>
                </a:cubicBezTo>
              </a:path>
            </a:pathLst>
          </a:custGeom>
          <a:noFill/>
          <a:ln w="38100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7449132" y="622381"/>
            <a:ext cx="90281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통합검색</a:t>
            </a:r>
            <a:endParaRPr lang="ko-KR" altLang="en-US" sz="1400" dirty="0">
              <a:solidFill>
                <a:srgbClr val="002060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27342" y="1042863"/>
            <a:ext cx="1321196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전체메뉴 보기</a:t>
            </a:r>
            <a:endParaRPr lang="ko-KR" altLang="en-US" sz="1400" dirty="0">
              <a:solidFill>
                <a:srgbClr val="002060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5" name="자유형 14"/>
          <p:cNvSpPr/>
          <p:nvPr/>
        </p:nvSpPr>
        <p:spPr>
          <a:xfrm rot="13395766">
            <a:off x="2991871" y="868764"/>
            <a:ext cx="71110" cy="345236"/>
          </a:xfrm>
          <a:custGeom>
            <a:avLst/>
            <a:gdLst>
              <a:gd name="connsiteX0" fmla="*/ 0 w 789710"/>
              <a:gd name="connsiteY0" fmla="*/ 207818 h 207818"/>
              <a:gd name="connsiteX1" fmla="*/ 182880 w 789710"/>
              <a:gd name="connsiteY1" fmla="*/ 133004 h 207818"/>
              <a:gd name="connsiteX2" fmla="*/ 374073 w 789710"/>
              <a:gd name="connsiteY2" fmla="*/ 141317 h 207818"/>
              <a:gd name="connsiteX3" fmla="*/ 615142 w 789710"/>
              <a:gd name="connsiteY3" fmla="*/ 91440 h 207818"/>
              <a:gd name="connsiteX4" fmla="*/ 789710 w 789710"/>
              <a:gd name="connsiteY4" fmla="*/ 0 h 2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710" h="207818">
                <a:moveTo>
                  <a:pt x="0" y="207818"/>
                </a:moveTo>
                <a:cubicBezTo>
                  <a:pt x="60267" y="175952"/>
                  <a:pt x="120535" y="144087"/>
                  <a:pt x="182880" y="133004"/>
                </a:cubicBezTo>
                <a:cubicBezTo>
                  <a:pt x="245225" y="121921"/>
                  <a:pt x="302029" y="148244"/>
                  <a:pt x="374073" y="141317"/>
                </a:cubicBezTo>
                <a:cubicBezTo>
                  <a:pt x="446117" y="134390"/>
                  <a:pt x="545869" y="114993"/>
                  <a:pt x="615142" y="91440"/>
                </a:cubicBezTo>
                <a:cubicBezTo>
                  <a:pt x="684415" y="67887"/>
                  <a:pt x="737062" y="33943"/>
                  <a:pt x="789710" y="0"/>
                </a:cubicBezTo>
              </a:path>
            </a:pathLst>
          </a:custGeom>
          <a:noFill/>
          <a:ln w="38100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291084" y="1352776"/>
            <a:ext cx="3225132" cy="2364255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3007452" y="1827017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 smtClean="0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sz="4000" dirty="0">
              <a:solidFill>
                <a:srgbClr val="FFFF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66698" y="3789040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sz="4000" dirty="0">
              <a:solidFill>
                <a:srgbClr val="FFFF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50107" y="3785861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endParaRPr lang="ko-KR" altLang="en-US" sz="4000" dirty="0">
              <a:solidFill>
                <a:srgbClr val="FFFF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26539" y="5896928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 smtClean="0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endParaRPr lang="ko-KR" altLang="en-US" sz="4000" dirty="0">
              <a:solidFill>
                <a:srgbClr val="FFFF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51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598078"/>
          </a:xfrm>
        </p:spPr>
        <p:txBody>
          <a:bodyPr>
            <a:normAutofit/>
          </a:bodyPr>
          <a:lstStyle/>
          <a:p>
            <a:pPr algn="l"/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관광정보 </a:t>
            </a:r>
            <a:endParaRPr lang="ko-KR" altLang="en-US" sz="20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1440160"/>
          </a:xfrm>
        </p:spPr>
        <p:txBody>
          <a:bodyPr lIns="90000"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ko-KR" altLang="en-US" sz="1600" b="1" dirty="0" smtClean="0">
                <a:solidFill>
                  <a:schemeClr val="accent2"/>
                </a:solidFill>
              </a:rPr>
              <a:t>테마에 맞는 관광정보 출력</a:t>
            </a:r>
            <a:endParaRPr lang="en-US" altLang="ko-KR" sz="800" b="1" dirty="0" smtClean="0">
              <a:solidFill>
                <a:schemeClr val="accent2"/>
              </a:solidFill>
            </a:endParaRPr>
          </a:p>
          <a:p>
            <a:pPr marL="444500" lvl="1" indent="-179388">
              <a:buFont typeface="Wingdings" pitchFamily="2" charset="2"/>
              <a:buChar char="§"/>
            </a:pPr>
            <a:r>
              <a:rPr lang="ko-KR" altLang="en-US" sz="1500" dirty="0" err="1" smtClean="0"/>
              <a:t>테마별</a:t>
            </a:r>
            <a:r>
              <a:rPr lang="ko-KR" altLang="en-US" sz="1500" dirty="0" smtClean="0"/>
              <a:t> 목록 출력</a:t>
            </a:r>
            <a:endParaRPr lang="en-US" altLang="ko-KR" sz="1500" dirty="0" smtClean="0"/>
          </a:p>
          <a:p>
            <a:pPr marL="444500" lvl="1" indent="-179388">
              <a:buFont typeface="Wingdings" pitchFamily="2" charset="2"/>
              <a:buChar char="§"/>
            </a:pPr>
            <a:r>
              <a:rPr lang="ko-KR" altLang="en-US" sz="1500" dirty="0" err="1" smtClean="0"/>
              <a:t>클릭시</a:t>
            </a:r>
            <a:r>
              <a:rPr lang="ko-KR" altLang="en-US" sz="1500" dirty="0" smtClean="0"/>
              <a:t> 상세 정보 및 관련 이미지 표시</a:t>
            </a:r>
            <a:endParaRPr lang="en-US" altLang="ko-KR" sz="1500" dirty="0" smtClean="0"/>
          </a:p>
          <a:p>
            <a:pPr marL="444500" lvl="1" indent="-179388">
              <a:buFont typeface="Wingdings" pitchFamily="2" charset="2"/>
              <a:buChar char="§"/>
            </a:pPr>
            <a:r>
              <a:rPr lang="ko-KR" altLang="en-US" sz="1500" dirty="0" smtClean="0"/>
              <a:t>지도 </a:t>
            </a:r>
            <a:r>
              <a:rPr lang="ko-KR" altLang="en-US" sz="1500" dirty="0" err="1" smtClean="0"/>
              <a:t>클릭시</a:t>
            </a:r>
            <a:r>
              <a:rPr lang="ko-KR" altLang="en-US" sz="1500" dirty="0" smtClean="0"/>
              <a:t> 해당 위치 표시</a:t>
            </a:r>
            <a:endParaRPr lang="en-US" altLang="ko-KR" sz="1500" dirty="0" smtClean="0"/>
          </a:p>
          <a:p>
            <a:pPr marL="444500" lvl="1" indent="-179388">
              <a:buFont typeface="Wingdings" pitchFamily="2" charset="2"/>
              <a:buChar char="§"/>
            </a:pPr>
            <a:r>
              <a:rPr lang="en-US" altLang="ko-KR" sz="1500" dirty="0" smtClean="0"/>
              <a:t>Talk </a:t>
            </a:r>
            <a:r>
              <a:rPr lang="ko-KR" altLang="en-US" sz="1500" dirty="0" err="1" smtClean="0"/>
              <a:t>댓글</a:t>
            </a:r>
            <a:r>
              <a:rPr lang="ko-KR" altLang="en-US" sz="1500" dirty="0" smtClean="0"/>
              <a:t> 쓰기 및 등록된 </a:t>
            </a:r>
            <a:r>
              <a:rPr lang="ko-KR" altLang="en-US" sz="1500" dirty="0" err="1" smtClean="0"/>
              <a:t>댓글</a:t>
            </a:r>
            <a:r>
              <a:rPr lang="ko-KR" altLang="en-US" sz="1500" dirty="0" smtClean="0"/>
              <a:t> 표시</a:t>
            </a:r>
            <a:endParaRPr lang="ko-KR" altLang="en-US" sz="1500" dirty="0"/>
          </a:p>
        </p:txBody>
      </p:sp>
      <p:pic>
        <p:nvPicPr>
          <p:cNvPr id="3074" name="Picture 2" descr="C:\Users\hyunsik\Desktop\앱산출물\군산앱\메뉴얼\Screenshot_2014-07-21-09-59-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30872"/>
            <a:ext cx="1872347" cy="33286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yunsik\Desktop\앱산출물\군산앱\메뉴얼\Screenshot_2014-07-21-09-59-3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530872"/>
            <a:ext cx="1872346" cy="33286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yunsik\Desktop\앱산출물\군산앱\메뉴얼\Screenshot_2014-07-21-09-59-4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30872"/>
            <a:ext cx="1872347" cy="33286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hyunsik\Desktop\앱산출물\군산앱\메뉴얼\Screenshot_2014-07-21-09-59-5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530871"/>
            <a:ext cx="1872208" cy="33283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자유형 10"/>
          <p:cNvSpPr/>
          <p:nvPr/>
        </p:nvSpPr>
        <p:spPr>
          <a:xfrm>
            <a:off x="4588934" y="3933056"/>
            <a:ext cx="2431337" cy="1182553"/>
          </a:xfrm>
          <a:custGeom>
            <a:avLst/>
            <a:gdLst>
              <a:gd name="connsiteX0" fmla="*/ 0 w 789710"/>
              <a:gd name="connsiteY0" fmla="*/ 207818 h 207818"/>
              <a:gd name="connsiteX1" fmla="*/ 182880 w 789710"/>
              <a:gd name="connsiteY1" fmla="*/ 133004 h 207818"/>
              <a:gd name="connsiteX2" fmla="*/ 374073 w 789710"/>
              <a:gd name="connsiteY2" fmla="*/ 141317 h 207818"/>
              <a:gd name="connsiteX3" fmla="*/ 615142 w 789710"/>
              <a:gd name="connsiteY3" fmla="*/ 91440 h 207818"/>
              <a:gd name="connsiteX4" fmla="*/ 789710 w 789710"/>
              <a:gd name="connsiteY4" fmla="*/ 0 h 2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710" h="207818">
                <a:moveTo>
                  <a:pt x="0" y="207818"/>
                </a:moveTo>
                <a:cubicBezTo>
                  <a:pt x="60267" y="175952"/>
                  <a:pt x="120535" y="144087"/>
                  <a:pt x="182880" y="133004"/>
                </a:cubicBezTo>
                <a:cubicBezTo>
                  <a:pt x="245225" y="121921"/>
                  <a:pt x="302029" y="148244"/>
                  <a:pt x="374073" y="141317"/>
                </a:cubicBezTo>
                <a:cubicBezTo>
                  <a:pt x="446117" y="134390"/>
                  <a:pt x="545869" y="114993"/>
                  <a:pt x="615142" y="91440"/>
                </a:cubicBezTo>
                <a:cubicBezTo>
                  <a:pt x="684415" y="67887"/>
                  <a:pt x="737062" y="33943"/>
                  <a:pt x="789710" y="0"/>
                </a:cubicBezTo>
              </a:path>
            </a:pathLst>
          </a:custGeom>
          <a:noFill/>
          <a:ln w="38100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3875213" y="4941168"/>
            <a:ext cx="360039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4228896" y="4941168"/>
            <a:ext cx="360039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자유형 13"/>
          <p:cNvSpPr/>
          <p:nvPr/>
        </p:nvSpPr>
        <p:spPr>
          <a:xfrm>
            <a:off x="4054097" y="4195180"/>
            <a:ext cx="877944" cy="756527"/>
          </a:xfrm>
          <a:custGeom>
            <a:avLst/>
            <a:gdLst>
              <a:gd name="connsiteX0" fmla="*/ 0 w 789710"/>
              <a:gd name="connsiteY0" fmla="*/ 207818 h 207818"/>
              <a:gd name="connsiteX1" fmla="*/ 182880 w 789710"/>
              <a:gd name="connsiteY1" fmla="*/ 133004 h 207818"/>
              <a:gd name="connsiteX2" fmla="*/ 374073 w 789710"/>
              <a:gd name="connsiteY2" fmla="*/ 141317 h 207818"/>
              <a:gd name="connsiteX3" fmla="*/ 615142 w 789710"/>
              <a:gd name="connsiteY3" fmla="*/ 91440 h 207818"/>
              <a:gd name="connsiteX4" fmla="*/ 789710 w 789710"/>
              <a:gd name="connsiteY4" fmla="*/ 0 h 2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710" h="207818">
                <a:moveTo>
                  <a:pt x="0" y="207818"/>
                </a:moveTo>
                <a:cubicBezTo>
                  <a:pt x="60267" y="175952"/>
                  <a:pt x="120535" y="144087"/>
                  <a:pt x="182880" y="133004"/>
                </a:cubicBezTo>
                <a:cubicBezTo>
                  <a:pt x="245225" y="121921"/>
                  <a:pt x="302029" y="148244"/>
                  <a:pt x="374073" y="141317"/>
                </a:cubicBezTo>
                <a:cubicBezTo>
                  <a:pt x="446117" y="134390"/>
                  <a:pt x="545869" y="114993"/>
                  <a:pt x="615142" y="91440"/>
                </a:cubicBezTo>
                <a:cubicBezTo>
                  <a:pt x="684415" y="67887"/>
                  <a:pt x="737062" y="33943"/>
                  <a:pt x="789710" y="0"/>
                </a:cubicBezTo>
              </a:path>
            </a:pathLst>
          </a:custGeom>
          <a:noFill/>
          <a:ln w="38100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618907" y="3207937"/>
            <a:ext cx="1865000" cy="720079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 smtClean="0"/>
              <a:t>    </a:t>
            </a:r>
            <a:endParaRPr lang="ko-KR" altLang="en-US" dirty="0"/>
          </a:p>
        </p:txBody>
      </p:sp>
      <p:sp>
        <p:nvSpPr>
          <p:cNvPr id="19" name="자유형 18"/>
          <p:cNvSpPr/>
          <p:nvPr/>
        </p:nvSpPr>
        <p:spPr>
          <a:xfrm flipV="1">
            <a:off x="2501342" y="3571481"/>
            <a:ext cx="270458" cy="145551"/>
          </a:xfrm>
          <a:custGeom>
            <a:avLst/>
            <a:gdLst>
              <a:gd name="connsiteX0" fmla="*/ 0 w 789710"/>
              <a:gd name="connsiteY0" fmla="*/ 207818 h 207818"/>
              <a:gd name="connsiteX1" fmla="*/ 182880 w 789710"/>
              <a:gd name="connsiteY1" fmla="*/ 133004 h 207818"/>
              <a:gd name="connsiteX2" fmla="*/ 374073 w 789710"/>
              <a:gd name="connsiteY2" fmla="*/ 141317 h 207818"/>
              <a:gd name="connsiteX3" fmla="*/ 615142 w 789710"/>
              <a:gd name="connsiteY3" fmla="*/ 91440 h 207818"/>
              <a:gd name="connsiteX4" fmla="*/ 789710 w 789710"/>
              <a:gd name="connsiteY4" fmla="*/ 0 h 2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710" h="207818">
                <a:moveTo>
                  <a:pt x="0" y="207818"/>
                </a:moveTo>
                <a:cubicBezTo>
                  <a:pt x="60267" y="175952"/>
                  <a:pt x="120535" y="144087"/>
                  <a:pt x="182880" y="133004"/>
                </a:cubicBezTo>
                <a:cubicBezTo>
                  <a:pt x="245225" y="121921"/>
                  <a:pt x="302029" y="148244"/>
                  <a:pt x="374073" y="141317"/>
                </a:cubicBezTo>
                <a:cubicBezTo>
                  <a:pt x="446117" y="134390"/>
                  <a:pt x="545869" y="114993"/>
                  <a:pt x="615142" y="91440"/>
                </a:cubicBezTo>
                <a:cubicBezTo>
                  <a:pt x="684415" y="67887"/>
                  <a:pt x="737062" y="33943"/>
                  <a:pt x="789710" y="0"/>
                </a:cubicBezTo>
              </a:path>
            </a:pathLst>
          </a:custGeom>
          <a:noFill/>
          <a:ln w="38100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975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598078"/>
          </a:xfrm>
        </p:spPr>
        <p:txBody>
          <a:bodyPr>
            <a:normAutofit/>
          </a:bodyPr>
          <a:lstStyle/>
          <a:p>
            <a:pPr algn="l"/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모바일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웹</a:t>
            </a:r>
            <a:endParaRPr lang="ko-KR" altLang="en-US" sz="20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4098" name="Picture 2" descr="C:\Users\hyunsik\Desktop\앱산출물\군산앱\메뉴얼\Screenshot_2014-07-21-10-00-1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027413" cy="5382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모서리가 둥근 직사각형 15"/>
          <p:cNvSpPr/>
          <p:nvPr/>
        </p:nvSpPr>
        <p:spPr>
          <a:xfrm>
            <a:off x="539552" y="2276872"/>
            <a:ext cx="3027413" cy="381642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 smtClean="0"/>
              <a:t>    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15059" y="2397560"/>
            <a:ext cx="477742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4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클릭시</a:t>
            </a:r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해당 사이트로 이동됩니다</a:t>
            </a:r>
            <a:r>
              <a:rPr lang="en-US" altLang="ko-KR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.</a:t>
            </a:r>
            <a:endParaRPr lang="ko-KR" altLang="en-US" sz="1400" dirty="0">
              <a:solidFill>
                <a:srgbClr val="002060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8" name="자유형 17"/>
          <p:cNvSpPr/>
          <p:nvPr/>
        </p:nvSpPr>
        <p:spPr>
          <a:xfrm>
            <a:off x="3538995" y="2549014"/>
            <a:ext cx="547252" cy="303922"/>
          </a:xfrm>
          <a:custGeom>
            <a:avLst/>
            <a:gdLst>
              <a:gd name="connsiteX0" fmla="*/ 0 w 789710"/>
              <a:gd name="connsiteY0" fmla="*/ 207818 h 207818"/>
              <a:gd name="connsiteX1" fmla="*/ 182880 w 789710"/>
              <a:gd name="connsiteY1" fmla="*/ 133004 h 207818"/>
              <a:gd name="connsiteX2" fmla="*/ 374073 w 789710"/>
              <a:gd name="connsiteY2" fmla="*/ 141317 h 207818"/>
              <a:gd name="connsiteX3" fmla="*/ 615142 w 789710"/>
              <a:gd name="connsiteY3" fmla="*/ 91440 h 207818"/>
              <a:gd name="connsiteX4" fmla="*/ 789710 w 789710"/>
              <a:gd name="connsiteY4" fmla="*/ 0 h 207818"/>
              <a:gd name="connsiteX0" fmla="*/ 0 w 789710"/>
              <a:gd name="connsiteY0" fmla="*/ 207818 h 568700"/>
              <a:gd name="connsiteX1" fmla="*/ 182880 w 789710"/>
              <a:gd name="connsiteY1" fmla="*/ 133004 h 568700"/>
              <a:gd name="connsiteX2" fmla="*/ 399634 w 789710"/>
              <a:gd name="connsiteY2" fmla="*/ 568608 h 568700"/>
              <a:gd name="connsiteX3" fmla="*/ 615142 w 789710"/>
              <a:gd name="connsiteY3" fmla="*/ 91440 h 568700"/>
              <a:gd name="connsiteX4" fmla="*/ 789710 w 789710"/>
              <a:gd name="connsiteY4" fmla="*/ 0 h 568700"/>
              <a:gd name="connsiteX0" fmla="*/ 0 w 713029"/>
              <a:gd name="connsiteY0" fmla="*/ 344552 h 705434"/>
              <a:gd name="connsiteX1" fmla="*/ 182880 w 713029"/>
              <a:gd name="connsiteY1" fmla="*/ 269738 h 705434"/>
              <a:gd name="connsiteX2" fmla="*/ 399634 w 713029"/>
              <a:gd name="connsiteY2" fmla="*/ 705342 h 705434"/>
              <a:gd name="connsiteX3" fmla="*/ 615142 w 713029"/>
              <a:gd name="connsiteY3" fmla="*/ 228174 h 705434"/>
              <a:gd name="connsiteX4" fmla="*/ 713029 w 713029"/>
              <a:gd name="connsiteY4" fmla="*/ 0 h 705434"/>
              <a:gd name="connsiteX0" fmla="*/ 0 w 713029"/>
              <a:gd name="connsiteY0" fmla="*/ 344552 h 708360"/>
              <a:gd name="connsiteX1" fmla="*/ 182880 w 713029"/>
              <a:gd name="connsiteY1" fmla="*/ 269738 h 708360"/>
              <a:gd name="connsiteX2" fmla="*/ 399634 w 713029"/>
              <a:gd name="connsiteY2" fmla="*/ 705342 h 708360"/>
              <a:gd name="connsiteX3" fmla="*/ 555501 w 713029"/>
              <a:gd name="connsiteY3" fmla="*/ 467456 h 708360"/>
              <a:gd name="connsiteX4" fmla="*/ 713029 w 713029"/>
              <a:gd name="connsiteY4" fmla="*/ 0 h 708360"/>
              <a:gd name="connsiteX0" fmla="*/ 0 w 713029"/>
              <a:gd name="connsiteY0" fmla="*/ 344552 h 708316"/>
              <a:gd name="connsiteX1" fmla="*/ 182880 w 713029"/>
              <a:gd name="connsiteY1" fmla="*/ 269738 h 708316"/>
              <a:gd name="connsiteX2" fmla="*/ 210195 w 713029"/>
              <a:gd name="connsiteY2" fmla="*/ 271356 h 708316"/>
              <a:gd name="connsiteX3" fmla="*/ 399634 w 713029"/>
              <a:gd name="connsiteY3" fmla="*/ 705342 h 708316"/>
              <a:gd name="connsiteX4" fmla="*/ 555501 w 713029"/>
              <a:gd name="connsiteY4" fmla="*/ 467456 h 708316"/>
              <a:gd name="connsiteX5" fmla="*/ 713029 w 713029"/>
              <a:gd name="connsiteY5" fmla="*/ 0 h 708316"/>
              <a:gd name="connsiteX0" fmla="*/ 0 w 713029"/>
              <a:gd name="connsiteY0" fmla="*/ 344552 h 708316"/>
              <a:gd name="connsiteX1" fmla="*/ 170099 w 713029"/>
              <a:gd name="connsiteY1" fmla="*/ 355196 h 708316"/>
              <a:gd name="connsiteX2" fmla="*/ 210195 w 713029"/>
              <a:gd name="connsiteY2" fmla="*/ 271356 h 708316"/>
              <a:gd name="connsiteX3" fmla="*/ 399634 w 713029"/>
              <a:gd name="connsiteY3" fmla="*/ 705342 h 708316"/>
              <a:gd name="connsiteX4" fmla="*/ 555501 w 713029"/>
              <a:gd name="connsiteY4" fmla="*/ 467456 h 708316"/>
              <a:gd name="connsiteX5" fmla="*/ 713029 w 713029"/>
              <a:gd name="connsiteY5" fmla="*/ 0 h 708316"/>
              <a:gd name="connsiteX0" fmla="*/ 0 w 713029"/>
              <a:gd name="connsiteY0" fmla="*/ 344552 h 706382"/>
              <a:gd name="connsiteX1" fmla="*/ 170099 w 713029"/>
              <a:gd name="connsiteY1" fmla="*/ 355196 h 706382"/>
              <a:gd name="connsiteX2" fmla="*/ 235756 w 713029"/>
              <a:gd name="connsiteY2" fmla="*/ 356814 h 706382"/>
              <a:gd name="connsiteX3" fmla="*/ 399634 w 713029"/>
              <a:gd name="connsiteY3" fmla="*/ 705342 h 706382"/>
              <a:gd name="connsiteX4" fmla="*/ 555501 w 713029"/>
              <a:gd name="connsiteY4" fmla="*/ 467456 h 706382"/>
              <a:gd name="connsiteX5" fmla="*/ 713029 w 713029"/>
              <a:gd name="connsiteY5" fmla="*/ 0 h 70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029" h="706382">
                <a:moveTo>
                  <a:pt x="0" y="344552"/>
                </a:moveTo>
                <a:cubicBezTo>
                  <a:pt x="60267" y="312686"/>
                  <a:pt x="130807" y="353152"/>
                  <a:pt x="170099" y="355196"/>
                </a:cubicBezTo>
                <a:cubicBezTo>
                  <a:pt x="209391" y="357240"/>
                  <a:pt x="197500" y="298457"/>
                  <a:pt x="235756" y="356814"/>
                </a:cubicBezTo>
                <a:cubicBezTo>
                  <a:pt x="274012" y="415171"/>
                  <a:pt x="346343" y="686902"/>
                  <a:pt x="399634" y="705342"/>
                </a:cubicBezTo>
                <a:cubicBezTo>
                  <a:pt x="452925" y="723782"/>
                  <a:pt x="486228" y="491009"/>
                  <a:pt x="555501" y="467456"/>
                </a:cubicBezTo>
                <a:cubicBezTo>
                  <a:pt x="624774" y="443903"/>
                  <a:pt x="660381" y="33943"/>
                  <a:pt x="713029" y="0"/>
                </a:cubicBezTo>
              </a:path>
            </a:pathLst>
          </a:custGeom>
          <a:noFill/>
          <a:ln w="38100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702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yunsik\Desktop\앱산출물\군산앱\메뉴얼\Screenshot_2014-07-21-10-00-2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36" y="1253655"/>
            <a:ext cx="3152444" cy="5604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598078"/>
          </a:xfrm>
        </p:spPr>
        <p:txBody>
          <a:bodyPr>
            <a:normAutofit/>
          </a:bodyPr>
          <a:lstStyle/>
          <a:p>
            <a:pPr algn="l"/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모바일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앱</a:t>
            </a:r>
            <a:endParaRPr lang="ko-KR" altLang="en-US" sz="11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539552" y="2276872"/>
            <a:ext cx="3027413" cy="381642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 smtClean="0"/>
              <a:t>    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15059" y="2397560"/>
            <a:ext cx="4777421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4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클릭시</a:t>
            </a:r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해당 </a:t>
            </a:r>
            <a:r>
              <a:rPr lang="ko-KR" altLang="en-US" sz="14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앱</a:t>
            </a:r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다운로드 페이지로 이동됩니다</a:t>
            </a:r>
            <a:r>
              <a:rPr lang="en-US" altLang="ko-KR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.</a:t>
            </a:r>
          </a:p>
          <a:p>
            <a:r>
              <a:rPr lang="en-US" altLang="ko-KR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(</a:t>
            </a:r>
            <a:r>
              <a:rPr lang="ko-KR" altLang="en-US" sz="14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안드로이드</a:t>
            </a:r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경우 </a:t>
            </a:r>
            <a:r>
              <a:rPr lang="ko-KR" altLang="en-US" sz="14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해당앱이</a:t>
            </a:r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설치가 되어있으면 바로 </a:t>
            </a:r>
            <a:r>
              <a:rPr lang="ko-KR" altLang="en-US" sz="14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앱이</a:t>
            </a:r>
            <a:r>
              <a:rPr lang="ko-KR" altLang="en-US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실행됩니다</a:t>
            </a:r>
            <a:r>
              <a:rPr lang="en-US" altLang="ko-KR" sz="14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.)</a:t>
            </a:r>
            <a:endParaRPr lang="ko-KR" altLang="en-US" sz="1400" dirty="0">
              <a:solidFill>
                <a:srgbClr val="002060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8" name="자유형 17"/>
          <p:cNvSpPr/>
          <p:nvPr/>
        </p:nvSpPr>
        <p:spPr>
          <a:xfrm>
            <a:off x="3538995" y="2549014"/>
            <a:ext cx="547252" cy="303922"/>
          </a:xfrm>
          <a:custGeom>
            <a:avLst/>
            <a:gdLst>
              <a:gd name="connsiteX0" fmla="*/ 0 w 789710"/>
              <a:gd name="connsiteY0" fmla="*/ 207818 h 207818"/>
              <a:gd name="connsiteX1" fmla="*/ 182880 w 789710"/>
              <a:gd name="connsiteY1" fmla="*/ 133004 h 207818"/>
              <a:gd name="connsiteX2" fmla="*/ 374073 w 789710"/>
              <a:gd name="connsiteY2" fmla="*/ 141317 h 207818"/>
              <a:gd name="connsiteX3" fmla="*/ 615142 w 789710"/>
              <a:gd name="connsiteY3" fmla="*/ 91440 h 207818"/>
              <a:gd name="connsiteX4" fmla="*/ 789710 w 789710"/>
              <a:gd name="connsiteY4" fmla="*/ 0 h 207818"/>
              <a:gd name="connsiteX0" fmla="*/ 0 w 789710"/>
              <a:gd name="connsiteY0" fmla="*/ 207818 h 568700"/>
              <a:gd name="connsiteX1" fmla="*/ 182880 w 789710"/>
              <a:gd name="connsiteY1" fmla="*/ 133004 h 568700"/>
              <a:gd name="connsiteX2" fmla="*/ 399634 w 789710"/>
              <a:gd name="connsiteY2" fmla="*/ 568608 h 568700"/>
              <a:gd name="connsiteX3" fmla="*/ 615142 w 789710"/>
              <a:gd name="connsiteY3" fmla="*/ 91440 h 568700"/>
              <a:gd name="connsiteX4" fmla="*/ 789710 w 789710"/>
              <a:gd name="connsiteY4" fmla="*/ 0 h 568700"/>
              <a:gd name="connsiteX0" fmla="*/ 0 w 713029"/>
              <a:gd name="connsiteY0" fmla="*/ 344552 h 705434"/>
              <a:gd name="connsiteX1" fmla="*/ 182880 w 713029"/>
              <a:gd name="connsiteY1" fmla="*/ 269738 h 705434"/>
              <a:gd name="connsiteX2" fmla="*/ 399634 w 713029"/>
              <a:gd name="connsiteY2" fmla="*/ 705342 h 705434"/>
              <a:gd name="connsiteX3" fmla="*/ 615142 w 713029"/>
              <a:gd name="connsiteY3" fmla="*/ 228174 h 705434"/>
              <a:gd name="connsiteX4" fmla="*/ 713029 w 713029"/>
              <a:gd name="connsiteY4" fmla="*/ 0 h 705434"/>
              <a:gd name="connsiteX0" fmla="*/ 0 w 713029"/>
              <a:gd name="connsiteY0" fmla="*/ 344552 h 708360"/>
              <a:gd name="connsiteX1" fmla="*/ 182880 w 713029"/>
              <a:gd name="connsiteY1" fmla="*/ 269738 h 708360"/>
              <a:gd name="connsiteX2" fmla="*/ 399634 w 713029"/>
              <a:gd name="connsiteY2" fmla="*/ 705342 h 708360"/>
              <a:gd name="connsiteX3" fmla="*/ 555501 w 713029"/>
              <a:gd name="connsiteY3" fmla="*/ 467456 h 708360"/>
              <a:gd name="connsiteX4" fmla="*/ 713029 w 713029"/>
              <a:gd name="connsiteY4" fmla="*/ 0 h 708360"/>
              <a:gd name="connsiteX0" fmla="*/ 0 w 713029"/>
              <a:gd name="connsiteY0" fmla="*/ 344552 h 708316"/>
              <a:gd name="connsiteX1" fmla="*/ 182880 w 713029"/>
              <a:gd name="connsiteY1" fmla="*/ 269738 h 708316"/>
              <a:gd name="connsiteX2" fmla="*/ 210195 w 713029"/>
              <a:gd name="connsiteY2" fmla="*/ 271356 h 708316"/>
              <a:gd name="connsiteX3" fmla="*/ 399634 w 713029"/>
              <a:gd name="connsiteY3" fmla="*/ 705342 h 708316"/>
              <a:gd name="connsiteX4" fmla="*/ 555501 w 713029"/>
              <a:gd name="connsiteY4" fmla="*/ 467456 h 708316"/>
              <a:gd name="connsiteX5" fmla="*/ 713029 w 713029"/>
              <a:gd name="connsiteY5" fmla="*/ 0 h 708316"/>
              <a:gd name="connsiteX0" fmla="*/ 0 w 713029"/>
              <a:gd name="connsiteY0" fmla="*/ 344552 h 708316"/>
              <a:gd name="connsiteX1" fmla="*/ 170099 w 713029"/>
              <a:gd name="connsiteY1" fmla="*/ 355196 h 708316"/>
              <a:gd name="connsiteX2" fmla="*/ 210195 w 713029"/>
              <a:gd name="connsiteY2" fmla="*/ 271356 h 708316"/>
              <a:gd name="connsiteX3" fmla="*/ 399634 w 713029"/>
              <a:gd name="connsiteY3" fmla="*/ 705342 h 708316"/>
              <a:gd name="connsiteX4" fmla="*/ 555501 w 713029"/>
              <a:gd name="connsiteY4" fmla="*/ 467456 h 708316"/>
              <a:gd name="connsiteX5" fmla="*/ 713029 w 713029"/>
              <a:gd name="connsiteY5" fmla="*/ 0 h 708316"/>
              <a:gd name="connsiteX0" fmla="*/ 0 w 713029"/>
              <a:gd name="connsiteY0" fmla="*/ 344552 h 706382"/>
              <a:gd name="connsiteX1" fmla="*/ 170099 w 713029"/>
              <a:gd name="connsiteY1" fmla="*/ 355196 h 706382"/>
              <a:gd name="connsiteX2" fmla="*/ 235756 w 713029"/>
              <a:gd name="connsiteY2" fmla="*/ 356814 h 706382"/>
              <a:gd name="connsiteX3" fmla="*/ 399634 w 713029"/>
              <a:gd name="connsiteY3" fmla="*/ 705342 h 706382"/>
              <a:gd name="connsiteX4" fmla="*/ 555501 w 713029"/>
              <a:gd name="connsiteY4" fmla="*/ 467456 h 706382"/>
              <a:gd name="connsiteX5" fmla="*/ 713029 w 713029"/>
              <a:gd name="connsiteY5" fmla="*/ 0 h 70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029" h="706382">
                <a:moveTo>
                  <a:pt x="0" y="344552"/>
                </a:moveTo>
                <a:cubicBezTo>
                  <a:pt x="60267" y="312686"/>
                  <a:pt x="130807" y="353152"/>
                  <a:pt x="170099" y="355196"/>
                </a:cubicBezTo>
                <a:cubicBezTo>
                  <a:pt x="209391" y="357240"/>
                  <a:pt x="197500" y="298457"/>
                  <a:pt x="235756" y="356814"/>
                </a:cubicBezTo>
                <a:cubicBezTo>
                  <a:pt x="274012" y="415171"/>
                  <a:pt x="346343" y="686902"/>
                  <a:pt x="399634" y="705342"/>
                </a:cubicBezTo>
                <a:cubicBezTo>
                  <a:pt x="452925" y="723782"/>
                  <a:pt x="486228" y="491009"/>
                  <a:pt x="555501" y="467456"/>
                </a:cubicBezTo>
                <a:cubicBezTo>
                  <a:pt x="624774" y="443903"/>
                  <a:pt x="660381" y="33943"/>
                  <a:pt x="713029" y="0"/>
                </a:cubicBezTo>
              </a:path>
            </a:pathLst>
          </a:custGeom>
          <a:noFill/>
          <a:ln w="38100">
            <a:solidFill>
              <a:schemeClr val="accent5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1398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>
          <a:defRPr sz="1300" dirty="0" smtClean="0">
            <a:solidFill>
              <a:schemeClr val="tx1"/>
            </a:solidFill>
            <a:latin typeface="HY엽서M" pitchFamily="18" charset="-127"/>
            <a:ea typeface="HY엽서M" pitchFamily="18" charset="-127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125</Words>
  <Application>Microsoft Office PowerPoint</Application>
  <PresentationFormat>화면 슬라이드 쇼(4:3)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군산시청앱</vt:lpstr>
      <vt:lpstr>앱 다운로드</vt:lpstr>
      <vt:lpstr>화면구성</vt:lpstr>
      <vt:lpstr>1. 관광정보 </vt:lpstr>
      <vt:lpstr>2. 모바일 웹</vt:lpstr>
      <vt:lpstr>3. 모바일 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군산시 버스정보시스템(BIS) 모바일 앱(mobile App) 활용</dc:title>
  <dc:creator>user</dc:creator>
  <cp:lastModifiedBy>B020104</cp:lastModifiedBy>
  <cp:revision>44</cp:revision>
  <dcterms:created xsi:type="dcterms:W3CDTF">2014-06-21T05:39:14Z</dcterms:created>
  <dcterms:modified xsi:type="dcterms:W3CDTF">2015-06-15T04:04:26Z</dcterms:modified>
</cp:coreProperties>
</file>