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notesMasterIdLst>
    <p:notesMasterId r:id="rId7"/>
  </p:notesMasterIdLst>
  <p:sldSz cx="7315200" cy="7315200"/>
  <p:notesSz cx="7315200" cy="73152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4" Type="http://schemas.openxmlformats.org/officeDocument/2006/relationships/image" Target="../media/image-1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image" Target="../media/image-2-4.png"/><Relationship Id="rId5" Type="http://schemas.openxmlformats.org/officeDocument/2006/relationships/image" Target="../media/image-2-5.png"/><Relationship Id="rId6" Type="http://schemas.openxmlformats.org/officeDocument/2006/relationships/image" Target="../media/image-2-6.png"/><Relationship Id="rId7" Type="http://schemas.openxmlformats.org/officeDocument/2006/relationships/image" Target="../media/image-2-7.png"/><Relationship Id="rId8" Type="http://schemas.openxmlformats.org/officeDocument/2006/relationships/slideLayout" Target="../slideLayouts/slideLayout1.xml"/><Relationship Id="rId9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image" Target="../media/image-3-3.png"/><Relationship Id="rId4" Type="http://schemas.openxmlformats.org/officeDocument/2006/relationships/image" Target="../media/image-3-4.png"/><Relationship Id="rId5" Type="http://schemas.openxmlformats.org/officeDocument/2006/relationships/image" Target="../media/image-3-5.png"/><Relationship Id="rId6" Type="http://schemas.openxmlformats.org/officeDocument/2006/relationships/image" Target="../media/image-3-6.png"/><Relationship Id="rId7" Type="http://schemas.openxmlformats.org/officeDocument/2006/relationships/image" Target="../media/image-3-7.png"/><Relationship Id="rId8" Type="http://schemas.openxmlformats.org/officeDocument/2006/relationships/slideLayout" Target="../slideLayouts/slideLayout1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image" Target="../media/image-4-3.png"/><Relationship Id="rId4" Type="http://schemas.openxmlformats.org/officeDocument/2006/relationships/image" Target="../media/image-4-4.png"/><Relationship Id="rId5" Type="http://schemas.openxmlformats.org/officeDocument/2006/relationships/image" Target="../media/image-4-5.png"/><Relationship Id="rId6" Type="http://schemas.openxmlformats.org/officeDocument/2006/relationships/image" Target="../media/image-4-6.png"/><Relationship Id="rId7" Type="http://schemas.openxmlformats.org/officeDocument/2006/relationships/image" Target="../media/image-4-7.png"/><Relationship Id="rId8" Type="http://schemas.openxmlformats.org/officeDocument/2006/relationships/image" Target="../media/image-4-8.png"/><Relationship Id="rId9" Type="http://schemas.openxmlformats.org/officeDocument/2006/relationships/slideLayout" Target="../slideLayouts/slideLayout1.xml"/><Relationship Id="rId10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315200" cy="73152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791" y="1501616"/>
            <a:ext cx="2743200" cy="1225296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232" y="2049113"/>
            <a:ext cx="4061793" cy="2432304"/>
          </a:xfrm>
          <a:prstGeom prst="rect">
            <a:avLst/>
          </a:prstGeom>
        </p:spPr>
      </p:pic>
      <p:pic>
        <p:nvPicPr>
          <p:cNvPr id="5" name="Object 4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778" y="1272302"/>
            <a:ext cx="2014680" cy="16550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315200" cy="73152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15" y="772525"/>
            <a:ext cx="6619827" cy="2139696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43" y="2844213"/>
            <a:ext cx="6705410" cy="2093976"/>
          </a:xfrm>
          <a:prstGeom prst="rect">
            <a:avLst/>
          </a:prstGeom>
        </p:spPr>
      </p:pic>
      <p:pic>
        <p:nvPicPr>
          <p:cNvPr id="5" name="Object 4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35" y="2421446"/>
            <a:ext cx="1431322" cy="1133856"/>
          </a:xfrm>
          <a:prstGeom prst="rect">
            <a:avLst/>
          </a:prstGeom>
        </p:spPr>
      </p:pic>
      <p:pic>
        <p:nvPicPr>
          <p:cNvPr id="6" name="Object 5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57" y="4946761"/>
            <a:ext cx="6712125" cy="2075688"/>
          </a:xfrm>
          <a:prstGeom prst="rect">
            <a:avLst/>
          </a:prstGeom>
        </p:spPr>
      </p:pic>
      <p:pic>
        <p:nvPicPr>
          <p:cNvPr id="7" name="Object 6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1779" y="50435"/>
            <a:ext cx="2249710" cy="1225296"/>
          </a:xfrm>
          <a:prstGeom prst="rect">
            <a:avLst/>
          </a:prstGeom>
        </p:spPr>
      </p:pic>
      <p:pic>
        <p:nvPicPr>
          <p:cNvPr id="8" name="Object 7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635" y="4507563"/>
            <a:ext cx="1477899" cy="11338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315200" cy="73152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48392"/>
            <a:ext cx="6858000" cy="2066544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12" y="2870787"/>
            <a:ext cx="6748701" cy="1847088"/>
          </a:xfrm>
          <a:prstGeom prst="rect">
            <a:avLst/>
          </a:prstGeom>
        </p:spPr>
      </p:pic>
      <p:pic>
        <p:nvPicPr>
          <p:cNvPr id="5" name="Object 4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07" y="4691015"/>
            <a:ext cx="6791706" cy="2423160"/>
          </a:xfrm>
          <a:prstGeom prst="rect">
            <a:avLst/>
          </a:prstGeom>
        </p:spPr>
      </p:pic>
      <p:pic>
        <p:nvPicPr>
          <p:cNvPr id="6" name="Object 5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4643" y="138589"/>
            <a:ext cx="2054685" cy="1243584"/>
          </a:xfrm>
          <a:prstGeom prst="rect">
            <a:avLst/>
          </a:prstGeom>
        </p:spPr>
      </p:pic>
      <p:pic>
        <p:nvPicPr>
          <p:cNvPr id="7" name="Object 6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919" y="2480596"/>
            <a:ext cx="1457754" cy="1152144"/>
          </a:xfrm>
          <a:prstGeom prst="rect">
            <a:avLst/>
          </a:prstGeom>
        </p:spPr>
      </p:pic>
      <p:pic>
        <p:nvPicPr>
          <p:cNvPr id="8" name="Object 7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6737" y="4327112"/>
            <a:ext cx="1458039" cy="11338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315200" cy="73152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48" y="470345"/>
            <a:ext cx="6552819" cy="2871216"/>
          </a:xfrm>
          <a:prstGeom prst="rect">
            <a:avLst/>
          </a:prstGeom>
        </p:spPr>
      </p:pic>
      <p:pic>
        <p:nvPicPr>
          <p:cNvPr id="4" name="Object 3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55" y="3020092"/>
            <a:ext cx="3380137" cy="1399032"/>
          </a:xfrm>
          <a:prstGeom prst="rect">
            <a:avLst/>
          </a:prstGeom>
        </p:spPr>
      </p:pic>
      <p:pic>
        <p:nvPicPr>
          <p:cNvPr id="5" name="Object 4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16" y="2629614"/>
            <a:ext cx="1398175" cy="1124712"/>
          </a:xfrm>
          <a:prstGeom prst="rect">
            <a:avLst/>
          </a:prstGeom>
        </p:spPr>
      </p:pic>
      <p:pic>
        <p:nvPicPr>
          <p:cNvPr id="6" name="Object 5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13" y="3542014"/>
            <a:ext cx="3425571" cy="3346704"/>
          </a:xfrm>
          <a:prstGeom prst="rect">
            <a:avLst/>
          </a:prstGeom>
        </p:spPr>
      </p:pic>
      <p:pic>
        <p:nvPicPr>
          <p:cNvPr id="7" name="Object 6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3039" y="3030950"/>
            <a:ext cx="3485007" cy="3785616"/>
          </a:xfrm>
          <a:prstGeom prst="rect">
            <a:avLst/>
          </a:prstGeom>
        </p:spPr>
      </p:pic>
      <p:pic>
        <p:nvPicPr>
          <p:cNvPr id="8" name="Object 7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2840" y="7430"/>
            <a:ext cx="2746772" cy="1243584"/>
          </a:xfrm>
          <a:prstGeom prst="rect">
            <a:avLst/>
          </a:prstGeom>
        </p:spPr>
      </p:pic>
      <p:pic>
        <p:nvPicPr>
          <p:cNvPr id="9" name="Object 8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9624" y="2629614"/>
            <a:ext cx="1203436" cy="11247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315200" cy="7315200"/>
          </a:xfrm>
          <a:prstGeom prst="rect">
            <a:avLst/>
          </a:prstGeom>
        </p:spPr>
      </p:pic>
      <p:pic>
        <p:nvPicPr>
          <p:cNvPr id="3" name="Object 2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868" y="1606058"/>
            <a:ext cx="5316522" cy="26151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</vt:vector>
  </TitlesOfParts>
  <Company>mangoboard.net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 하반기 적극행정 우수사례 카드뉴스</dc:title>
  <dc:subject>Presentation</dc:subject>
  <dc:creator>mangoboard.net_13760756</dc:creator>
  <cp:lastModifiedBy>mangoboard.net_13760756</cp:lastModifiedBy>
  <cp:revision>1</cp:revision>
  <dcterms:created xsi:type="dcterms:W3CDTF">2021-12-28T06:03:55Z</dcterms:created>
  <dcterms:modified xsi:type="dcterms:W3CDTF">2021-12-28T06:03:55Z</dcterms:modified>
</cp:coreProperties>
</file>