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0"/>
  </p:notesMasterIdLst>
  <p:sldIdLst>
    <p:sldId id="267" r:id="rId2"/>
    <p:sldId id="392" r:id="rId3"/>
    <p:sldId id="353" r:id="rId4"/>
    <p:sldId id="379" r:id="rId5"/>
    <p:sldId id="396" r:id="rId6"/>
    <p:sldId id="397" r:id="rId7"/>
    <p:sldId id="380" r:id="rId8"/>
    <p:sldId id="395" r:id="rId9"/>
  </p:sldIdLst>
  <p:sldSz cx="12192000" cy="6858000"/>
  <p:notesSz cx="6807200" cy="9939338"/>
  <p:embeddedFontLst>
    <p:embeddedFont>
      <p:font typeface="HY헤드라인M" panose="02030600000101010101" pitchFamily="18" charset="-127"/>
      <p:regular r:id="rId11"/>
    </p:embeddedFont>
    <p:embeddedFont>
      <p:font typeface="맑은 고딕" panose="020B0503020000020004" pitchFamily="50" charset="-127"/>
      <p:regular r:id="rId12"/>
      <p:bold r:id="rId13"/>
    </p:embeddedFont>
    <p:embeddedFont>
      <p:font typeface="나눔스퀘어_ac Light" panose="020B0600000101010101" charset="-127"/>
      <p:regular r:id="rId1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97" userDrawn="1">
          <p15:clr>
            <a:srgbClr val="A4A3A4"/>
          </p15:clr>
        </p15:guide>
        <p15:guide id="2" pos="6720" userDrawn="1">
          <p15:clr>
            <a:srgbClr val="A4A3A4"/>
          </p15:clr>
        </p15:guide>
        <p15:guide id="4" orient="horz" pos="1911" userDrawn="1">
          <p15:clr>
            <a:srgbClr val="A4A3A4"/>
          </p15:clr>
        </p15:guide>
        <p15:guide id="5" pos="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42C6"/>
    <a:srgbClr val="F0E1FF"/>
    <a:srgbClr val="F8E1FF"/>
    <a:srgbClr val="FFC5FF"/>
    <a:srgbClr val="FFCCFF"/>
    <a:srgbClr val="C15811"/>
    <a:srgbClr val="294983"/>
    <a:srgbClr val="192C4F"/>
    <a:srgbClr val="66003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09" autoAdjust="0"/>
    <p:restoredTop sz="96400" autoAdjust="0"/>
  </p:normalViewPr>
  <p:slideViewPr>
    <p:cSldViewPr snapToGrid="0">
      <p:cViewPr>
        <p:scale>
          <a:sx n="100" d="100"/>
          <a:sy n="100" d="100"/>
        </p:scale>
        <p:origin x="-732" y="-360"/>
      </p:cViewPr>
      <p:guideLst>
        <p:guide orient="horz" pos="2887"/>
        <p:guide orient="horz" pos="1911"/>
        <p:guide pos="6720"/>
        <p:guide pos="93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A2371-DAD2-4BC6-B5E6-B919F4ED49B0}" type="datetimeFigureOut">
              <a:rPr lang="ko-KR" altLang="en-US" smtClean="0"/>
              <a:t>2022-10-24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B574A-A9FC-4843-99F2-4AE7491FCC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21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그래픽 1310">
            <a:extLst>
              <a:ext uri="{FF2B5EF4-FFF2-40B4-BE49-F238E27FC236}">
                <a16:creationId xmlns:a16="http://schemas.microsoft.com/office/drawing/2014/main" xmlns="" id="{047D54EB-5932-4E87-BD7D-9BAF1F6D547F}"/>
              </a:ext>
            </a:extLst>
          </p:cNvPr>
          <p:cNvGrpSpPr/>
          <p:nvPr userDrawn="1"/>
        </p:nvGrpSpPr>
        <p:grpSpPr>
          <a:xfrm flipH="1">
            <a:off x="6425576" y="-13600"/>
            <a:ext cx="5766562" cy="6873986"/>
            <a:chOff x="5324" y="-13600"/>
            <a:chExt cx="5766562" cy="6873986"/>
          </a:xfrm>
          <a:solidFill>
            <a:schemeClr val="bg1">
              <a:lumMod val="95000"/>
            </a:schemeClr>
          </a:solidFill>
        </p:grpSpPr>
        <p:sp>
          <p:nvSpPr>
            <p:cNvPr id="101" name="자유형: 도형 100">
              <a:extLst>
                <a:ext uri="{FF2B5EF4-FFF2-40B4-BE49-F238E27FC236}">
                  <a16:creationId xmlns:a16="http://schemas.microsoft.com/office/drawing/2014/main" xmlns="" id="{B0BD209B-1B29-4315-A34B-8BE1978609A6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" name="자유형: 도형 101">
              <a:extLst>
                <a:ext uri="{FF2B5EF4-FFF2-40B4-BE49-F238E27FC236}">
                  <a16:creationId xmlns:a16="http://schemas.microsoft.com/office/drawing/2014/main" xmlns="" id="{1F7E5438-AD64-49E9-AC4E-61AB5DF59A39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" name="자유형: 도형 102">
              <a:extLst>
                <a:ext uri="{FF2B5EF4-FFF2-40B4-BE49-F238E27FC236}">
                  <a16:creationId xmlns:a16="http://schemas.microsoft.com/office/drawing/2014/main" xmlns="" id="{62EC1DD8-E857-472E-9984-38D2B99B5B50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" name="자유형: 도형 103">
              <a:extLst>
                <a:ext uri="{FF2B5EF4-FFF2-40B4-BE49-F238E27FC236}">
                  <a16:creationId xmlns:a16="http://schemas.microsoft.com/office/drawing/2014/main" xmlns="" id="{88A8A108-92AE-4837-AA15-45AC7409D8F7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" name="자유형: 도형 104">
              <a:extLst>
                <a:ext uri="{FF2B5EF4-FFF2-40B4-BE49-F238E27FC236}">
                  <a16:creationId xmlns:a16="http://schemas.microsoft.com/office/drawing/2014/main" xmlns="" id="{C551B924-CFC4-4617-AD87-A1F2D33210A9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" name="자유형: 도형 105">
              <a:extLst>
                <a:ext uri="{FF2B5EF4-FFF2-40B4-BE49-F238E27FC236}">
                  <a16:creationId xmlns:a16="http://schemas.microsoft.com/office/drawing/2014/main" xmlns="" id="{C86D543D-BA61-4675-B9EE-E76E824A394E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" name="자유형: 도형 106">
              <a:extLst>
                <a:ext uri="{FF2B5EF4-FFF2-40B4-BE49-F238E27FC236}">
                  <a16:creationId xmlns:a16="http://schemas.microsoft.com/office/drawing/2014/main" xmlns="" id="{2F2434F8-9272-4B48-9090-B97C9F55022E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" name="자유형: 도형 107">
              <a:extLst>
                <a:ext uri="{FF2B5EF4-FFF2-40B4-BE49-F238E27FC236}">
                  <a16:creationId xmlns:a16="http://schemas.microsoft.com/office/drawing/2014/main" xmlns="" id="{618412B7-8C56-4770-A9D9-8AEB56365A60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" name="자유형: 도형 108">
              <a:extLst>
                <a:ext uri="{FF2B5EF4-FFF2-40B4-BE49-F238E27FC236}">
                  <a16:creationId xmlns:a16="http://schemas.microsoft.com/office/drawing/2014/main" xmlns="" id="{6CA9BEBB-943B-458F-99A4-876D8957901E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" name="자유형: 도형 109">
              <a:extLst>
                <a:ext uri="{FF2B5EF4-FFF2-40B4-BE49-F238E27FC236}">
                  <a16:creationId xmlns:a16="http://schemas.microsoft.com/office/drawing/2014/main" xmlns="" id="{6C6AFCDF-EAD9-49B8-81E9-010261C1BA18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" name="자유형: 도형 110">
              <a:extLst>
                <a:ext uri="{FF2B5EF4-FFF2-40B4-BE49-F238E27FC236}">
                  <a16:creationId xmlns:a16="http://schemas.microsoft.com/office/drawing/2014/main" xmlns="" id="{D665B7BE-7A64-4830-9937-D14278D4B536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" name="자유형: 도형 111">
              <a:extLst>
                <a:ext uri="{FF2B5EF4-FFF2-40B4-BE49-F238E27FC236}">
                  <a16:creationId xmlns:a16="http://schemas.microsoft.com/office/drawing/2014/main" xmlns="" id="{E25C70FA-166F-4A21-B015-60B94FC54D35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" name="자유형: 도형 112">
              <a:extLst>
                <a:ext uri="{FF2B5EF4-FFF2-40B4-BE49-F238E27FC236}">
                  <a16:creationId xmlns:a16="http://schemas.microsoft.com/office/drawing/2014/main" xmlns="" id="{92E068C6-3FC0-44E1-AE62-7C14362917FF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" name="자유형: 도형 113">
              <a:extLst>
                <a:ext uri="{FF2B5EF4-FFF2-40B4-BE49-F238E27FC236}">
                  <a16:creationId xmlns:a16="http://schemas.microsoft.com/office/drawing/2014/main" xmlns="" id="{CFE4CF5E-64C7-4D88-B2F9-9D9145848755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" name="자유형: 도형 114">
              <a:extLst>
                <a:ext uri="{FF2B5EF4-FFF2-40B4-BE49-F238E27FC236}">
                  <a16:creationId xmlns:a16="http://schemas.microsoft.com/office/drawing/2014/main" xmlns="" id="{BAE2C16E-878F-4A96-AA4A-DDBE843DB6E3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" name="자유형: 도형 115">
              <a:extLst>
                <a:ext uri="{FF2B5EF4-FFF2-40B4-BE49-F238E27FC236}">
                  <a16:creationId xmlns:a16="http://schemas.microsoft.com/office/drawing/2014/main" xmlns="" id="{7EE1A0EC-B500-4E84-9F49-CD9CA0FAE5E8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" name="자유형: 도형 116">
              <a:extLst>
                <a:ext uri="{FF2B5EF4-FFF2-40B4-BE49-F238E27FC236}">
                  <a16:creationId xmlns:a16="http://schemas.microsoft.com/office/drawing/2014/main" xmlns="" id="{AE534E18-14E9-4EC1-84E2-8AD4F75837AE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" name="자유형: 도형 117">
              <a:extLst>
                <a:ext uri="{FF2B5EF4-FFF2-40B4-BE49-F238E27FC236}">
                  <a16:creationId xmlns:a16="http://schemas.microsoft.com/office/drawing/2014/main" xmlns="" id="{7A24C888-04B9-439D-A405-90BC73020613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" name="자유형: 도형 118">
              <a:extLst>
                <a:ext uri="{FF2B5EF4-FFF2-40B4-BE49-F238E27FC236}">
                  <a16:creationId xmlns:a16="http://schemas.microsoft.com/office/drawing/2014/main" xmlns="" id="{28A72CF2-C535-4EA8-A26F-5A60001FB3CC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" name="자유형: 도형 119">
              <a:extLst>
                <a:ext uri="{FF2B5EF4-FFF2-40B4-BE49-F238E27FC236}">
                  <a16:creationId xmlns:a16="http://schemas.microsoft.com/office/drawing/2014/main" xmlns="" id="{65D5438C-C8BE-49C3-ABA0-358830BCC054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" name="자유형: 도형 120">
              <a:extLst>
                <a:ext uri="{FF2B5EF4-FFF2-40B4-BE49-F238E27FC236}">
                  <a16:creationId xmlns:a16="http://schemas.microsoft.com/office/drawing/2014/main" xmlns="" id="{B57126A2-0C48-4F7F-AFCF-602574C85EE5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" name="자유형: 도형 121">
              <a:extLst>
                <a:ext uri="{FF2B5EF4-FFF2-40B4-BE49-F238E27FC236}">
                  <a16:creationId xmlns:a16="http://schemas.microsoft.com/office/drawing/2014/main" xmlns="" id="{EBB90479-5505-44D0-80E3-6C98ED91528C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" name="자유형: 도형 122">
              <a:extLst>
                <a:ext uri="{FF2B5EF4-FFF2-40B4-BE49-F238E27FC236}">
                  <a16:creationId xmlns:a16="http://schemas.microsoft.com/office/drawing/2014/main" xmlns="" id="{C3075A9B-1181-4841-876B-8ABFFAAF0238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4" name="자유형: 도형 123">
              <a:extLst>
                <a:ext uri="{FF2B5EF4-FFF2-40B4-BE49-F238E27FC236}">
                  <a16:creationId xmlns:a16="http://schemas.microsoft.com/office/drawing/2014/main" xmlns="" id="{75A7E940-A63A-424A-BC87-1585FC2F50B5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5" name="자유형: 도형 124">
              <a:extLst>
                <a:ext uri="{FF2B5EF4-FFF2-40B4-BE49-F238E27FC236}">
                  <a16:creationId xmlns:a16="http://schemas.microsoft.com/office/drawing/2014/main" xmlns="" id="{ECAF3409-479C-43B2-ACA3-FF7062A01D5A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6" name="자유형: 도형 125">
              <a:extLst>
                <a:ext uri="{FF2B5EF4-FFF2-40B4-BE49-F238E27FC236}">
                  <a16:creationId xmlns:a16="http://schemas.microsoft.com/office/drawing/2014/main" xmlns="" id="{2AF014B5-7F49-426F-965F-A5E5E9757248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7" name="자유형: 도형 126">
              <a:extLst>
                <a:ext uri="{FF2B5EF4-FFF2-40B4-BE49-F238E27FC236}">
                  <a16:creationId xmlns:a16="http://schemas.microsoft.com/office/drawing/2014/main" xmlns="" id="{881F0178-5348-4FCA-9F43-A4AC9FFE4BAE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8" name="자유형: 도형 127">
              <a:extLst>
                <a:ext uri="{FF2B5EF4-FFF2-40B4-BE49-F238E27FC236}">
                  <a16:creationId xmlns:a16="http://schemas.microsoft.com/office/drawing/2014/main" xmlns="" id="{12F4B629-4024-4121-B557-5DA65DDAF9E2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9" name="자유형: 도형 128">
              <a:extLst>
                <a:ext uri="{FF2B5EF4-FFF2-40B4-BE49-F238E27FC236}">
                  <a16:creationId xmlns:a16="http://schemas.microsoft.com/office/drawing/2014/main" xmlns="" id="{3708405C-59E7-4C8E-9D3F-C30803C2CC81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0" name="자유형: 도형 129">
              <a:extLst>
                <a:ext uri="{FF2B5EF4-FFF2-40B4-BE49-F238E27FC236}">
                  <a16:creationId xmlns:a16="http://schemas.microsoft.com/office/drawing/2014/main" xmlns="" id="{B76100DE-57D0-461C-B24D-4DC08EECC777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" name="자유형: 도형 130">
              <a:extLst>
                <a:ext uri="{FF2B5EF4-FFF2-40B4-BE49-F238E27FC236}">
                  <a16:creationId xmlns:a16="http://schemas.microsoft.com/office/drawing/2014/main" xmlns="" id="{6BC9C5BD-E6DA-4FEC-B406-3A5015E20C1B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" name="자유형: 도형 131">
              <a:extLst>
                <a:ext uri="{FF2B5EF4-FFF2-40B4-BE49-F238E27FC236}">
                  <a16:creationId xmlns:a16="http://schemas.microsoft.com/office/drawing/2014/main" xmlns="" id="{CE935E9D-95BD-412E-AACB-88126EDD2978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" name="자유형: 도형 132">
              <a:extLst>
                <a:ext uri="{FF2B5EF4-FFF2-40B4-BE49-F238E27FC236}">
                  <a16:creationId xmlns:a16="http://schemas.microsoft.com/office/drawing/2014/main" xmlns="" id="{A3EA3B44-E629-4A4E-96F2-EC985C64E19D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" name="자유형: 도형 133">
              <a:extLst>
                <a:ext uri="{FF2B5EF4-FFF2-40B4-BE49-F238E27FC236}">
                  <a16:creationId xmlns:a16="http://schemas.microsoft.com/office/drawing/2014/main" xmlns="" id="{94A3ADD4-A76F-4E7A-B374-9187B09031B7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xmlns="" id="{7E3FEBFA-1060-40AF-B829-CC5EE5BCC738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xmlns="" id="{E8C5EF0C-7484-4DA7-BFD6-5FA43C0A252C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xmlns="" id="{97A3819A-B46F-40F6-98DF-430BABE6ABF6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xmlns="" id="{791BBDC2-3ABB-4C6F-959B-D34E04BDED8E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xmlns="" id="{56B8097B-4A3D-4701-A875-AEB687643CED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xmlns="" id="{C3EE60D0-BE63-44DB-835E-977ECC5558D3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xmlns="" id="{D6B9574F-1275-47CC-B2DD-1FD4C44F014E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xmlns="" id="{D742A89A-8A69-4B5A-8C7B-B6CEEF9D35AF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xmlns="" id="{073D5B78-6695-420A-B874-E52F182DE8B4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xmlns="" id="{A6F68B9F-9F50-41EA-B4F4-12DD8925304A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xmlns="" id="{929B55DF-7FD3-4D88-AE79-D0DC1A53104A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xmlns="" id="{527DA6AF-9847-4BBE-9229-A1A6356D3ECA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xmlns="" id="{D6BBB580-D81A-4348-9C31-171AF6FDF949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xmlns="" id="{89EEDE8A-6D89-455C-AA4A-A559E74240CB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xmlns="" id="{532A0283-510A-4FC6-8106-192F608EBDE9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xmlns="" id="{916984DD-375D-4B68-800B-DE2C2573DE56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xmlns="" id="{3BF1CD9B-C87A-4C90-AD41-CC3C354EC116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xmlns="" id="{302AB83E-5B62-4D2C-89AC-3CE800F0526D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" name="자유형: 도형 152">
              <a:extLst>
                <a:ext uri="{FF2B5EF4-FFF2-40B4-BE49-F238E27FC236}">
                  <a16:creationId xmlns:a16="http://schemas.microsoft.com/office/drawing/2014/main" xmlns="" id="{F4BE5618-95FA-4F60-A3A9-24B71A97F1DC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" name="자유형: 도형 153">
              <a:extLst>
                <a:ext uri="{FF2B5EF4-FFF2-40B4-BE49-F238E27FC236}">
                  <a16:creationId xmlns:a16="http://schemas.microsoft.com/office/drawing/2014/main" xmlns="" id="{A09E68BC-468D-4034-BA64-E91CA4E62706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" name="자유형: 도형 154">
              <a:extLst>
                <a:ext uri="{FF2B5EF4-FFF2-40B4-BE49-F238E27FC236}">
                  <a16:creationId xmlns:a16="http://schemas.microsoft.com/office/drawing/2014/main" xmlns="" id="{686376F1-784F-4F37-921A-F2F05BB80597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" name="자유형: 도형 155">
              <a:extLst>
                <a:ext uri="{FF2B5EF4-FFF2-40B4-BE49-F238E27FC236}">
                  <a16:creationId xmlns:a16="http://schemas.microsoft.com/office/drawing/2014/main" xmlns="" id="{6CF5BDDB-6889-4D01-8106-078ED214AC3F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" name="자유형: 도형 156">
              <a:extLst>
                <a:ext uri="{FF2B5EF4-FFF2-40B4-BE49-F238E27FC236}">
                  <a16:creationId xmlns:a16="http://schemas.microsoft.com/office/drawing/2014/main" xmlns="" id="{A003C9E4-2D18-4B93-99EE-D1205F62A2C0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" name="자유형: 도형 157">
              <a:extLst>
                <a:ext uri="{FF2B5EF4-FFF2-40B4-BE49-F238E27FC236}">
                  <a16:creationId xmlns:a16="http://schemas.microsoft.com/office/drawing/2014/main" xmlns="" id="{FA653AB3-0D98-4908-B6AF-1EC4FD2A9ACB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" name="자유형: 도형 158">
              <a:extLst>
                <a:ext uri="{FF2B5EF4-FFF2-40B4-BE49-F238E27FC236}">
                  <a16:creationId xmlns:a16="http://schemas.microsoft.com/office/drawing/2014/main" xmlns="" id="{3A77A1BE-9AF1-4B36-9600-2655FECF0136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" name="자유형: 도형 159">
              <a:extLst>
                <a:ext uri="{FF2B5EF4-FFF2-40B4-BE49-F238E27FC236}">
                  <a16:creationId xmlns:a16="http://schemas.microsoft.com/office/drawing/2014/main" xmlns="" id="{2A9369ED-7AFC-4125-9A7B-598CABB18973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" name="자유형: 도형 160">
              <a:extLst>
                <a:ext uri="{FF2B5EF4-FFF2-40B4-BE49-F238E27FC236}">
                  <a16:creationId xmlns:a16="http://schemas.microsoft.com/office/drawing/2014/main" xmlns="" id="{AC2BA2F8-8B38-45A2-A49A-D4345E42EE8F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" name="자유형: 도형 161">
              <a:extLst>
                <a:ext uri="{FF2B5EF4-FFF2-40B4-BE49-F238E27FC236}">
                  <a16:creationId xmlns:a16="http://schemas.microsoft.com/office/drawing/2014/main" xmlns="" id="{1F4F4BA9-429C-4324-A51F-96952E2E2F76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" name="자유형: 도형 162">
              <a:extLst>
                <a:ext uri="{FF2B5EF4-FFF2-40B4-BE49-F238E27FC236}">
                  <a16:creationId xmlns:a16="http://schemas.microsoft.com/office/drawing/2014/main" xmlns="" id="{A4EFB1CB-96D0-43C9-9FB3-479B42D0E9B1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" name="자유형: 도형 163">
              <a:extLst>
                <a:ext uri="{FF2B5EF4-FFF2-40B4-BE49-F238E27FC236}">
                  <a16:creationId xmlns:a16="http://schemas.microsoft.com/office/drawing/2014/main" xmlns="" id="{B893A129-CB5F-4CBA-A3A1-0DAA86F3EE92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" name="자유형: 도형 164">
              <a:extLst>
                <a:ext uri="{FF2B5EF4-FFF2-40B4-BE49-F238E27FC236}">
                  <a16:creationId xmlns:a16="http://schemas.microsoft.com/office/drawing/2014/main" xmlns="" id="{D2FEEBBD-B1A6-4391-A055-DD0796364708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" name="자유형: 도형 165">
              <a:extLst>
                <a:ext uri="{FF2B5EF4-FFF2-40B4-BE49-F238E27FC236}">
                  <a16:creationId xmlns:a16="http://schemas.microsoft.com/office/drawing/2014/main" xmlns="" id="{876A1893-27D6-41E0-8757-1358A6B1FD9A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" name="자유형: 도형 166">
              <a:extLst>
                <a:ext uri="{FF2B5EF4-FFF2-40B4-BE49-F238E27FC236}">
                  <a16:creationId xmlns:a16="http://schemas.microsoft.com/office/drawing/2014/main" xmlns="" id="{3695F5DD-9C0D-4C35-B81F-E7D443C42AB4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" name="자유형: 도형 167">
              <a:extLst>
                <a:ext uri="{FF2B5EF4-FFF2-40B4-BE49-F238E27FC236}">
                  <a16:creationId xmlns:a16="http://schemas.microsoft.com/office/drawing/2014/main" xmlns="" id="{36C27BFD-85FA-42D6-A70D-B3ACD4D7537B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" name="자유형: 도형 168">
              <a:extLst>
                <a:ext uri="{FF2B5EF4-FFF2-40B4-BE49-F238E27FC236}">
                  <a16:creationId xmlns:a16="http://schemas.microsoft.com/office/drawing/2014/main" xmlns="" id="{17F2CF15-2D3C-4E78-86A6-15417A6D17CB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" name="자유형: 도형 169">
              <a:extLst>
                <a:ext uri="{FF2B5EF4-FFF2-40B4-BE49-F238E27FC236}">
                  <a16:creationId xmlns:a16="http://schemas.microsoft.com/office/drawing/2014/main" xmlns="" id="{2156C2B7-632A-4CB9-8A49-40097921C122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" name="자유형: 도형 170">
              <a:extLst>
                <a:ext uri="{FF2B5EF4-FFF2-40B4-BE49-F238E27FC236}">
                  <a16:creationId xmlns:a16="http://schemas.microsoft.com/office/drawing/2014/main" xmlns="" id="{9B3C4DBB-5C02-4CC6-8A66-7DBA198C7870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" name="자유형: 도형 171">
              <a:extLst>
                <a:ext uri="{FF2B5EF4-FFF2-40B4-BE49-F238E27FC236}">
                  <a16:creationId xmlns:a16="http://schemas.microsoft.com/office/drawing/2014/main" xmlns="" id="{01396C87-50DD-44F5-8B14-AFFD80754823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" name="자유형: 도형 172">
              <a:extLst>
                <a:ext uri="{FF2B5EF4-FFF2-40B4-BE49-F238E27FC236}">
                  <a16:creationId xmlns:a16="http://schemas.microsoft.com/office/drawing/2014/main" xmlns="" id="{846FC244-89B1-43AD-B332-3047E122E268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" name="자유형: 도형 173">
              <a:extLst>
                <a:ext uri="{FF2B5EF4-FFF2-40B4-BE49-F238E27FC236}">
                  <a16:creationId xmlns:a16="http://schemas.microsoft.com/office/drawing/2014/main" xmlns="" id="{BA4C6851-89D4-491B-8408-71D6339180F6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" name="자유형: 도형 174">
              <a:extLst>
                <a:ext uri="{FF2B5EF4-FFF2-40B4-BE49-F238E27FC236}">
                  <a16:creationId xmlns:a16="http://schemas.microsoft.com/office/drawing/2014/main" xmlns="" id="{AB99649C-E993-4DFA-8FAC-BADED80C43ED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" name="자유형: 도형 175">
              <a:extLst>
                <a:ext uri="{FF2B5EF4-FFF2-40B4-BE49-F238E27FC236}">
                  <a16:creationId xmlns:a16="http://schemas.microsoft.com/office/drawing/2014/main" xmlns="" id="{F1ADD354-384F-465F-AB8B-8A5FA79F51D3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" name="자유형: 도형 176">
              <a:extLst>
                <a:ext uri="{FF2B5EF4-FFF2-40B4-BE49-F238E27FC236}">
                  <a16:creationId xmlns:a16="http://schemas.microsoft.com/office/drawing/2014/main" xmlns="" id="{B87DE6C2-DDC0-4F87-80DE-622DDD498947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" name="자유형: 도형 177">
              <a:extLst>
                <a:ext uri="{FF2B5EF4-FFF2-40B4-BE49-F238E27FC236}">
                  <a16:creationId xmlns:a16="http://schemas.microsoft.com/office/drawing/2014/main" xmlns="" id="{B11211CC-CD3F-428C-B5A2-B55419F753B8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" name="자유형: 도형 178">
              <a:extLst>
                <a:ext uri="{FF2B5EF4-FFF2-40B4-BE49-F238E27FC236}">
                  <a16:creationId xmlns:a16="http://schemas.microsoft.com/office/drawing/2014/main" xmlns="" id="{87786FAB-BC35-41D2-B9BF-7708B572D651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" name="자유형: 도형 179">
              <a:extLst>
                <a:ext uri="{FF2B5EF4-FFF2-40B4-BE49-F238E27FC236}">
                  <a16:creationId xmlns:a16="http://schemas.microsoft.com/office/drawing/2014/main" xmlns="" id="{58AE9B47-75C5-4E38-A104-D4C6C7E4E8F4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" name="자유형: 도형 180">
              <a:extLst>
                <a:ext uri="{FF2B5EF4-FFF2-40B4-BE49-F238E27FC236}">
                  <a16:creationId xmlns:a16="http://schemas.microsoft.com/office/drawing/2014/main" xmlns="" id="{C0AF8AE2-2E57-4B04-8C45-768B50C74A01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" name="자유형: 도형 181">
              <a:extLst>
                <a:ext uri="{FF2B5EF4-FFF2-40B4-BE49-F238E27FC236}">
                  <a16:creationId xmlns:a16="http://schemas.microsoft.com/office/drawing/2014/main" xmlns="" id="{D062C180-D222-4485-94D7-34FB7BCC9568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" name="자유형: 도형 182">
              <a:extLst>
                <a:ext uri="{FF2B5EF4-FFF2-40B4-BE49-F238E27FC236}">
                  <a16:creationId xmlns:a16="http://schemas.microsoft.com/office/drawing/2014/main" xmlns="" id="{824D7A48-8248-4C81-BC50-004B942C49E4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" name="자유형: 도형 183">
              <a:extLst>
                <a:ext uri="{FF2B5EF4-FFF2-40B4-BE49-F238E27FC236}">
                  <a16:creationId xmlns:a16="http://schemas.microsoft.com/office/drawing/2014/main" xmlns="" id="{3502B2F3-3880-479C-BA6C-D257AA9E9E2A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" name="자유형: 도형 184">
              <a:extLst>
                <a:ext uri="{FF2B5EF4-FFF2-40B4-BE49-F238E27FC236}">
                  <a16:creationId xmlns:a16="http://schemas.microsoft.com/office/drawing/2014/main" xmlns="" id="{38993312-DD04-4B0C-86A7-3EC27D9107B2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" name="자유형: 도형 185">
              <a:extLst>
                <a:ext uri="{FF2B5EF4-FFF2-40B4-BE49-F238E27FC236}">
                  <a16:creationId xmlns:a16="http://schemas.microsoft.com/office/drawing/2014/main" xmlns="" id="{317A9EE1-32A3-47DE-8E37-3FB9711EB25F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" name="자유형: 도형 186">
              <a:extLst>
                <a:ext uri="{FF2B5EF4-FFF2-40B4-BE49-F238E27FC236}">
                  <a16:creationId xmlns:a16="http://schemas.microsoft.com/office/drawing/2014/main" xmlns="" id="{494F50F8-D7D7-4850-98AA-E8D6CB803008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" name="자유형: 도형 187">
              <a:extLst>
                <a:ext uri="{FF2B5EF4-FFF2-40B4-BE49-F238E27FC236}">
                  <a16:creationId xmlns:a16="http://schemas.microsoft.com/office/drawing/2014/main" xmlns="" id="{2587C964-E501-42AA-A73C-77B804D6C74B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" name="자유형: 도형 188">
              <a:extLst>
                <a:ext uri="{FF2B5EF4-FFF2-40B4-BE49-F238E27FC236}">
                  <a16:creationId xmlns:a16="http://schemas.microsoft.com/office/drawing/2014/main" xmlns="" id="{FA96B446-4796-4A36-A86A-E5BED24F5007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" name="자유형: 도형 189">
              <a:extLst>
                <a:ext uri="{FF2B5EF4-FFF2-40B4-BE49-F238E27FC236}">
                  <a16:creationId xmlns:a16="http://schemas.microsoft.com/office/drawing/2014/main" xmlns="" id="{793BA1A9-902F-4E73-9B6B-4456EAACF113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" name="자유형: 도형 190">
              <a:extLst>
                <a:ext uri="{FF2B5EF4-FFF2-40B4-BE49-F238E27FC236}">
                  <a16:creationId xmlns:a16="http://schemas.microsoft.com/office/drawing/2014/main" xmlns="" id="{2B61466F-A02E-4274-BB14-23B487892B37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" name="자유형: 도형 191">
              <a:extLst>
                <a:ext uri="{FF2B5EF4-FFF2-40B4-BE49-F238E27FC236}">
                  <a16:creationId xmlns:a16="http://schemas.microsoft.com/office/drawing/2014/main" xmlns="" id="{C7EF25C7-4290-49F3-AEE1-9592D50FB095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" name="자유형: 도형 192">
              <a:extLst>
                <a:ext uri="{FF2B5EF4-FFF2-40B4-BE49-F238E27FC236}">
                  <a16:creationId xmlns:a16="http://schemas.microsoft.com/office/drawing/2014/main" xmlns="" id="{0E6ED894-A683-457B-B31C-EDDF0C5A3CF7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" name="자유형: 도형 193">
              <a:extLst>
                <a:ext uri="{FF2B5EF4-FFF2-40B4-BE49-F238E27FC236}">
                  <a16:creationId xmlns:a16="http://schemas.microsoft.com/office/drawing/2014/main" xmlns="" id="{1AEC1BA2-24A7-4818-ABC6-B92082A519A2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5" name="자유형: 도형 194">
              <a:extLst>
                <a:ext uri="{FF2B5EF4-FFF2-40B4-BE49-F238E27FC236}">
                  <a16:creationId xmlns:a16="http://schemas.microsoft.com/office/drawing/2014/main" xmlns="" id="{85333563-351E-4E39-9AE7-C685FC7306B9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6" name="자유형: 도형 195">
              <a:extLst>
                <a:ext uri="{FF2B5EF4-FFF2-40B4-BE49-F238E27FC236}">
                  <a16:creationId xmlns:a16="http://schemas.microsoft.com/office/drawing/2014/main" xmlns="" id="{8793E50D-249D-4269-8183-0EE723765255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7" name="자유형: 도형 196">
              <a:extLst>
                <a:ext uri="{FF2B5EF4-FFF2-40B4-BE49-F238E27FC236}">
                  <a16:creationId xmlns:a16="http://schemas.microsoft.com/office/drawing/2014/main" xmlns="" id="{90D9E069-7F37-4786-8AF1-374A8B1DDD03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8" name="자유형: 도형 197">
              <a:extLst>
                <a:ext uri="{FF2B5EF4-FFF2-40B4-BE49-F238E27FC236}">
                  <a16:creationId xmlns:a16="http://schemas.microsoft.com/office/drawing/2014/main" xmlns="" id="{189783FA-D336-4BEC-988C-1322A0478B4F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9" name="자유형: 도형 198">
              <a:extLst>
                <a:ext uri="{FF2B5EF4-FFF2-40B4-BE49-F238E27FC236}">
                  <a16:creationId xmlns:a16="http://schemas.microsoft.com/office/drawing/2014/main" xmlns="" id="{5D5F7337-6100-4638-BE71-D6C260F4DB6A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0" name="자유형: 도형 199">
              <a:extLst>
                <a:ext uri="{FF2B5EF4-FFF2-40B4-BE49-F238E27FC236}">
                  <a16:creationId xmlns:a16="http://schemas.microsoft.com/office/drawing/2014/main" xmlns="" id="{A04FB602-34CF-4F1C-A279-91A422EFBD25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1" name="자유형: 도형 200">
              <a:extLst>
                <a:ext uri="{FF2B5EF4-FFF2-40B4-BE49-F238E27FC236}">
                  <a16:creationId xmlns:a16="http://schemas.microsoft.com/office/drawing/2014/main" xmlns="" id="{4E202876-0842-490B-A0E0-9EDCF64DFC60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2" name="자유형: 도형 201">
              <a:extLst>
                <a:ext uri="{FF2B5EF4-FFF2-40B4-BE49-F238E27FC236}">
                  <a16:creationId xmlns:a16="http://schemas.microsoft.com/office/drawing/2014/main" xmlns="" id="{BE300C03-D96C-4DE3-AB3B-7280DC5BD52A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3" name="자유형: 도형 202">
              <a:extLst>
                <a:ext uri="{FF2B5EF4-FFF2-40B4-BE49-F238E27FC236}">
                  <a16:creationId xmlns:a16="http://schemas.microsoft.com/office/drawing/2014/main" xmlns="" id="{99830404-C169-4AB7-9221-6D70F6657732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4" name="자유형: 도형 203">
              <a:extLst>
                <a:ext uri="{FF2B5EF4-FFF2-40B4-BE49-F238E27FC236}">
                  <a16:creationId xmlns:a16="http://schemas.microsoft.com/office/drawing/2014/main" xmlns="" id="{2E2ABB4E-5902-405A-89F2-23087E3CAF55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5" name="자유형: 도형 204">
              <a:extLst>
                <a:ext uri="{FF2B5EF4-FFF2-40B4-BE49-F238E27FC236}">
                  <a16:creationId xmlns:a16="http://schemas.microsoft.com/office/drawing/2014/main" xmlns="" id="{DB76B747-D506-489C-A62A-43D69FA1676D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6" name="자유형: 도형 205">
              <a:extLst>
                <a:ext uri="{FF2B5EF4-FFF2-40B4-BE49-F238E27FC236}">
                  <a16:creationId xmlns:a16="http://schemas.microsoft.com/office/drawing/2014/main" xmlns="" id="{4D415006-92F0-42F2-8C31-904575C9C7F0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7" name="자유형: 도형 206">
              <a:extLst>
                <a:ext uri="{FF2B5EF4-FFF2-40B4-BE49-F238E27FC236}">
                  <a16:creationId xmlns:a16="http://schemas.microsoft.com/office/drawing/2014/main" xmlns="" id="{CDBE87D7-A612-401B-8451-7E11DC53D764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8" name="자유형: 도형 207">
              <a:extLst>
                <a:ext uri="{FF2B5EF4-FFF2-40B4-BE49-F238E27FC236}">
                  <a16:creationId xmlns:a16="http://schemas.microsoft.com/office/drawing/2014/main" xmlns="" id="{A7C93F85-1DDB-4E52-997B-15C5FF570333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9" name="자유형: 도형 208">
              <a:extLst>
                <a:ext uri="{FF2B5EF4-FFF2-40B4-BE49-F238E27FC236}">
                  <a16:creationId xmlns:a16="http://schemas.microsoft.com/office/drawing/2014/main" xmlns="" id="{155E0D0B-B386-4352-A461-8293B4684852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0" name="자유형: 도형 209">
              <a:extLst>
                <a:ext uri="{FF2B5EF4-FFF2-40B4-BE49-F238E27FC236}">
                  <a16:creationId xmlns:a16="http://schemas.microsoft.com/office/drawing/2014/main" xmlns="" id="{46AD56B2-0023-4C02-A828-A55AD0EA5B97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1" name="자유형: 도형 210">
              <a:extLst>
                <a:ext uri="{FF2B5EF4-FFF2-40B4-BE49-F238E27FC236}">
                  <a16:creationId xmlns:a16="http://schemas.microsoft.com/office/drawing/2014/main" xmlns="" id="{0ED7D153-A2B4-4E17-98B6-8B2FC24C8523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2" name="자유형: 도형 211">
              <a:extLst>
                <a:ext uri="{FF2B5EF4-FFF2-40B4-BE49-F238E27FC236}">
                  <a16:creationId xmlns:a16="http://schemas.microsoft.com/office/drawing/2014/main" xmlns="" id="{3D97A6D0-DDB8-4879-B107-204D58A682F3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3" name="자유형: 도형 212">
              <a:extLst>
                <a:ext uri="{FF2B5EF4-FFF2-40B4-BE49-F238E27FC236}">
                  <a16:creationId xmlns:a16="http://schemas.microsoft.com/office/drawing/2014/main" xmlns="" id="{1BDAFFD5-5E8C-48B1-8A64-FD4D8E841EC9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4" name="자유형: 도형 213">
              <a:extLst>
                <a:ext uri="{FF2B5EF4-FFF2-40B4-BE49-F238E27FC236}">
                  <a16:creationId xmlns:a16="http://schemas.microsoft.com/office/drawing/2014/main" xmlns="" id="{EE8B543A-98AD-45F3-BECF-E635F040CED2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5" name="자유형: 도형 214">
              <a:extLst>
                <a:ext uri="{FF2B5EF4-FFF2-40B4-BE49-F238E27FC236}">
                  <a16:creationId xmlns:a16="http://schemas.microsoft.com/office/drawing/2014/main" xmlns="" id="{3D980EDA-1251-48F5-BBA5-4923EBDC8F4F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6" name="자유형: 도형 215">
              <a:extLst>
                <a:ext uri="{FF2B5EF4-FFF2-40B4-BE49-F238E27FC236}">
                  <a16:creationId xmlns:a16="http://schemas.microsoft.com/office/drawing/2014/main" xmlns="" id="{D5FD0C3B-A77C-4581-A85A-D64E1B20EEB1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7" name="자유형: 도형 216">
              <a:extLst>
                <a:ext uri="{FF2B5EF4-FFF2-40B4-BE49-F238E27FC236}">
                  <a16:creationId xmlns:a16="http://schemas.microsoft.com/office/drawing/2014/main" xmlns="" id="{B40628DF-345E-480E-B834-F33B814C5F54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8" name="자유형: 도형 217">
              <a:extLst>
                <a:ext uri="{FF2B5EF4-FFF2-40B4-BE49-F238E27FC236}">
                  <a16:creationId xmlns:a16="http://schemas.microsoft.com/office/drawing/2014/main" xmlns="" id="{F80211D5-D4D5-4B14-B1C4-257F614BEFCB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9" name="자유형: 도형 218">
              <a:extLst>
                <a:ext uri="{FF2B5EF4-FFF2-40B4-BE49-F238E27FC236}">
                  <a16:creationId xmlns:a16="http://schemas.microsoft.com/office/drawing/2014/main" xmlns="" id="{95BAD089-2720-4DC1-86FB-E5A13D8BDBDC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0" name="자유형: 도형 219">
              <a:extLst>
                <a:ext uri="{FF2B5EF4-FFF2-40B4-BE49-F238E27FC236}">
                  <a16:creationId xmlns:a16="http://schemas.microsoft.com/office/drawing/2014/main" xmlns="" id="{573FAB6C-6817-4940-A285-C0C9F55778A4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1" name="자유형: 도형 220">
              <a:extLst>
                <a:ext uri="{FF2B5EF4-FFF2-40B4-BE49-F238E27FC236}">
                  <a16:creationId xmlns:a16="http://schemas.microsoft.com/office/drawing/2014/main" xmlns="" id="{4CBFEF48-CDB4-41AE-990C-2B6C66D4F44F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2" name="자유형: 도형 221">
              <a:extLst>
                <a:ext uri="{FF2B5EF4-FFF2-40B4-BE49-F238E27FC236}">
                  <a16:creationId xmlns:a16="http://schemas.microsoft.com/office/drawing/2014/main" xmlns="" id="{86BE074C-8E5F-4924-8A28-7B825392A07B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3" name="자유형: 도형 222">
              <a:extLst>
                <a:ext uri="{FF2B5EF4-FFF2-40B4-BE49-F238E27FC236}">
                  <a16:creationId xmlns:a16="http://schemas.microsoft.com/office/drawing/2014/main" xmlns="" id="{BC03ACB7-4198-4C1D-90BF-16838520123B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4" name="자유형: 도형 223">
              <a:extLst>
                <a:ext uri="{FF2B5EF4-FFF2-40B4-BE49-F238E27FC236}">
                  <a16:creationId xmlns:a16="http://schemas.microsoft.com/office/drawing/2014/main" xmlns="" id="{FBE2EA57-2A90-4C58-9BB0-578CF3DA1922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5" name="자유형: 도형 224">
              <a:extLst>
                <a:ext uri="{FF2B5EF4-FFF2-40B4-BE49-F238E27FC236}">
                  <a16:creationId xmlns:a16="http://schemas.microsoft.com/office/drawing/2014/main" xmlns="" id="{F2C0C461-AFF3-48B0-B1D1-574903714621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6" name="자유형: 도형 225">
              <a:extLst>
                <a:ext uri="{FF2B5EF4-FFF2-40B4-BE49-F238E27FC236}">
                  <a16:creationId xmlns:a16="http://schemas.microsoft.com/office/drawing/2014/main" xmlns="" id="{E1F1663E-4966-4132-9D84-F2F30B46DE42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7" name="자유형: 도형 226">
              <a:extLst>
                <a:ext uri="{FF2B5EF4-FFF2-40B4-BE49-F238E27FC236}">
                  <a16:creationId xmlns:a16="http://schemas.microsoft.com/office/drawing/2014/main" xmlns="" id="{52E8522E-4792-4FF8-AFD2-7177758A540D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8" name="자유형: 도형 227">
              <a:extLst>
                <a:ext uri="{FF2B5EF4-FFF2-40B4-BE49-F238E27FC236}">
                  <a16:creationId xmlns:a16="http://schemas.microsoft.com/office/drawing/2014/main" xmlns="" id="{D0F6FB4D-C6D2-4422-ADB5-155EA9EAA4A7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9" name="자유형: 도형 228">
              <a:extLst>
                <a:ext uri="{FF2B5EF4-FFF2-40B4-BE49-F238E27FC236}">
                  <a16:creationId xmlns:a16="http://schemas.microsoft.com/office/drawing/2014/main" xmlns="" id="{4CE34842-E693-4AF0-BCE3-2E7B52ECCB17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0" name="자유형: 도형 229">
              <a:extLst>
                <a:ext uri="{FF2B5EF4-FFF2-40B4-BE49-F238E27FC236}">
                  <a16:creationId xmlns:a16="http://schemas.microsoft.com/office/drawing/2014/main" xmlns="" id="{2F38BE9F-CBEB-4275-BEA8-7F6E60CAE46F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1" name="자유형: 도형 230">
              <a:extLst>
                <a:ext uri="{FF2B5EF4-FFF2-40B4-BE49-F238E27FC236}">
                  <a16:creationId xmlns:a16="http://schemas.microsoft.com/office/drawing/2014/main" xmlns="" id="{886AB789-D240-420B-973D-649A4C0B3508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2" name="자유형: 도형 231">
              <a:extLst>
                <a:ext uri="{FF2B5EF4-FFF2-40B4-BE49-F238E27FC236}">
                  <a16:creationId xmlns:a16="http://schemas.microsoft.com/office/drawing/2014/main" xmlns="" id="{CD1402E8-59AA-403B-933A-7A34131A00BD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3" name="자유형: 도형 232">
              <a:extLst>
                <a:ext uri="{FF2B5EF4-FFF2-40B4-BE49-F238E27FC236}">
                  <a16:creationId xmlns:a16="http://schemas.microsoft.com/office/drawing/2014/main" xmlns="" id="{8EDFC78C-1D45-4BDF-BC52-7AD02000B76E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4" name="자유형: 도형 233">
              <a:extLst>
                <a:ext uri="{FF2B5EF4-FFF2-40B4-BE49-F238E27FC236}">
                  <a16:creationId xmlns:a16="http://schemas.microsoft.com/office/drawing/2014/main" xmlns="" id="{95D86C40-9533-4846-A119-24EC57B3E704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5" name="자유형: 도형 234">
              <a:extLst>
                <a:ext uri="{FF2B5EF4-FFF2-40B4-BE49-F238E27FC236}">
                  <a16:creationId xmlns:a16="http://schemas.microsoft.com/office/drawing/2014/main" xmlns="" id="{77C95168-79F2-4D75-8765-F1D87A8E4C8A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6" name="자유형: 도형 235">
              <a:extLst>
                <a:ext uri="{FF2B5EF4-FFF2-40B4-BE49-F238E27FC236}">
                  <a16:creationId xmlns:a16="http://schemas.microsoft.com/office/drawing/2014/main" xmlns="" id="{086B28D3-A011-4062-BF14-57596195C08B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7" name="자유형: 도형 236">
              <a:extLst>
                <a:ext uri="{FF2B5EF4-FFF2-40B4-BE49-F238E27FC236}">
                  <a16:creationId xmlns:a16="http://schemas.microsoft.com/office/drawing/2014/main" xmlns="" id="{6D35FDFC-D1D8-4D24-A248-C50C6179E9BD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8" name="자유형: 도형 237">
              <a:extLst>
                <a:ext uri="{FF2B5EF4-FFF2-40B4-BE49-F238E27FC236}">
                  <a16:creationId xmlns:a16="http://schemas.microsoft.com/office/drawing/2014/main" xmlns="" id="{01C90D95-F6D6-4BC9-AA0A-2C64B621D90E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9" name="자유형: 도형 238">
              <a:extLst>
                <a:ext uri="{FF2B5EF4-FFF2-40B4-BE49-F238E27FC236}">
                  <a16:creationId xmlns:a16="http://schemas.microsoft.com/office/drawing/2014/main" xmlns="" id="{38FDAEF1-8B95-4AB1-8F7F-F9F010BB185D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0" name="자유형: 도형 239">
              <a:extLst>
                <a:ext uri="{FF2B5EF4-FFF2-40B4-BE49-F238E27FC236}">
                  <a16:creationId xmlns:a16="http://schemas.microsoft.com/office/drawing/2014/main" xmlns="" id="{6BDD7190-D2A7-4210-A2B3-D7E286A04E75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1" name="자유형: 도형 240">
              <a:extLst>
                <a:ext uri="{FF2B5EF4-FFF2-40B4-BE49-F238E27FC236}">
                  <a16:creationId xmlns:a16="http://schemas.microsoft.com/office/drawing/2014/main" xmlns="" id="{80B7A1AD-1427-4C62-B606-32872E7C9A74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2" name="자유형: 도형 241">
              <a:extLst>
                <a:ext uri="{FF2B5EF4-FFF2-40B4-BE49-F238E27FC236}">
                  <a16:creationId xmlns:a16="http://schemas.microsoft.com/office/drawing/2014/main" xmlns="" id="{89AFE17C-C1DD-451D-A34C-8934556BCA79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3" name="자유형: 도형 242">
              <a:extLst>
                <a:ext uri="{FF2B5EF4-FFF2-40B4-BE49-F238E27FC236}">
                  <a16:creationId xmlns:a16="http://schemas.microsoft.com/office/drawing/2014/main" xmlns="" id="{CF437A92-EC3F-44F5-A600-299EE192E0A4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4" name="자유형: 도형 243">
              <a:extLst>
                <a:ext uri="{FF2B5EF4-FFF2-40B4-BE49-F238E27FC236}">
                  <a16:creationId xmlns:a16="http://schemas.microsoft.com/office/drawing/2014/main" xmlns="" id="{10969D5D-72C1-409C-A0A4-8D6F204C9453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5" name="자유형: 도형 244">
              <a:extLst>
                <a:ext uri="{FF2B5EF4-FFF2-40B4-BE49-F238E27FC236}">
                  <a16:creationId xmlns:a16="http://schemas.microsoft.com/office/drawing/2014/main" xmlns="" id="{B0038889-F32B-4E88-978E-D94844BAA45D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6" name="자유형: 도형 245">
              <a:extLst>
                <a:ext uri="{FF2B5EF4-FFF2-40B4-BE49-F238E27FC236}">
                  <a16:creationId xmlns:a16="http://schemas.microsoft.com/office/drawing/2014/main" xmlns="" id="{A7D7F783-6B3E-43B4-BDE3-68D27FDFF153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7" name="자유형: 도형 246">
              <a:extLst>
                <a:ext uri="{FF2B5EF4-FFF2-40B4-BE49-F238E27FC236}">
                  <a16:creationId xmlns:a16="http://schemas.microsoft.com/office/drawing/2014/main" xmlns="" id="{9EE5873B-A116-491D-8DCB-A2893931D775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8" name="자유형: 도형 247">
              <a:extLst>
                <a:ext uri="{FF2B5EF4-FFF2-40B4-BE49-F238E27FC236}">
                  <a16:creationId xmlns:a16="http://schemas.microsoft.com/office/drawing/2014/main" xmlns="" id="{E3A1F196-7FF4-4135-959E-082821D66083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9" name="자유형: 도형 248">
              <a:extLst>
                <a:ext uri="{FF2B5EF4-FFF2-40B4-BE49-F238E27FC236}">
                  <a16:creationId xmlns:a16="http://schemas.microsoft.com/office/drawing/2014/main" xmlns="" id="{6E8CC70D-FEB0-4431-BBC5-7F0E40EF2AB7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0" name="자유형: 도형 249">
              <a:extLst>
                <a:ext uri="{FF2B5EF4-FFF2-40B4-BE49-F238E27FC236}">
                  <a16:creationId xmlns:a16="http://schemas.microsoft.com/office/drawing/2014/main" xmlns="" id="{4AD5F5C5-1BA4-4A0B-ADBD-10CDB1A7437E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1" name="자유형: 도형 250">
              <a:extLst>
                <a:ext uri="{FF2B5EF4-FFF2-40B4-BE49-F238E27FC236}">
                  <a16:creationId xmlns:a16="http://schemas.microsoft.com/office/drawing/2014/main" xmlns="" id="{DA94DC39-399D-43E9-94D2-D2C7C3E8DE61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2" name="자유형: 도형 251">
              <a:extLst>
                <a:ext uri="{FF2B5EF4-FFF2-40B4-BE49-F238E27FC236}">
                  <a16:creationId xmlns:a16="http://schemas.microsoft.com/office/drawing/2014/main" xmlns="" id="{7E16E843-6AC5-4497-8125-AB2F125CD750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3" name="자유형: 도형 252">
              <a:extLst>
                <a:ext uri="{FF2B5EF4-FFF2-40B4-BE49-F238E27FC236}">
                  <a16:creationId xmlns:a16="http://schemas.microsoft.com/office/drawing/2014/main" xmlns="" id="{311761F7-CAEE-4045-8B8F-C6DA8EDC6B4D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4" name="자유형: 도형 253">
              <a:extLst>
                <a:ext uri="{FF2B5EF4-FFF2-40B4-BE49-F238E27FC236}">
                  <a16:creationId xmlns:a16="http://schemas.microsoft.com/office/drawing/2014/main" xmlns="" id="{16B35A08-B204-4927-B9D4-A5890745CA31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5" name="자유형: 도형 254">
              <a:extLst>
                <a:ext uri="{FF2B5EF4-FFF2-40B4-BE49-F238E27FC236}">
                  <a16:creationId xmlns:a16="http://schemas.microsoft.com/office/drawing/2014/main" xmlns="" id="{A0B6B3EE-B6D3-4A92-97BE-3059D09A41A5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6" name="자유형: 도형 255">
              <a:extLst>
                <a:ext uri="{FF2B5EF4-FFF2-40B4-BE49-F238E27FC236}">
                  <a16:creationId xmlns:a16="http://schemas.microsoft.com/office/drawing/2014/main" xmlns="" id="{8F16593B-EC66-44DD-B3D6-BC27C5904DA9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7" name="자유형: 도형 256">
              <a:extLst>
                <a:ext uri="{FF2B5EF4-FFF2-40B4-BE49-F238E27FC236}">
                  <a16:creationId xmlns:a16="http://schemas.microsoft.com/office/drawing/2014/main" xmlns="" id="{6F8A014C-F044-4D4F-8FA0-4167C531FD41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8" name="자유형: 도형 257">
              <a:extLst>
                <a:ext uri="{FF2B5EF4-FFF2-40B4-BE49-F238E27FC236}">
                  <a16:creationId xmlns:a16="http://schemas.microsoft.com/office/drawing/2014/main" xmlns="" id="{BAA31CE9-4FA4-41C2-B1FF-E7D66C2B88AD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9" name="자유형: 도형 258">
              <a:extLst>
                <a:ext uri="{FF2B5EF4-FFF2-40B4-BE49-F238E27FC236}">
                  <a16:creationId xmlns:a16="http://schemas.microsoft.com/office/drawing/2014/main" xmlns="" id="{45B19059-182D-405D-83F9-C81DAE13146E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0" name="자유형: 도형 259">
              <a:extLst>
                <a:ext uri="{FF2B5EF4-FFF2-40B4-BE49-F238E27FC236}">
                  <a16:creationId xmlns:a16="http://schemas.microsoft.com/office/drawing/2014/main" xmlns="" id="{3F8B98E4-904B-4D7A-8D66-881566923AB3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1" name="자유형: 도형 260">
              <a:extLst>
                <a:ext uri="{FF2B5EF4-FFF2-40B4-BE49-F238E27FC236}">
                  <a16:creationId xmlns:a16="http://schemas.microsoft.com/office/drawing/2014/main" xmlns="" id="{19AC0945-A487-44B2-9B9F-4B146E141149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2" name="자유형: 도형 261">
              <a:extLst>
                <a:ext uri="{FF2B5EF4-FFF2-40B4-BE49-F238E27FC236}">
                  <a16:creationId xmlns:a16="http://schemas.microsoft.com/office/drawing/2014/main" xmlns="" id="{E41533F0-E1E9-4678-A7C5-99513D1F9B71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3" name="자유형: 도형 262">
              <a:extLst>
                <a:ext uri="{FF2B5EF4-FFF2-40B4-BE49-F238E27FC236}">
                  <a16:creationId xmlns:a16="http://schemas.microsoft.com/office/drawing/2014/main" xmlns="" id="{B5C42611-272E-40C8-B746-5DDBA680B7BC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4" name="자유형: 도형 263">
              <a:extLst>
                <a:ext uri="{FF2B5EF4-FFF2-40B4-BE49-F238E27FC236}">
                  <a16:creationId xmlns:a16="http://schemas.microsoft.com/office/drawing/2014/main" xmlns="" id="{5572E46D-DB1A-48CB-8AF3-5AE739356159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5" name="자유형: 도형 264">
              <a:extLst>
                <a:ext uri="{FF2B5EF4-FFF2-40B4-BE49-F238E27FC236}">
                  <a16:creationId xmlns:a16="http://schemas.microsoft.com/office/drawing/2014/main" xmlns="" id="{08F3D477-E7BD-46FA-A2E2-DB862F451BAE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6" name="자유형: 도형 265">
              <a:extLst>
                <a:ext uri="{FF2B5EF4-FFF2-40B4-BE49-F238E27FC236}">
                  <a16:creationId xmlns:a16="http://schemas.microsoft.com/office/drawing/2014/main" xmlns="" id="{CEB61D79-A9D5-4FA6-897D-6CFF3A0AD850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7" name="자유형: 도형 266">
              <a:extLst>
                <a:ext uri="{FF2B5EF4-FFF2-40B4-BE49-F238E27FC236}">
                  <a16:creationId xmlns:a16="http://schemas.microsoft.com/office/drawing/2014/main" xmlns="" id="{E1A8831D-96C4-4AF8-8075-724233DCA362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8" name="자유형: 도형 267">
              <a:extLst>
                <a:ext uri="{FF2B5EF4-FFF2-40B4-BE49-F238E27FC236}">
                  <a16:creationId xmlns:a16="http://schemas.microsoft.com/office/drawing/2014/main" xmlns="" id="{16E327D1-DC75-460E-8942-DC12FBFD0CB8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9" name="자유형: 도형 268">
              <a:extLst>
                <a:ext uri="{FF2B5EF4-FFF2-40B4-BE49-F238E27FC236}">
                  <a16:creationId xmlns:a16="http://schemas.microsoft.com/office/drawing/2014/main" xmlns="" id="{D8C526B2-5EB2-4138-B86C-492A6246226D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0" name="자유형: 도형 269">
              <a:extLst>
                <a:ext uri="{FF2B5EF4-FFF2-40B4-BE49-F238E27FC236}">
                  <a16:creationId xmlns:a16="http://schemas.microsoft.com/office/drawing/2014/main" xmlns="" id="{B2E336D3-D788-480B-BB7D-59E3C0B88B8C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1" name="자유형: 도형 270">
              <a:extLst>
                <a:ext uri="{FF2B5EF4-FFF2-40B4-BE49-F238E27FC236}">
                  <a16:creationId xmlns:a16="http://schemas.microsoft.com/office/drawing/2014/main" xmlns="" id="{2D4E2E87-9A80-49EF-81C0-69541640F3D3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2" name="자유형: 도형 271">
              <a:extLst>
                <a:ext uri="{FF2B5EF4-FFF2-40B4-BE49-F238E27FC236}">
                  <a16:creationId xmlns:a16="http://schemas.microsoft.com/office/drawing/2014/main" xmlns="" id="{9D9D95F8-3126-4FF9-8592-265287C4691C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3" name="자유형: 도형 272">
              <a:extLst>
                <a:ext uri="{FF2B5EF4-FFF2-40B4-BE49-F238E27FC236}">
                  <a16:creationId xmlns:a16="http://schemas.microsoft.com/office/drawing/2014/main" xmlns="" id="{2E60AE0F-1DBE-48C6-B708-0A610ADFBA80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4" name="자유형: 도형 273">
              <a:extLst>
                <a:ext uri="{FF2B5EF4-FFF2-40B4-BE49-F238E27FC236}">
                  <a16:creationId xmlns:a16="http://schemas.microsoft.com/office/drawing/2014/main" xmlns="" id="{098ADC01-6CD0-4CD6-8F08-2CD18864BADF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5" name="자유형: 도형 274">
              <a:extLst>
                <a:ext uri="{FF2B5EF4-FFF2-40B4-BE49-F238E27FC236}">
                  <a16:creationId xmlns:a16="http://schemas.microsoft.com/office/drawing/2014/main" xmlns="" id="{69A5AE9E-9703-4C24-8640-0A8C22288925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6" name="자유형: 도형 275">
              <a:extLst>
                <a:ext uri="{FF2B5EF4-FFF2-40B4-BE49-F238E27FC236}">
                  <a16:creationId xmlns:a16="http://schemas.microsoft.com/office/drawing/2014/main" xmlns="" id="{24953262-3EA4-4271-8568-05326BB7226D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7" name="자유형: 도형 276">
              <a:extLst>
                <a:ext uri="{FF2B5EF4-FFF2-40B4-BE49-F238E27FC236}">
                  <a16:creationId xmlns:a16="http://schemas.microsoft.com/office/drawing/2014/main" xmlns="" id="{7DA3AFA8-8AFB-42F0-894B-A9F690389378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8" name="자유형: 도형 277">
              <a:extLst>
                <a:ext uri="{FF2B5EF4-FFF2-40B4-BE49-F238E27FC236}">
                  <a16:creationId xmlns:a16="http://schemas.microsoft.com/office/drawing/2014/main" xmlns="" id="{29CC6AAE-0583-43D5-B398-AED73CBBFEBF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9" name="자유형: 도형 278">
              <a:extLst>
                <a:ext uri="{FF2B5EF4-FFF2-40B4-BE49-F238E27FC236}">
                  <a16:creationId xmlns:a16="http://schemas.microsoft.com/office/drawing/2014/main" xmlns="" id="{40706EB3-4142-4B5C-9890-E0436DE6AD3E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0" name="자유형: 도형 279">
              <a:extLst>
                <a:ext uri="{FF2B5EF4-FFF2-40B4-BE49-F238E27FC236}">
                  <a16:creationId xmlns:a16="http://schemas.microsoft.com/office/drawing/2014/main" xmlns="" id="{67AC9755-D4C3-4D7A-B9B1-0991F9536D43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1" name="자유형: 도형 280">
              <a:extLst>
                <a:ext uri="{FF2B5EF4-FFF2-40B4-BE49-F238E27FC236}">
                  <a16:creationId xmlns:a16="http://schemas.microsoft.com/office/drawing/2014/main" xmlns="" id="{724DF49D-33F6-4AF8-880E-5E4A40EC37E8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2" name="자유형: 도형 281">
              <a:extLst>
                <a:ext uri="{FF2B5EF4-FFF2-40B4-BE49-F238E27FC236}">
                  <a16:creationId xmlns:a16="http://schemas.microsoft.com/office/drawing/2014/main" xmlns="" id="{672944C8-2A8B-4C5C-A945-412212FA7FAE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3" name="자유형: 도형 282">
              <a:extLst>
                <a:ext uri="{FF2B5EF4-FFF2-40B4-BE49-F238E27FC236}">
                  <a16:creationId xmlns:a16="http://schemas.microsoft.com/office/drawing/2014/main" xmlns="" id="{9E9B5A37-C0EB-4A3F-BD40-DEC56014D7D6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4" name="자유형: 도형 283">
              <a:extLst>
                <a:ext uri="{FF2B5EF4-FFF2-40B4-BE49-F238E27FC236}">
                  <a16:creationId xmlns:a16="http://schemas.microsoft.com/office/drawing/2014/main" xmlns="" id="{D36CA825-32E6-434F-955C-680ACBA95E42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5" name="자유형: 도형 284">
              <a:extLst>
                <a:ext uri="{FF2B5EF4-FFF2-40B4-BE49-F238E27FC236}">
                  <a16:creationId xmlns:a16="http://schemas.microsoft.com/office/drawing/2014/main" xmlns="" id="{627E757A-9AD7-4E68-B3BA-34681C434502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6" name="자유형: 도형 285">
              <a:extLst>
                <a:ext uri="{FF2B5EF4-FFF2-40B4-BE49-F238E27FC236}">
                  <a16:creationId xmlns:a16="http://schemas.microsoft.com/office/drawing/2014/main" xmlns="" id="{95E72E4B-2C30-4C47-9BC2-BAC8C0031710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7" name="자유형: 도형 286">
              <a:extLst>
                <a:ext uri="{FF2B5EF4-FFF2-40B4-BE49-F238E27FC236}">
                  <a16:creationId xmlns:a16="http://schemas.microsoft.com/office/drawing/2014/main" xmlns="" id="{478FBE9C-7874-4A6E-B3CC-8BA38E6E7ED7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8" name="자유형: 도형 287">
              <a:extLst>
                <a:ext uri="{FF2B5EF4-FFF2-40B4-BE49-F238E27FC236}">
                  <a16:creationId xmlns:a16="http://schemas.microsoft.com/office/drawing/2014/main" xmlns="" id="{C00BBA1D-208C-4383-ACC5-D288933FEE9D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9" name="자유형: 도형 288">
              <a:extLst>
                <a:ext uri="{FF2B5EF4-FFF2-40B4-BE49-F238E27FC236}">
                  <a16:creationId xmlns:a16="http://schemas.microsoft.com/office/drawing/2014/main" xmlns="" id="{D8C25CEC-7284-4777-BA9E-C051A12F0300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0" name="자유형: 도형 289">
              <a:extLst>
                <a:ext uri="{FF2B5EF4-FFF2-40B4-BE49-F238E27FC236}">
                  <a16:creationId xmlns:a16="http://schemas.microsoft.com/office/drawing/2014/main" xmlns="" id="{36900E0F-2955-4B5C-B858-4C15FE089595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1" name="자유형: 도형 290">
              <a:extLst>
                <a:ext uri="{FF2B5EF4-FFF2-40B4-BE49-F238E27FC236}">
                  <a16:creationId xmlns:a16="http://schemas.microsoft.com/office/drawing/2014/main" xmlns="" id="{2F67BD94-F8BD-4308-9135-D2DFAB5984E2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2" name="자유형: 도형 291">
              <a:extLst>
                <a:ext uri="{FF2B5EF4-FFF2-40B4-BE49-F238E27FC236}">
                  <a16:creationId xmlns:a16="http://schemas.microsoft.com/office/drawing/2014/main" xmlns="" id="{C480BDAB-59FD-48E2-AEA2-B23F038A1DF4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3" name="자유형: 도형 292">
              <a:extLst>
                <a:ext uri="{FF2B5EF4-FFF2-40B4-BE49-F238E27FC236}">
                  <a16:creationId xmlns:a16="http://schemas.microsoft.com/office/drawing/2014/main" xmlns="" id="{D57AAB5C-598A-49D4-BABD-818A756EF363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4" name="자유형: 도형 293">
              <a:extLst>
                <a:ext uri="{FF2B5EF4-FFF2-40B4-BE49-F238E27FC236}">
                  <a16:creationId xmlns:a16="http://schemas.microsoft.com/office/drawing/2014/main" xmlns="" id="{2D2A1F01-D2F8-4149-BF18-3FF9EBF3A5A9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5" name="자유형: 도형 294">
              <a:extLst>
                <a:ext uri="{FF2B5EF4-FFF2-40B4-BE49-F238E27FC236}">
                  <a16:creationId xmlns:a16="http://schemas.microsoft.com/office/drawing/2014/main" xmlns="" id="{CC486AA5-A6FC-4EA6-A7B6-DFAED2F10E99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6" name="자유형: 도형 295">
              <a:extLst>
                <a:ext uri="{FF2B5EF4-FFF2-40B4-BE49-F238E27FC236}">
                  <a16:creationId xmlns:a16="http://schemas.microsoft.com/office/drawing/2014/main" xmlns="" id="{2AEF083B-F621-4B04-BF60-748FA84ABA27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7" name="자유형: 도형 296">
              <a:extLst>
                <a:ext uri="{FF2B5EF4-FFF2-40B4-BE49-F238E27FC236}">
                  <a16:creationId xmlns:a16="http://schemas.microsoft.com/office/drawing/2014/main" xmlns="" id="{489EB973-6558-4CF6-84F3-9AC5408BFBA3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8" name="자유형: 도형 297">
              <a:extLst>
                <a:ext uri="{FF2B5EF4-FFF2-40B4-BE49-F238E27FC236}">
                  <a16:creationId xmlns:a16="http://schemas.microsoft.com/office/drawing/2014/main" xmlns="" id="{67712074-8F6A-4F73-9E4F-6330A7F8E2E0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9" name="자유형: 도형 298">
              <a:extLst>
                <a:ext uri="{FF2B5EF4-FFF2-40B4-BE49-F238E27FC236}">
                  <a16:creationId xmlns:a16="http://schemas.microsoft.com/office/drawing/2014/main" xmlns="" id="{5F0FA215-6B35-4290-8514-4155565F3F81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0" name="자유형: 도형 299">
              <a:extLst>
                <a:ext uri="{FF2B5EF4-FFF2-40B4-BE49-F238E27FC236}">
                  <a16:creationId xmlns:a16="http://schemas.microsoft.com/office/drawing/2014/main" xmlns="" id="{60DCF133-0212-4835-A391-A49DA3555BD0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1" name="자유형: 도형 300">
              <a:extLst>
                <a:ext uri="{FF2B5EF4-FFF2-40B4-BE49-F238E27FC236}">
                  <a16:creationId xmlns:a16="http://schemas.microsoft.com/office/drawing/2014/main" xmlns="" id="{413AE326-3E98-4A3A-A300-1BC60C9628AC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2" name="자유형: 도형 301">
              <a:extLst>
                <a:ext uri="{FF2B5EF4-FFF2-40B4-BE49-F238E27FC236}">
                  <a16:creationId xmlns:a16="http://schemas.microsoft.com/office/drawing/2014/main" xmlns="" id="{BF8FF14C-4C0C-47C2-B692-B8DE25C3D826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3" name="자유형: 도형 302">
              <a:extLst>
                <a:ext uri="{FF2B5EF4-FFF2-40B4-BE49-F238E27FC236}">
                  <a16:creationId xmlns:a16="http://schemas.microsoft.com/office/drawing/2014/main" xmlns="" id="{5F5B9130-1F0B-4637-BFB4-70DB78017ABB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4" name="자유형: 도형 303">
              <a:extLst>
                <a:ext uri="{FF2B5EF4-FFF2-40B4-BE49-F238E27FC236}">
                  <a16:creationId xmlns:a16="http://schemas.microsoft.com/office/drawing/2014/main" xmlns="" id="{C2045985-884A-4C36-8603-2E872B6158FF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5" name="자유형: 도형 304">
              <a:extLst>
                <a:ext uri="{FF2B5EF4-FFF2-40B4-BE49-F238E27FC236}">
                  <a16:creationId xmlns:a16="http://schemas.microsoft.com/office/drawing/2014/main" xmlns="" id="{EF9DDD50-BB1E-46D2-A640-46AED01CB1B8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6" name="자유형: 도형 305">
              <a:extLst>
                <a:ext uri="{FF2B5EF4-FFF2-40B4-BE49-F238E27FC236}">
                  <a16:creationId xmlns:a16="http://schemas.microsoft.com/office/drawing/2014/main" xmlns="" id="{D56EAD1C-3733-4832-9C1D-2DB336969E47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7" name="자유형: 도형 306">
              <a:extLst>
                <a:ext uri="{FF2B5EF4-FFF2-40B4-BE49-F238E27FC236}">
                  <a16:creationId xmlns:a16="http://schemas.microsoft.com/office/drawing/2014/main" xmlns="" id="{D67594B1-697C-46EF-AB18-2988F5D35698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8" name="자유형: 도형 307">
              <a:extLst>
                <a:ext uri="{FF2B5EF4-FFF2-40B4-BE49-F238E27FC236}">
                  <a16:creationId xmlns:a16="http://schemas.microsoft.com/office/drawing/2014/main" xmlns="" id="{5DBA8CBC-D0DD-4AD4-8957-BFFDDA63F496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9" name="자유형: 도형 308">
              <a:extLst>
                <a:ext uri="{FF2B5EF4-FFF2-40B4-BE49-F238E27FC236}">
                  <a16:creationId xmlns:a16="http://schemas.microsoft.com/office/drawing/2014/main" xmlns="" id="{30AD960F-C092-409E-B308-256ADE4CB227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0" name="자유형: 도형 309">
              <a:extLst>
                <a:ext uri="{FF2B5EF4-FFF2-40B4-BE49-F238E27FC236}">
                  <a16:creationId xmlns:a16="http://schemas.microsoft.com/office/drawing/2014/main" xmlns="" id="{B9FC8966-A06F-47FC-85D2-74C7D1F2B666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1" name="자유형: 도형 310">
              <a:extLst>
                <a:ext uri="{FF2B5EF4-FFF2-40B4-BE49-F238E27FC236}">
                  <a16:creationId xmlns:a16="http://schemas.microsoft.com/office/drawing/2014/main" xmlns="" id="{6E4A0B20-99C1-4F44-BE0C-C09EDCD0591E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2" name="자유형: 도형 311">
              <a:extLst>
                <a:ext uri="{FF2B5EF4-FFF2-40B4-BE49-F238E27FC236}">
                  <a16:creationId xmlns:a16="http://schemas.microsoft.com/office/drawing/2014/main" xmlns="" id="{6C7B0706-D02B-44E1-A6E6-2AC87FD2AA15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3" name="자유형: 도형 312">
              <a:extLst>
                <a:ext uri="{FF2B5EF4-FFF2-40B4-BE49-F238E27FC236}">
                  <a16:creationId xmlns:a16="http://schemas.microsoft.com/office/drawing/2014/main" xmlns="" id="{C05F4CA4-A811-484D-93DA-491DE95E0C20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4" name="자유형: 도형 313">
              <a:extLst>
                <a:ext uri="{FF2B5EF4-FFF2-40B4-BE49-F238E27FC236}">
                  <a16:creationId xmlns:a16="http://schemas.microsoft.com/office/drawing/2014/main" xmlns="" id="{9189727C-CB20-4EB3-BE9A-57145000F6CE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5" name="자유형: 도형 314">
              <a:extLst>
                <a:ext uri="{FF2B5EF4-FFF2-40B4-BE49-F238E27FC236}">
                  <a16:creationId xmlns:a16="http://schemas.microsoft.com/office/drawing/2014/main" xmlns="" id="{1D4EDEB5-769F-4D3D-9B6B-D97219092031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6" name="자유형: 도형 315">
              <a:extLst>
                <a:ext uri="{FF2B5EF4-FFF2-40B4-BE49-F238E27FC236}">
                  <a16:creationId xmlns:a16="http://schemas.microsoft.com/office/drawing/2014/main" xmlns="" id="{5FF3F935-9513-4B29-AC13-04DBFF0AD678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7" name="자유형: 도형 316">
              <a:extLst>
                <a:ext uri="{FF2B5EF4-FFF2-40B4-BE49-F238E27FC236}">
                  <a16:creationId xmlns:a16="http://schemas.microsoft.com/office/drawing/2014/main" xmlns="" id="{72E247AD-DB5D-42D0-A56C-6222114A3235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8" name="자유형: 도형 317">
              <a:extLst>
                <a:ext uri="{FF2B5EF4-FFF2-40B4-BE49-F238E27FC236}">
                  <a16:creationId xmlns:a16="http://schemas.microsoft.com/office/drawing/2014/main" xmlns="" id="{ECB1B526-0F04-4612-B32A-D738418AF03A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9" name="자유형: 도형 318">
              <a:extLst>
                <a:ext uri="{FF2B5EF4-FFF2-40B4-BE49-F238E27FC236}">
                  <a16:creationId xmlns:a16="http://schemas.microsoft.com/office/drawing/2014/main" xmlns="" id="{C187D1C5-571E-4349-B720-F6DD6623211E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0" name="자유형: 도형 319">
              <a:extLst>
                <a:ext uri="{FF2B5EF4-FFF2-40B4-BE49-F238E27FC236}">
                  <a16:creationId xmlns:a16="http://schemas.microsoft.com/office/drawing/2014/main" xmlns="" id="{AE0B416D-BCC0-48D7-9E2E-8427A49CAE24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1" name="자유형: 도형 320">
              <a:extLst>
                <a:ext uri="{FF2B5EF4-FFF2-40B4-BE49-F238E27FC236}">
                  <a16:creationId xmlns:a16="http://schemas.microsoft.com/office/drawing/2014/main" xmlns="" id="{A1C2B3AC-FF4F-474A-894F-F40EB6170B7E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2" name="자유형: 도형 321">
              <a:extLst>
                <a:ext uri="{FF2B5EF4-FFF2-40B4-BE49-F238E27FC236}">
                  <a16:creationId xmlns:a16="http://schemas.microsoft.com/office/drawing/2014/main" xmlns="" id="{46FBF74F-A54F-435B-84C7-73594E10B543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3" name="자유형: 도형 322">
              <a:extLst>
                <a:ext uri="{FF2B5EF4-FFF2-40B4-BE49-F238E27FC236}">
                  <a16:creationId xmlns:a16="http://schemas.microsoft.com/office/drawing/2014/main" xmlns="" id="{A7DA70BC-88F5-4AD7-BADB-6407AE2A6223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4" name="자유형: 도형 323">
              <a:extLst>
                <a:ext uri="{FF2B5EF4-FFF2-40B4-BE49-F238E27FC236}">
                  <a16:creationId xmlns:a16="http://schemas.microsoft.com/office/drawing/2014/main" xmlns="" id="{2ECD3047-7E4B-4849-BF3A-5BE23831A061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5" name="자유형: 도형 324">
              <a:extLst>
                <a:ext uri="{FF2B5EF4-FFF2-40B4-BE49-F238E27FC236}">
                  <a16:creationId xmlns:a16="http://schemas.microsoft.com/office/drawing/2014/main" xmlns="" id="{BA1B669C-0C56-4877-8833-2E2E00D8D0ED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6" name="자유형: 도형 325">
              <a:extLst>
                <a:ext uri="{FF2B5EF4-FFF2-40B4-BE49-F238E27FC236}">
                  <a16:creationId xmlns:a16="http://schemas.microsoft.com/office/drawing/2014/main" xmlns="" id="{9E740C54-4610-4F44-A537-753A3B000E34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7" name="자유형: 도형 326">
              <a:extLst>
                <a:ext uri="{FF2B5EF4-FFF2-40B4-BE49-F238E27FC236}">
                  <a16:creationId xmlns:a16="http://schemas.microsoft.com/office/drawing/2014/main" xmlns="" id="{CB567DBA-6189-4E05-A353-F1520EE3757B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8" name="자유형: 도형 327">
              <a:extLst>
                <a:ext uri="{FF2B5EF4-FFF2-40B4-BE49-F238E27FC236}">
                  <a16:creationId xmlns:a16="http://schemas.microsoft.com/office/drawing/2014/main" xmlns="" id="{4930CDD9-E02B-406E-81E6-B2DD6D361B3E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9" name="자유형: 도형 328">
              <a:extLst>
                <a:ext uri="{FF2B5EF4-FFF2-40B4-BE49-F238E27FC236}">
                  <a16:creationId xmlns:a16="http://schemas.microsoft.com/office/drawing/2014/main" xmlns="" id="{CD3ED717-707D-469F-A242-91CFDCE15F44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0" name="자유형: 도형 329">
              <a:extLst>
                <a:ext uri="{FF2B5EF4-FFF2-40B4-BE49-F238E27FC236}">
                  <a16:creationId xmlns:a16="http://schemas.microsoft.com/office/drawing/2014/main" xmlns="" id="{29612833-E1CF-43DA-B16A-4C915AA9F144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1" name="자유형: 도형 330">
              <a:extLst>
                <a:ext uri="{FF2B5EF4-FFF2-40B4-BE49-F238E27FC236}">
                  <a16:creationId xmlns:a16="http://schemas.microsoft.com/office/drawing/2014/main" xmlns="" id="{74513500-0A7F-41A7-A6F5-E83C1C6743B0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2" name="자유형: 도형 331">
              <a:extLst>
                <a:ext uri="{FF2B5EF4-FFF2-40B4-BE49-F238E27FC236}">
                  <a16:creationId xmlns:a16="http://schemas.microsoft.com/office/drawing/2014/main" xmlns="" id="{C24C1E26-7305-4BE0-9033-5F96F12A30CD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3" name="자유형: 도형 332">
              <a:extLst>
                <a:ext uri="{FF2B5EF4-FFF2-40B4-BE49-F238E27FC236}">
                  <a16:creationId xmlns:a16="http://schemas.microsoft.com/office/drawing/2014/main" xmlns="" id="{CBD75909-226D-4851-A154-394C97EB6342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4" name="자유형: 도형 333">
              <a:extLst>
                <a:ext uri="{FF2B5EF4-FFF2-40B4-BE49-F238E27FC236}">
                  <a16:creationId xmlns:a16="http://schemas.microsoft.com/office/drawing/2014/main" xmlns="" id="{6AE74525-34FE-4D33-BFDC-8A3AE8E476D1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5" name="자유형: 도형 334">
              <a:extLst>
                <a:ext uri="{FF2B5EF4-FFF2-40B4-BE49-F238E27FC236}">
                  <a16:creationId xmlns:a16="http://schemas.microsoft.com/office/drawing/2014/main" xmlns="" id="{1DFFF424-BECE-4A85-BD55-1CC6EA1219D5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6" name="자유형: 도형 335">
              <a:extLst>
                <a:ext uri="{FF2B5EF4-FFF2-40B4-BE49-F238E27FC236}">
                  <a16:creationId xmlns:a16="http://schemas.microsoft.com/office/drawing/2014/main" xmlns="" id="{8716F89B-CABA-4C48-A6EC-8EF009B61564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7" name="자유형: 도형 336">
              <a:extLst>
                <a:ext uri="{FF2B5EF4-FFF2-40B4-BE49-F238E27FC236}">
                  <a16:creationId xmlns:a16="http://schemas.microsoft.com/office/drawing/2014/main" xmlns="" id="{639462F3-A8C5-4FD7-9877-0D9B5DDA55DE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8" name="자유형: 도형 337">
              <a:extLst>
                <a:ext uri="{FF2B5EF4-FFF2-40B4-BE49-F238E27FC236}">
                  <a16:creationId xmlns:a16="http://schemas.microsoft.com/office/drawing/2014/main" xmlns="" id="{C4C2CEA9-5A02-41F2-B8B5-62B2AA14EB53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9" name="자유형: 도형 338">
              <a:extLst>
                <a:ext uri="{FF2B5EF4-FFF2-40B4-BE49-F238E27FC236}">
                  <a16:creationId xmlns:a16="http://schemas.microsoft.com/office/drawing/2014/main" xmlns="" id="{2EA7D2B7-8E0A-4DE6-BBE6-AA0A338FD1A8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0" name="자유형: 도형 339">
              <a:extLst>
                <a:ext uri="{FF2B5EF4-FFF2-40B4-BE49-F238E27FC236}">
                  <a16:creationId xmlns:a16="http://schemas.microsoft.com/office/drawing/2014/main" xmlns="" id="{B4E81881-FBEC-4FEF-A6D2-980FB0EB86D8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1" name="자유형: 도형 340">
              <a:extLst>
                <a:ext uri="{FF2B5EF4-FFF2-40B4-BE49-F238E27FC236}">
                  <a16:creationId xmlns:a16="http://schemas.microsoft.com/office/drawing/2014/main" xmlns="" id="{2571B669-F8B8-4F4A-9619-AE8700909B2C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2" name="자유형: 도형 341">
              <a:extLst>
                <a:ext uri="{FF2B5EF4-FFF2-40B4-BE49-F238E27FC236}">
                  <a16:creationId xmlns:a16="http://schemas.microsoft.com/office/drawing/2014/main" xmlns="" id="{E8F2911A-F29E-41D2-85EC-5A76A18C42FF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3" name="자유형: 도형 342">
              <a:extLst>
                <a:ext uri="{FF2B5EF4-FFF2-40B4-BE49-F238E27FC236}">
                  <a16:creationId xmlns:a16="http://schemas.microsoft.com/office/drawing/2014/main" xmlns="" id="{6A97C48E-D527-4557-BCB3-5EF0DD390F30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4" name="자유형: 도형 343">
              <a:extLst>
                <a:ext uri="{FF2B5EF4-FFF2-40B4-BE49-F238E27FC236}">
                  <a16:creationId xmlns:a16="http://schemas.microsoft.com/office/drawing/2014/main" xmlns="" id="{F13CBA85-3751-4A75-973D-A03F0ED2DCAE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5" name="자유형: 도형 344">
              <a:extLst>
                <a:ext uri="{FF2B5EF4-FFF2-40B4-BE49-F238E27FC236}">
                  <a16:creationId xmlns:a16="http://schemas.microsoft.com/office/drawing/2014/main" xmlns="" id="{B6A0BF74-13D5-4540-A64B-CF8C2A3DAB10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6" name="자유형: 도형 345">
              <a:extLst>
                <a:ext uri="{FF2B5EF4-FFF2-40B4-BE49-F238E27FC236}">
                  <a16:creationId xmlns:a16="http://schemas.microsoft.com/office/drawing/2014/main" xmlns="" id="{8C562F7C-5ED3-4AA2-AA50-5FBD49090E8D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7" name="자유형: 도형 346">
              <a:extLst>
                <a:ext uri="{FF2B5EF4-FFF2-40B4-BE49-F238E27FC236}">
                  <a16:creationId xmlns:a16="http://schemas.microsoft.com/office/drawing/2014/main" xmlns="" id="{704A069C-EEF7-46F1-BF5E-A669A2123C21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8" name="자유형: 도형 347">
              <a:extLst>
                <a:ext uri="{FF2B5EF4-FFF2-40B4-BE49-F238E27FC236}">
                  <a16:creationId xmlns:a16="http://schemas.microsoft.com/office/drawing/2014/main" xmlns="" id="{63ABE92B-62A9-4C54-BDE0-86CCC6DD970A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9" name="자유형: 도형 348">
              <a:extLst>
                <a:ext uri="{FF2B5EF4-FFF2-40B4-BE49-F238E27FC236}">
                  <a16:creationId xmlns:a16="http://schemas.microsoft.com/office/drawing/2014/main" xmlns="" id="{9E1D22E1-9363-4D34-AF42-4AFCD811A191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0" name="자유형: 도형 349">
              <a:extLst>
                <a:ext uri="{FF2B5EF4-FFF2-40B4-BE49-F238E27FC236}">
                  <a16:creationId xmlns:a16="http://schemas.microsoft.com/office/drawing/2014/main" xmlns="" id="{7785548E-3C8C-4BBC-8FCC-07E5B6111AE7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1" name="자유형: 도형 350">
              <a:extLst>
                <a:ext uri="{FF2B5EF4-FFF2-40B4-BE49-F238E27FC236}">
                  <a16:creationId xmlns:a16="http://schemas.microsoft.com/office/drawing/2014/main" xmlns="" id="{FD6ACE1E-FA0B-4CEF-825D-0FA11CB41F5A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2" name="자유형: 도형 351">
              <a:extLst>
                <a:ext uri="{FF2B5EF4-FFF2-40B4-BE49-F238E27FC236}">
                  <a16:creationId xmlns:a16="http://schemas.microsoft.com/office/drawing/2014/main" xmlns="" id="{8F2959C5-A509-499F-A08E-B2412A85B255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3" name="자유형: 도형 352">
              <a:extLst>
                <a:ext uri="{FF2B5EF4-FFF2-40B4-BE49-F238E27FC236}">
                  <a16:creationId xmlns:a16="http://schemas.microsoft.com/office/drawing/2014/main" xmlns="" id="{43DD6BB9-4545-41BC-B19A-8C27DC67C1E2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4" name="자유형: 도형 353">
              <a:extLst>
                <a:ext uri="{FF2B5EF4-FFF2-40B4-BE49-F238E27FC236}">
                  <a16:creationId xmlns:a16="http://schemas.microsoft.com/office/drawing/2014/main" xmlns="" id="{256E0561-B2E9-44CA-A011-0D2E2F5B10D8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5" name="자유형: 도형 354">
              <a:extLst>
                <a:ext uri="{FF2B5EF4-FFF2-40B4-BE49-F238E27FC236}">
                  <a16:creationId xmlns:a16="http://schemas.microsoft.com/office/drawing/2014/main" xmlns="" id="{61420BBE-3354-4EB9-BFEA-D990E4F0CA44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6" name="자유형: 도형 355">
              <a:extLst>
                <a:ext uri="{FF2B5EF4-FFF2-40B4-BE49-F238E27FC236}">
                  <a16:creationId xmlns:a16="http://schemas.microsoft.com/office/drawing/2014/main" xmlns="" id="{1EF64087-2516-4C4C-AFBF-DCBC244898CF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7" name="자유형: 도형 356">
              <a:extLst>
                <a:ext uri="{FF2B5EF4-FFF2-40B4-BE49-F238E27FC236}">
                  <a16:creationId xmlns:a16="http://schemas.microsoft.com/office/drawing/2014/main" xmlns="" id="{2AAD4213-9576-4FC2-9969-807A772A7DA2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8" name="자유형: 도형 357">
              <a:extLst>
                <a:ext uri="{FF2B5EF4-FFF2-40B4-BE49-F238E27FC236}">
                  <a16:creationId xmlns:a16="http://schemas.microsoft.com/office/drawing/2014/main" xmlns="" id="{D20D0FC6-9268-4F8C-9147-A2DA4824253B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9" name="자유형: 도형 358">
              <a:extLst>
                <a:ext uri="{FF2B5EF4-FFF2-40B4-BE49-F238E27FC236}">
                  <a16:creationId xmlns:a16="http://schemas.microsoft.com/office/drawing/2014/main" xmlns="" id="{09BA61E9-4009-429F-BE87-64FEAAC644BC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0" name="자유형: 도형 359">
              <a:extLst>
                <a:ext uri="{FF2B5EF4-FFF2-40B4-BE49-F238E27FC236}">
                  <a16:creationId xmlns:a16="http://schemas.microsoft.com/office/drawing/2014/main" xmlns="" id="{83AF127D-F9ED-402F-9832-054D850F250A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1" name="자유형: 도형 360">
              <a:extLst>
                <a:ext uri="{FF2B5EF4-FFF2-40B4-BE49-F238E27FC236}">
                  <a16:creationId xmlns:a16="http://schemas.microsoft.com/office/drawing/2014/main" xmlns="" id="{A8749991-D781-48EA-9CE4-B178CEE152FD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2" name="자유형: 도형 361">
              <a:extLst>
                <a:ext uri="{FF2B5EF4-FFF2-40B4-BE49-F238E27FC236}">
                  <a16:creationId xmlns:a16="http://schemas.microsoft.com/office/drawing/2014/main" xmlns="" id="{C9BA7D93-9599-4391-83A6-D31B9C44E5C1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3" name="자유형: 도형 362">
              <a:extLst>
                <a:ext uri="{FF2B5EF4-FFF2-40B4-BE49-F238E27FC236}">
                  <a16:creationId xmlns:a16="http://schemas.microsoft.com/office/drawing/2014/main" xmlns="" id="{5AAB0AA4-56FB-46FD-A23B-A529E8ED62D7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4" name="자유형: 도형 363">
              <a:extLst>
                <a:ext uri="{FF2B5EF4-FFF2-40B4-BE49-F238E27FC236}">
                  <a16:creationId xmlns:a16="http://schemas.microsoft.com/office/drawing/2014/main" xmlns="" id="{CE5A96FE-7538-429F-83BF-781C82564302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5" name="자유형: 도형 364">
              <a:extLst>
                <a:ext uri="{FF2B5EF4-FFF2-40B4-BE49-F238E27FC236}">
                  <a16:creationId xmlns:a16="http://schemas.microsoft.com/office/drawing/2014/main" xmlns="" id="{CE0E28FE-6D71-47DF-8459-F575D199EFC5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6" name="자유형: 도형 365">
              <a:extLst>
                <a:ext uri="{FF2B5EF4-FFF2-40B4-BE49-F238E27FC236}">
                  <a16:creationId xmlns:a16="http://schemas.microsoft.com/office/drawing/2014/main" xmlns="" id="{40CF77D8-F859-41C1-B8AE-2E0955F35CFF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7" name="자유형: 도형 366">
              <a:extLst>
                <a:ext uri="{FF2B5EF4-FFF2-40B4-BE49-F238E27FC236}">
                  <a16:creationId xmlns:a16="http://schemas.microsoft.com/office/drawing/2014/main" xmlns="" id="{FCE3E0B7-93CC-4722-B54E-48D27FEC9AE9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8" name="자유형: 도형 367">
              <a:extLst>
                <a:ext uri="{FF2B5EF4-FFF2-40B4-BE49-F238E27FC236}">
                  <a16:creationId xmlns:a16="http://schemas.microsoft.com/office/drawing/2014/main" xmlns="" id="{1FB65B8C-3C50-4D92-A13A-02EBDB68DF80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9" name="자유형: 도형 368">
              <a:extLst>
                <a:ext uri="{FF2B5EF4-FFF2-40B4-BE49-F238E27FC236}">
                  <a16:creationId xmlns:a16="http://schemas.microsoft.com/office/drawing/2014/main" xmlns="" id="{37506B35-A037-4B3F-8332-34725F5FA1DE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0" name="자유형: 도형 369">
              <a:extLst>
                <a:ext uri="{FF2B5EF4-FFF2-40B4-BE49-F238E27FC236}">
                  <a16:creationId xmlns:a16="http://schemas.microsoft.com/office/drawing/2014/main" xmlns="" id="{00B0AB4A-9141-432C-B03D-533D7331F6AD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1" name="자유형: 도형 370">
              <a:extLst>
                <a:ext uri="{FF2B5EF4-FFF2-40B4-BE49-F238E27FC236}">
                  <a16:creationId xmlns:a16="http://schemas.microsoft.com/office/drawing/2014/main" xmlns="" id="{EAFE8A9A-149A-4EAE-BC0F-3B063739E6C3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2" name="자유형: 도형 371">
              <a:extLst>
                <a:ext uri="{FF2B5EF4-FFF2-40B4-BE49-F238E27FC236}">
                  <a16:creationId xmlns:a16="http://schemas.microsoft.com/office/drawing/2014/main" xmlns="" id="{961C6527-F37B-4E00-BDA6-BA7D3EC863CA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3" name="자유형: 도형 372">
              <a:extLst>
                <a:ext uri="{FF2B5EF4-FFF2-40B4-BE49-F238E27FC236}">
                  <a16:creationId xmlns:a16="http://schemas.microsoft.com/office/drawing/2014/main" xmlns="" id="{9F496506-BD6D-434F-A8AB-F86FBB1DE019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4" name="자유형: 도형 373">
              <a:extLst>
                <a:ext uri="{FF2B5EF4-FFF2-40B4-BE49-F238E27FC236}">
                  <a16:creationId xmlns:a16="http://schemas.microsoft.com/office/drawing/2014/main" xmlns="" id="{02B1A6F0-0668-450A-B2C0-78D22FDF75BE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5" name="자유형: 도형 374">
              <a:extLst>
                <a:ext uri="{FF2B5EF4-FFF2-40B4-BE49-F238E27FC236}">
                  <a16:creationId xmlns:a16="http://schemas.microsoft.com/office/drawing/2014/main" xmlns="" id="{6A92694E-D1FF-4ECB-A74D-C96EF933C67C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6" name="자유형: 도형 375">
              <a:extLst>
                <a:ext uri="{FF2B5EF4-FFF2-40B4-BE49-F238E27FC236}">
                  <a16:creationId xmlns:a16="http://schemas.microsoft.com/office/drawing/2014/main" xmlns="" id="{B2D129B4-624D-4CAF-A0C4-8EA90E127DC5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7" name="자유형: 도형 376">
              <a:extLst>
                <a:ext uri="{FF2B5EF4-FFF2-40B4-BE49-F238E27FC236}">
                  <a16:creationId xmlns:a16="http://schemas.microsoft.com/office/drawing/2014/main" xmlns="" id="{C03A689E-A094-4CBA-B98A-868A3392BC1D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8" name="자유형: 도형 377">
              <a:extLst>
                <a:ext uri="{FF2B5EF4-FFF2-40B4-BE49-F238E27FC236}">
                  <a16:creationId xmlns:a16="http://schemas.microsoft.com/office/drawing/2014/main" xmlns="" id="{C5D8166E-433E-4600-B726-CDB4F6946FCD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9" name="자유형: 도형 378">
              <a:extLst>
                <a:ext uri="{FF2B5EF4-FFF2-40B4-BE49-F238E27FC236}">
                  <a16:creationId xmlns:a16="http://schemas.microsoft.com/office/drawing/2014/main" xmlns="" id="{0AC96A1D-5CEF-4EC7-95A5-5B610219CC6F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0" name="자유형: 도형 379">
              <a:extLst>
                <a:ext uri="{FF2B5EF4-FFF2-40B4-BE49-F238E27FC236}">
                  <a16:creationId xmlns:a16="http://schemas.microsoft.com/office/drawing/2014/main" xmlns="" id="{A8FBDF9E-E7ED-42C8-804E-C53D32C3216D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1" name="자유형: 도형 380">
              <a:extLst>
                <a:ext uri="{FF2B5EF4-FFF2-40B4-BE49-F238E27FC236}">
                  <a16:creationId xmlns:a16="http://schemas.microsoft.com/office/drawing/2014/main" xmlns="" id="{50119300-C9F4-499D-B34E-37150D83AC89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2" name="자유형: 도형 381">
              <a:extLst>
                <a:ext uri="{FF2B5EF4-FFF2-40B4-BE49-F238E27FC236}">
                  <a16:creationId xmlns:a16="http://schemas.microsoft.com/office/drawing/2014/main" xmlns="" id="{C5D248FD-96AA-4DBF-BB69-DD87DA6CF871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3" name="자유형: 도형 382">
              <a:extLst>
                <a:ext uri="{FF2B5EF4-FFF2-40B4-BE49-F238E27FC236}">
                  <a16:creationId xmlns:a16="http://schemas.microsoft.com/office/drawing/2014/main" xmlns="" id="{2ADBC748-5993-42FA-8CB3-A61677B52EB1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4" name="자유형: 도형 383">
              <a:extLst>
                <a:ext uri="{FF2B5EF4-FFF2-40B4-BE49-F238E27FC236}">
                  <a16:creationId xmlns:a16="http://schemas.microsoft.com/office/drawing/2014/main" xmlns="" id="{4E54D653-C2AA-40DE-B7A1-32790AF3A0CA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5" name="자유형: 도형 384">
              <a:extLst>
                <a:ext uri="{FF2B5EF4-FFF2-40B4-BE49-F238E27FC236}">
                  <a16:creationId xmlns:a16="http://schemas.microsoft.com/office/drawing/2014/main" xmlns="" id="{6E8DE095-5FDF-4105-8915-D39F4119F18D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6" name="자유형: 도형 385">
              <a:extLst>
                <a:ext uri="{FF2B5EF4-FFF2-40B4-BE49-F238E27FC236}">
                  <a16:creationId xmlns:a16="http://schemas.microsoft.com/office/drawing/2014/main" xmlns="" id="{DBF3B4AF-06EB-4144-81E2-2EFF51EF9D88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7" name="자유형: 도형 386">
              <a:extLst>
                <a:ext uri="{FF2B5EF4-FFF2-40B4-BE49-F238E27FC236}">
                  <a16:creationId xmlns:a16="http://schemas.microsoft.com/office/drawing/2014/main" xmlns="" id="{6C8C1F9E-3509-4817-B7CA-21C03E2DD48F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8" name="자유형: 도형 387">
              <a:extLst>
                <a:ext uri="{FF2B5EF4-FFF2-40B4-BE49-F238E27FC236}">
                  <a16:creationId xmlns:a16="http://schemas.microsoft.com/office/drawing/2014/main" xmlns="" id="{1560DE70-F5DE-4B75-8080-F6F2307453D6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9" name="자유형: 도형 388">
              <a:extLst>
                <a:ext uri="{FF2B5EF4-FFF2-40B4-BE49-F238E27FC236}">
                  <a16:creationId xmlns:a16="http://schemas.microsoft.com/office/drawing/2014/main" xmlns="" id="{EC6E0A80-D470-4C41-BD1E-63C5B5650560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0" name="자유형: 도형 389">
              <a:extLst>
                <a:ext uri="{FF2B5EF4-FFF2-40B4-BE49-F238E27FC236}">
                  <a16:creationId xmlns:a16="http://schemas.microsoft.com/office/drawing/2014/main" xmlns="" id="{C40B3501-DDC2-4E10-B84C-5002B49BED4F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1" name="자유형: 도형 390">
              <a:extLst>
                <a:ext uri="{FF2B5EF4-FFF2-40B4-BE49-F238E27FC236}">
                  <a16:creationId xmlns:a16="http://schemas.microsoft.com/office/drawing/2014/main" xmlns="" id="{55D3B61C-F05B-40CE-8AC3-2EE6277A6655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2" name="자유형: 도형 391">
              <a:extLst>
                <a:ext uri="{FF2B5EF4-FFF2-40B4-BE49-F238E27FC236}">
                  <a16:creationId xmlns:a16="http://schemas.microsoft.com/office/drawing/2014/main" xmlns="" id="{C816D7AF-3217-4FD0-A3D3-131CE4FEFC27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3" name="자유형: 도형 392">
              <a:extLst>
                <a:ext uri="{FF2B5EF4-FFF2-40B4-BE49-F238E27FC236}">
                  <a16:creationId xmlns:a16="http://schemas.microsoft.com/office/drawing/2014/main" xmlns="" id="{2BC933A5-9514-4F37-9F5D-A2E42F6D83AB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4" name="자유형: 도형 393">
              <a:extLst>
                <a:ext uri="{FF2B5EF4-FFF2-40B4-BE49-F238E27FC236}">
                  <a16:creationId xmlns:a16="http://schemas.microsoft.com/office/drawing/2014/main" xmlns="" id="{097062CF-F06C-4535-B04B-CFFDF6AADCB2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5" name="자유형: 도형 394">
              <a:extLst>
                <a:ext uri="{FF2B5EF4-FFF2-40B4-BE49-F238E27FC236}">
                  <a16:creationId xmlns:a16="http://schemas.microsoft.com/office/drawing/2014/main" xmlns="" id="{3830CC79-ECDA-4408-8061-5850DE34BED8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6" name="자유형: 도형 395">
              <a:extLst>
                <a:ext uri="{FF2B5EF4-FFF2-40B4-BE49-F238E27FC236}">
                  <a16:creationId xmlns:a16="http://schemas.microsoft.com/office/drawing/2014/main" xmlns="" id="{5664D30C-0AA3-4AC4-8A92-B59D31451068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7" name="자유형: 도형 396">
              <a:extLst>
                <a:ext uri="{FF2B5EF4-FFF2-40B4-BE49-F238E27FC236}">
                  <a16:creationId xmlns:a16="http://schemas.microsoft.com/office/drawing/2014/main" xmlns="" id="{12EF9D3F-CEFF-4196-AAA0-6F0009B5F276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8" name="자유형: 도형 397">
              <a:extLst>
                <a:ext uri="{FF2B5EF4-FFF2-40B4-BE49-F238E27FC236}">
                  <a16:creationId xmlns:a16="http://schemas.microsoft.com/office/drawing/2014/main" xmlns="" id="{97EF9418-9678-4D49-B186-4DD5B73C1593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9" name="자유형: 도형 398">
              <a:extLst>
                <a:ext uri="{FF2B5EF4-FFF2-40B4-BE49-F238E27FC236}">
                  <a16:creationId xmlns:a16="http://schemas.microsoft.com/office/drawing/2014/main" xmlns="" id="{25FBED76-0613-4BD3-9915-7858DA45B990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406" name="Freeform 133">
            <a:extLst>
              <a:ext uri="{FF2B5EF4-FFF2-40B4-BE49-F238E27FC236}">
                <a16:creationId xmlns:a16="http://schemas.microsoft.com/office/drawing/2014/main" xmlns="" id="{1CDC44E0-800E-4CF5-9671-D20CB706CBA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37683" y="1933117"/>
            <a:ext cx="371086" cy="362144"/>
          </a:xfrm>
          <a:custGeom>
            <a:avLst/>
            <a:gdLst>
              <a:gd name="T0" fmla="*/ 115 w 335"/>
              <a:gd name="T1" fmla="*/ 202 h 325"/>
              <a:gd name="T2" fmla="*/ 127 w 335"/>
              <a:gd name="T3" fmla="*/ 201 h 325"/>
              <a:gd name="T4" fmla="*/ 221 w 335"/>
              <a:gd name="T5" fmla="*/ 78 h 325"/>
              <a:gd name="T6" fmla="*/ 315 w 335"/>
              <a:gd name="T7" fmla="*/ 21 h 325"/>
              <a:gd name="T8" fmla="*/ 315 w 335"/>
              <a:gd name="T9" fmla="*/ 6 h 325"/>
              <a:gd name="T10" fmla="*/ 308 w 335"/>
              <a:gd name="T11" fmla="*/ 0 h 325"/>
              <a:gd name="T12" fmla="*/ 206 w 335"/>
              <a:gd name="T13" fmla="*/ 56 h 325"/>
              <a:gd name="T14" fmla="*/ 116 w 335"/>
              <a:gd name="T15" fmla="*/ 174 h 325"/>
              <a:gd name="T16" fmla="*/ 31 w 335"/>
              <a:gd name="T17" fmla="*/ 139 h 325"/>
              <a:gd name="T18" fmla="*/ 19 w 335"/>
              <a:gd name="T19" fmla="*/ 147 h 325"/>
              <a:gd name="T20" fmla="*/ 19 w 335"/>
              <a:gd name="T21" fmla="*/ 156 h 325"/>
              <a:gd name="T22" fmla="*/ 26 w 335"/>
              <a:gd name="T23" fmla="*/ 164 h 325"/>
              <a:gd name="T24" fmla="*/ 193 w 335"/>
              <a:gd name="T25" fmla="*/ 182 h 325"/>
              <a:gd name="T26" fmla="*/ 185 w 335"/>
              <a:gd name="T27" fmla="*/ 188 h 325"/>
              <a:gd name="T28" fmla="*/ 184 w 335"/>
              <a:gd name="T29" fmla="*/ 316 h 325"/>
              <a:gd name="T30" fmla="*/ 189 w 335"/>
              <a:gd name="T31" fmla="*/ 324 h 325"/>
              <a:gd name="T32" fmla="*/ 235 w 335"/>
              <a:gd name="T33" fmla="*/ 325 h 325"/>
              <a:gd name="T34" fmla="*/ 243 w 335"/>
              <a:gd name="T35" fmla="*/ 319 h 325"/>
              <a:gd name="T36" fmla="*/ 244 w 335"/>
              <a:gd name="T37" fmla="*/ 190 h 325"/>
              <a:gd name="T38" fmla="*/ 238 w 335"/>
              <a:gd name="T39" fmla="*/ 184 h 325"/>
              <a:gd name="T40" fmla="*/ 227 w 335"/>
              <a:gd name="T41" fmla="*/ 309 h 325"/>
              <a:gd name="T42" fmla="*/ 227 w 335"/>
              <a:gd name="T43" fmla="*/ 199 h 325"/>
              <a:gd name="T44" fmla="*/ 8 w 335"/>
              <a:gd name="T45" fmla="*/ 229 h 325"/>
              <a:gd name="T46" fmla="*/ 2 w 335"/>
              <a:gd name="T47" fmla="*/ 231 h 325"/>
              <a:gd name="T48" fmla="*/ 0 w 335"/>
              <a:gd name="T49" fmla="*/ 316 h 325"/>
              <a:gd name="T50" fmla="*/ 2 w 335"/>
              <a:gd name="T51" fmla="*/ 322 h 325"/>
              <a:gd name="T52" fmla="*/ 51 w 335"/>
              <a:gd name="T53" fmla="*/ 325 h 325"/>
              <a:gd name="T54" fmla="*/ 57 w 335"/>
              <a:gd name="T55" fmla="*/ 322 h 325"/>
              <a:gd name="T56" fmla="*/ 59 w 335"/>
              <a:gd name="T57" fmla="*/ 237 h 325"/>
              <a:gd name="T58" fmla="*/ 57 w 335"/>
              <a:gd name="T59" fmla="*/ 231 h 325"/>
              <a:gd name="T60" fmla="*/ 51 w 335"/>
              <a:gd name="T61" fmla="*/ 229 h 325"/>
              <a:gd name="T62" fmla="*/ 15 w 335"/>
              <a:gd name="T63" fmla="*/ 244 h 325"/>
              <a:gd name="T64" fmla="*/ 144 w 335"/>
              <a:gd name="T65" fmla="*/ 268 h 325"/>
              <a:gd name="T66" fmla="*/ 97 w 335"/>
              <a:gd name="T67" fmla="*/ 269 h 325"/>
              <a:gd name="T68" fmla="*/ 91 w 335"/>
              <a:gd name="T69" fmla="*/ 277 h 325"/>
              <a:gd name="T70" fmla="*/ 93 w 335"/>
              <a:gd name="T71" fmla="*/ 319 h 325"/>
              <a:gd name="T72" fmla="*/ 100 w 335"/>
              <a:gd name="T73" fmla="*/ 325 h 325"/>
              <a:gd name="T74" fmla="*/ 146 w 335"/>
              <a:gd name="T75" fmla="*/ 324 h 325"/>
              <a:gd name="T76" fmla="*/ 151 w 335"/>
              <a:gd name="T77" fmla="*/ 316 h 325"/>
              <a:gd name="T78" fmla="*/ 150 w 335"/>
              <a:gd name="T79" fmla="*/ 274 h 325"/>
              <a:gd name="T80" fmla="*/ 144 w 335"/>
              <a:gd name="T81" fmla="*/ 268 h 325"/>
              <a:gd name="T82" fmla="*/ 108 w 335"/>
              <a:gd name="T83" fmla="*/ 309 h 325"/>
              <a:gd name="T84" fmla="*/ 135 w 335"/>
              <a:gd name="T85" fmla="*/ 309 h 325"/>
              <a:gd name="T86" fmla="*/ 284 w 335"/>
              <a:gd name="T87" fmla="*/ 146 h 325"/>
              <a:gd name="T88" fmla="*/ 277 w 335"/>
              <a:gd name="T89" fmla="*/ 150 h 325"/>
              <a:gd name="T90" fmla="*/ 276 w 335"/>
              <a:gd name="T91" fmla="*/ 316 h 325"/>
              <a:gd name="T92" fmla="*/ 281 w 335"/>
              <a:gd name="T93" fmla="*/ 324 h 325"/>
              <a:gd name="T94" fmla="*/ 327 w 335"/>
              <a:gd name="T95" fmla="*/ 325 h 325"/>
              <a:gd name="T96" fmla="*/ 335 w 335"/>
              <a:gd name="T97" fmla="*/ 319 h 325"/>
              <a:gd name="T98" fmla="*/ 335 w 335"/>
              <a:gd name="T99" fmla="*/ 153 h 325"/>
              <a:gd name="T100" fmla="*/ 331 w 335"/>
              <a:gd name="T101" fmla="*/ 146 h 325"/>
              <a:gd name="T102" fmla="*/ 320 w 335"/>
              <a:gd name="T103" fmla="*/ 309 h 325"/>
              <a:gd name="T104" fmla="*/ 320 w 335"/>
              <a:gd name="T105" fmla="*/ 1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325">
                <a:moveTo>
                  <a:pt x="26" y="164"/>
                </a:moveTo>
                <a:lnTo>
                  <a:pt x="115" y="202"/>
                </a:lnTo>
                <a:lnTo>
                  <a:pt x="115" y="202"/>
                </a:lnTo>
                <a:lnTo>
                  <a:pt x="120" y="203"/>
                </a:lnTo>
                <a:lnTo>
                  <a:pt x="124" y="203"/>
                </a:lnTo>
                <a:lnTo>
                  <a:pt x="127" y="201"/>
                </a:lnTo>
                <a:lnTo>
                  <a:pt x="131" y="198"/>
                </a:lnTo>
                <a:lnTo>
                  <a:pt x="131" y="198"/>
                </a:lnTo>
                <a:lnTo>
                  <a:pt x="221" y="78"/>
                </a:lnTo>
                <a:lnTo>
                  <a:pt x="311" y="24"/>
                </a:lnTo>
                <a:lnTo>
                  <a:pt x="311" y="24"/>
                </a:lnTo>
                <a:lnTo>
                  <a:pt x="315" y="21"/>
                </a:lnTo>
                <a:lnTo>
                  <a:pt x="318" y="16"/>
                </a:lnTo>
                <a:lnTo>
                  <a:pt x="318" y="11"/>
                </a:lnTo>
                <a:lnTo>
                  <a:pt x="315" y="6"/>
                </a:lnTo>
                <a:lnTo>
                  <a:pt x="315" y="6"/>
                </a:lnTo>
                <a:lnTo>
                  <a:pt x="312" y="2"/>
                </a:lnTo>
                <a:lnTo>
                  <a:pt x="308" y="0"/>
                </a:lnTo>
                <a:lnTo>
                  <a:pt x="302" y="0"/>
                </a:lnTo>
                <a:lnTo>
                  <a:pt x="297" y="1"/>
                </a:lnTo>
                <a:lnTo>
                  <a:pt x="206" y="56"/>
                </a:lnTo>
                <a:lnTo>
                  <a:pt x="206" y="56"/>
                </a:lnTo>
                <a:lnTo>
                  <a:pt x="201" y="61"/>
                </a:lnTo>
                <a:lnTo>
                  <a:pt x="116" y="174"/>
                </a:lnTo>
                <a:lnTo>
                  <a:pt x="36" y="140"/>
                </a:lnTo>
                <a:lnTo>
                  <a:pt x="36" y="140"/>
                </a:lnTo>
                <a:lnTo>
                  <a:pt x="31" y="139"/>
                </a:lnTo>
                <a:lnTo>
                  <a:pt x="26" y="140"/>
                </a:lnTo>
                <a:lnTo>
                  <a:pt x="22" y="142"/>
                </a:lnTo>
                <a:lnTo>
                  <a:pt x="19" y="147"/>
                </a:lnTo>
                <a:lnTo>
                  <a:pt x="19" y="147"/>
                </a:lnTo>
                <a:lnTo>
                  <a:pt x="18" y="152"/>
                </a:lnTo>
                <a:lnTo>
                  <a:pt x="19" y="156"/>
                </a:lnTo>
                <a:lnTo>
                  <a:pt x="22" y="161"/>
                </a:lnTo>
                <a:lnTo>
                  <a:pt x="26" y="164"/>
                </a:lnTo>
                <a:lnTo>
                  <a:pt x="26" y="164"/>
                </a:lnTo>
                <a:close/>
                <a:moveTo>
                  <a:pt x="235" y="182"/>
                </a:moveTo>
                <a:lnTo>
                  <a:pt x="193" y="182"/>
                </a:lnTo>
                <a:lnTo>
                  <a:pt x="193" y="182"/>
                </a:lnTo>
                <a:lnTo>
                  <a:pt x="189" y="184"/>
                </a:lnTo>
                <a:lnTo>
                  <a:pt x="186" y="185"/>
                </a:lnTo>
                <a:lnTo>
                  <a:pt x="185" y="188"/>
                </a:lnTo>
                <a:lnTo>
                  <a:pt x="184" y="190"/>
                </a:lnTo>
                <a:lnTo>
                  <a:pt x="184" y="316"/>
                </a:lnTo>
                <a:lnTo>
                  <a:pt x="184" y="316"/>
                </a:lnTo>
                <a:lnTo>
                  <a:pt x="185" y="319"/>
                </a:lnTo>
                <a:lnTo>
                  <a:pt x="186" y="322"/>
                </a:lnTo>
                <a:lnTo>
                  <a:pt x="189" y="324"/>
                </a:lnTo>
                <a:lnTo>
                  <a:pt x="193" y="325"/>
                </a:lnTo>
                <a:lnTo>
                  <a:pt x="235" y="325"/>
                </a:lnTo>
                <a:lnTo>
                  <a:pt x="235" y="325"/>
                </a:lnTo>
                <a:lnTo>
                  <a:pt x="238" y="324"/>
                </a:lnTo>
                <a:lnTo>
                  <a:pt x="242" y="322"/>
                </a:lnTo>
                <a:lnTo>
                  <a:pt x="243" y="319"/>
                </a:lnTo>
                <a:lnTo>
                  <a:pt x="244" y="316"/>
                </a:lnTo>
                <a:lnTo>
                  <a:pt x="244" y="190"/>
                </a:lnTo>
                <a:lnTo>
                  <a:pt x="244" y="190"/>
                </a:lnTo>
                <a:lnTo>
                  <a:pt x="243" y="188"/>
                </a:lnTo>
                <a:lnTo>
                  <a:pt x="242" y="185"/>
                </a:lnTo>
                <a:lnTo>
                  <a:pt x="238" y="184"/>
                </a:lnTo>
                <a:lnTo>
                  <a:pt x="235" y="182"/>
                </a:lnTo>
                <a:lnTo>
                  <a:pt x="235" y="182"/>
                </a:lnTo>
                <a:close/>
                <a:moveTo>
                  <a:pt x="227" y="309"/>
                </a:moveTo>
                <a:lnTo>
                  <a:pt x="200" y="309"/>
                </a:lnTo>
                <a:lnTo>
                  <a:pt x="200" y="199"/>
                </a:lnTo>
                <a:lnTo>
                  <a:pt x="227" y="199"/>
                </a:lnTo>
                <a:lnTo>
                  <a:pt x="227" y="309"/>
                </a:lnTo>
                <a:close/>
                <a:moveTo>
                  <a:pt x="51" y="229"/>
                </a:moveTo>
                <a:lnTo>
                  <a:pt x="8" y="229"/>
                </a:lnTo>
                <a:lnTo>
                  <a:pt x="8" y="229"/>
                </a:lnTo>
                <a:lnTo>
                  <a:pt x="5" y="229"/>
                </a:lnTo>
                <a:lnTo>
                  <a:pt x="2" y="231"/>
                </a:lnTo>
                <a:lnTo>
                  <a:pt x="0" y="234"/>
                </a:lnTo>
                <a:lnTo>
                  <a:pt x="0" y="237"/>
                </a:lnTo>
                <a:lnTo>
                  <a:pt x="0" y="316"/>
                </a:lnTo>
                <a:lnTo>
                  <a:pt x="0" y="316"/>
                </a:lnTo>
                <a:lnTo>
                  <a:pt x="0" y="319"/>
                </a:lnTo>
                <a:lnTo>
                  <a:pt x="2" y="322"/>
                </a:lnTo>
                <a:lnTo>
                  <a:pt x="5" y="324"/>
                </a:lnTo>
                <a:lnTo>
                  <a:pt x="8" y="325"/>
                </a:lnTo>
                <a:lnTo>
                  <a:pt x="51" y="325"/>
                </a:lnTo>
                <a:lnTo>
                  <a:pt x="51" y="325"/>
                </a:lnTo>
                <a:lnTo>
                  <a:pt x="55" y="324"/>
                </a:lnTo>
                <a:lnTo>
                  <a:pt x="57" y="322"/>
                </a:lnTo>
                <a:lnTo>
                  <a:pt x="59" y="319"/>
                </a:lnTo>
                <a:lnTo>
                  <a:pt x="59" y="316"/>
                </a:lnTo>
                <a:lnTo>
                  <a:pt x="59" y="237"/>
                </a:lnTo>
                <a:lnTo>
                  <a:pt x="59" y="237"/>
                </a:lnTo>
                <a:lnTo>
                  <a:pt x="59" y="234"/>
                </a:lnTo>
                <a:lnTo>
                  <a:pt x="57" y="231"/>
                </a:lnTo>
                <a:lnTo>
                  <a:pt x="55" y="229"/>
                </a:lnTo>
                <a:lnTo>
                  <a:pt x="51" y="229"/>
                </a:lnTo>
                <a:lnTo>
                  <a:pt x="51" y="229"/>
                </a:lnTo>
                <a:close/>
                <a:moveTo>
                  <a:pt x="43" y="309"/>
                </a:moveTo>
                <a:lnTo>
                  <a:pt x="15" y="309"/>
                </a:lnTo>
                <a:lnTo>
                  <a:pt x="15" y="244"/>
                </a:lnTo>
                <a:lnTo>
                  <a:pt x="43" y="244"/>
                </a:lnTo>
                <a:lnTo>
                  <a:pt x="43" y="309"/>
                </a:lnTo>
                <a:close/>
                <a:moveTo>
                  <a:pt x="144" y="268"/>
                </a:moveTo>
                <a:lnTo>
                  <a:pt x="100" y="268"/>
                </a:lnTo>
                <a:lnTo>
                  <a:pt x="100" y="268"/>
                </a:lnTo>
                <a:lnTo>
                  <a:pt x="97" y="269"/>
                </a:lnTo>
                <a:lnTo>
                  <a:pt x="95" y="271"/>
                </a:lnTo>
                <a:lnTo>
                  <a:pt x="93" y="274"/>
                </a:lnTo>
                <a:lnTo>
                  <a:pt x="91" y="277"/>
                </a:lnTo>
                <a:lnTo>
                  <a:pt x="91" y="316"/>
                </a:lnTo>
                <a:lnTo>
                  <a:pt x="91" y="316"/>
                </a:lnTo>
                <a:lnTo>
                  <a:pt x="93" y="319"/>
                </a:lnTo>
                <a:lnTo>
                  <a:pt x="95" y="322"/>
                </a:lnTo>
                <a:lnTo>
                  <a:pt x="97" y="324"/>
                </a:lnTo>
                <a:lnTo>
                  <a:pt x="100" y="325"/>
                </a:lnTo>
                <a:lnTo>
                  <a:pt x="144" y="325"/>
                </a:lnTo>
                <a:lnTo>
                  <a:pt x="144" y="325"/>
                </a:lnTo>
                <a:lnTo>
                  <a:pt x="146" y="324"/>
                </a:lnTo>
                <a:lnTo>
                  <a:pt x="149" y="322"/>
                </a:lnTo>
                <a:lnTo>
                  <a:pt x="150" y="319"/>
                </a:lnTo>
                <a:lnTo>
                  <a:pt x="151" y="316"/>
                </a:lnTo>
                <a:lnTo>
                  <a:pt x="151" y="277"/>
                </a:lnTo>
                <a:lnTo>
                  <a:pt x="151" y="277"/>
                </a:lnTo>
                <a:lnTo>
                  <a:pt x="150" y="274"/>
                </a:lnTo>
                <a:lnTo>
                  <a:pt x="149" y="271"/>
                </a:lnTo>
                <a:lnTo>
                  <a:pt x="146" y="269"/>
                </a:lnTo>
                <a:lnTo>
                  <a:pt x="144" y="268"/>
                </a:lnTo>
                <a:lnTo>
                  <a:pt x="144" y="268"/>
                </a:lnTo>
                <a:close/>
                <a:moveTo>
                  <a:pt x="135" y="309"/>
                </a:moveTo>
                <a:lnTo>
                  <a:pt x="108" y="309"/>
                </a:lnTo>
                <a:lnTo>
                  <a:pt x="108" y="285"/>
                </a:lnTo>
                <a:lnTo>
                  <a:pt x="135" y="285"/>
                </a:lnTo>
                <a:lnTo>
                  <a:pt x="135" y="309"/>
                </a:lnTo>
                <a:close/>
                <a:moveTo>
                  <a:pt x="327" y="146"/>
                </a:moveTo>
                <a:lnTo>
                  <a:pt x="284" y="146"/>
                </a:lnTo>
                <a:lnTo>
                  <a:pt x="284" y="146"/>
                </a:lnTo>
                <a:lnTo>
                  <a:pt x="281" y="146"/>
                </a:lnTo>
                <a:lnTo>
                  <a:pt x="278" y="148"/>
                </a:lnTo>
                <a:lnTo>
                  <a:pt x="277" y="150"/>
                </a:lnTo>
                <a:lnTo>
                  <a:pt x="276" y="153"/>
                </a:lnTo>
                <a:lnTo>
                  <a:pt x="276" y="316"/>
                </a:lnTo>
                <a:lnTo>
                  <a:pt x="276" y="316"/>
                </a:lnTo>
                <a:lnTo>
                  <a:pt x="277" y="319"/>
                </a:lnTo>
                <a:lnTo>
                  <a:pt x="278" y="322"/>
                </a:lnTo>
                <a:lnTo>
                  <a:pt x="281" y="324"/>
                </a:lnTo>
                <a:lnTo>
                  <a:pt x="284" y="325"/>
                </a:lnTo>
                <a:lnTo>
                  <a:pt x="327" y="325"/>
                </a:lnTo>
                <a:lnTo>
                  <a:pt x="327" y="325"/>
                </a:lnTo>
                <a:lnTo>
                  <a:pt x="331" y="324"/>
                </a:lnTo>
                <a:lnTo>
                  <a:pt x="333" y="322"/>
                </a:lnTo>
                <a:lnTo>
                  <a:pt x="335" y="319"/>
                </a:lnTo>
                <a:lnTo>
                  <a:pt x="335" y="316"/>
                </a:lnTo>
                <a:lnTo>
                  <a:pt x="335" y="153"/>
                </a:lnTo>
                <a:lnTo>
                  <a:pt x="335" y="153"/>
                </a:lnTo>
                <a:lnTo>
                  <a:pt x="335" y="150"/>
                </a:lnTo>
                <a:lnTo>
                  <a:pt x="333" y="148"/>
                </a:lnTo>
                <a:lnTo>
                  <a:pt x="331" y="146"/>
                </a:lnTo>
                <a:lnTo>
                  <a:pt x="327" y="146"/>
                </a:lnTo>
                <a:lnTo>
                  <a:pt x="327" y="146"/>
                </a:lnTo>
                <a:close/>
                <a:moveTo>
                  <a:pt x="320" y="309"/>
                </a:moveTo>
                <a:lnTo>
                  <a:pt x="293" y="309"/>
                </a:lnTo>
                <a:lnTo>
                  <a:pt x="293" y="161"/>
                </a:lnTo>
                <a:lnTo>
                  <a:pt x="320" y="161"/>
                </a:lnTo>
                <a:lnTo>
                  <a:pt x="320" y="309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07" name="Freeform 493">
            <a:extLst>
              <a:ext uri="{FF2B5EF4-FFF2-40B4-BE49-F238E27FC236}">
                <a16:creationId xmlns:a16="http://schemas.microsoft.com/office/drawing/2014/main" xmlns="" id="{C836D7A7-F06A-4DFC-928A-15784E33298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727433" y="3819214"/>
            <a:ext cx="353181" cy="405954"/>
          </a:xfrm>
          <a:custGeom>
            <a:avLst/>
            <a:gdLst>
              <a:gd name="T0" fmla="*/ 85 w 349"/>
              <a:gd name="T1" fmla="*/ 287 h 399"/>
              <a:gd name="T2" fmla="*/ 77 w 349"/>
              <a:gd name="T3" fmla="*/ 292 h 399"/>
              <a:gd name="T4" fmla="*/ 77 w 349"/>
              <a:gd name="T5" fmla="*/ 300 h 399"/>
              <a:gd name="T6" fmla="*/ 85 w 349"/>
              <a:gd name="T7" fmla="*/ 305 h 399"/>
              <a:gd name="T8" fmla="*/ 268 w 349"/>
              <a:gd name="T9" fmla="*/ 304 h 399"/>
              <a:gd name="T10" fmla="*/ 273 w 349"/>
              <a:gd name="T11" fmla="*/ 296 h 399"/>
              <a:gd name="T12" fmla="*/ 271 w 349"/>
              <a:gd name="T13" fmla="*/ 289 h 399"/>
              <a:gd name="T14" fmla="*/ 264 w 349"/>
              <a:gd name="T15" fmla="*/ 287 h 399"/>
              <a:gd name="T16" fmla="*/ 234 w 349"/>
              <a:gd name="T17" fmla="*/ 4 h 399"/>
              <a:gd name="T18" fmla="*/ 42 w 349"/>
              <a:gd name="T19" fmla="*/ 0 h 399"/>
              <a:gd name="T20" fmla="*/ 25 w 349"/>
              <a:gd name="T21" fmla="*/ 3 h 399"/>
              <a:gd name="T22" fmla="*/ 12 w 349"/>
              <a:gd name="T23" fmla="*/ 12 h 399"/>
              <a:gd name="T24" fmla="*/ 1 w 349"/>
              <a:gd name="T25" fmla="*/ 33 h 399"/>
              <a:gd name="T26" fmla="*/ 0 w 349"/>
              <a:gd name="T27" fmla="*/ 358 h 399"/>
              <a:gd name="T28" fmla="*/ 7 w 349"/>
              <a:gd name="T29" fmla="*/ 380 h 399"/>
              <a:gd name="T30" fmla="*/ 12 w 349"/>
              <a:gd name="T31" fmla="*/ 387 h 399"/>
              <a:gd name="T32" fmla="*/ 25 w 349"/>
              <a:gd name="T33" fmla="*/ 396 h 399"/>
              <a:gd name="T34" fmla="*/ 308 w 349"/>
              <a:gd name="T35" fmla="*/ 399 h 399"/>
              <a:gd name="T36" fmla="*/ 324 w 349"/>
              <a:gd name="T37" fmla="*/ 396 h 399"/>
              <a:gd name="T38" fmla="*/ 337 w 349"/>
              <a:gd name="T39" fmla="*/ 387 h 399"/>
              <a:gd name="T40" fmla="*/ 346 w 349"/>
              <a:gd name="T41" fmla="*/ 374 h 399"/>
              <a:gd name="T42" fmla="*/ 349 w 349"/>
              <a:gd name="T43" fmla="*/ 126 h 399"/>
              <a:gd name="T44" fmla="*/ 345 w 349"/>
              <a:gd name="T45" fmla="*/ 115 h 399"/>
              <a:gd name="T46" fmla="*/ 304 w 349"/>
              <a:gd name="T47" fmla="*/ 116 h 399"/>
              <a:gd name="T48" fmla="*/ 246 w 349"/>
              <a:gd name="T49" fmla="*/ 116 h 399"/>
              <a:gd name="T50" fmla="*/ 237 w 349"/>
              <a:gd name="T51" fmla="*/ 112 h 399"/>
              <a:gd name="T52" fmla="*/ 232 w 349"/>
              <a:gd name="T53" fmla="*/ 100 h 399"/>
              <a:gd name="T54" fmla="*/ 319 w 349"/>
              <a:gd name="T55" fmla="*/ 358 h 399"/>
              <a:gd name="T56" fmla="*/ 316 w 349"/>
              <a:gd name="T57" fmla="*/ 365 h 399"/>
              <a:gd name="T58" fmla="*/ 308 w 349"/>
              <a:gd name="T59" fmla="*/ 369 h 399"/>
              <a:gd name="T60" fmla="*/ 37 w 349"/>
              <a:gd name="T61" fmla="*/ 367 h 399"/>
              <a:gd name="T62" fmla="*/ 34 w 349"/>
              <a:gd name="T63" fmla="*/ 365 h 399"/>
              <a:gd name="T64" fmla="*/ 31 w 349"/>
              <a:gd name="T65" fmla="*/ 40 h 399"/>
              <a:gd name="T66" fmla="*/ 34 w 349"/>
              <a:gd name="T67" fmla="*/ 34 h 399"/>
              <a:gd name="T68" fmla="*/ 42 w 349"/>
              <a:gd name="T69" fmla="*/ 30 h 399"/>
              <a:gd name="T70" fmla="*/ 214 w 349"/>
              <a:gd name="T71" fmla="*/ 100 h 399"/>
              <a:gd name="T72" fmla="*/ 220 w 349"/>
              <a:gd name="T73" fmla="*/ 120 h 399"/>
              <a:gd name="T74" fmla="*/ 224 w 349"/>
              <a:gd name="T75" fmla="*/ 125 h 399"/>
              <a:gd name="T76" fmla="*/ 242 w 349"/>
              <a:gd name="T77" fmla="*/ 135 h 399"/>
              <a:gd name="T78" fmla="*/ 319 w 349"/>
              <a:gd name="T79" fmla="*/ 358 h 399"/>
              <a:gd name="T80" fmla="*/ 77 w 349"/>
              <a:gd name="T81" fmla="*/ 170 h 399"/>
              <a:gd name="T82" fmla="*/ 85 w 349"/>
              <a:gd name="T83" fmla="*/ 175 h 399"/>
              <a:gd name="T84" fmla="*/ 268 w 349"/>
              <a:gd name="T85" fmla="*/ 175 h 399"/>
              <a:gd name="T86" fmla="*/ 273 w 349"/>
              <a:gd name="T87" fmla="*/ 166 h 399"/>
              <a:gd name="T88" fmla="*/ 271 w 349"/>
              <a:gd name="T89" fmla="*/ 160 h 399"/>
              <a:gd name="T90" fmla="*/ 85 w 349"/>
              <a:gd name="T91" fmla="*/ 157 h 399"/>
              <a:gd name="T92" fmla="*/ 79 w 349"/>
              <a:gd name="T93" fmla="*/ 160 h 399"/>
              <a:gd name="T94" fmla="*/ 76 w 349"/>
              <a:gd name="T95" fmla="*/ 166 h 399"/>
              <a:gd name="T96" fmla="*/ 85 w 349"/>
              <a:gd name="T97" fmla="*/ 222 h 399"/>
              <a:gd name="T98" fmla="*/ 77 w 349"/>
              <a:gd name="T99" fmla="*/ 227 h 399"/>
              <a:gd name="T100" fmla="*/ 77 w 349"/>
              <a:gd name="T101" fmla="*/ 235 h 399"/>
              <a:gd name="T102" fmla="*/ 85 w 349"/>
              <a:gd name="T103" fmla="*/ 240 h 399"/>
              <a:gd name="T104" fmla="*/ 268 w 349"/>
              <a:gd name="T105" fmla="*/ 239 h 399"/>
              <a:gd name="T106" fmla="*/ 273 w 349"/>
              <a:gd name="T107" fmla="*/ 232 h 399"/>
              <a:gd name="T108" fmla="*/ 271 w 349"/>
              <a:gd name="T109" fmla="*/ 225 h 399"/>
              <a:gd name="T110" fmla="*/ 264 w 349"/>
              <a:gd name="T111" fmla="*/ 22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9" h="399">
                <a:moveTo>
                  <a:pt x="264" y="287"/>
                </a:moveTo>
                <a:lnTo>
                  <a:pt x="85" y="287"/>
                </a:lnTo>
                <a:lnTo>
                  <a:pt x="85" y="287"/>
                </a:lnTo>
                <a:lnTo>
                  <a:pt x="82" y="287"/>
                </a:lnTo>
                <a:lnTo>
                  <a:pt x="79" y="289"/>
                </a:lnTo>
                <a:lnTo>
                  <a:pt x="77" y="292"/>
                </a:lnTo>
                <a:lnTo>
                  <a:pt x="76" y="296"/>
                </a:lnTo>
                <a:lnTo>
                  <a:pt x="76" y="296"/>
                </a:lnTo>
                <a:lnTo>
                  <a:pt x="77" y="300"/>
                </a:lnTo>
                <a:lnTo>
                  <a:pt x="79" y="302"/>
                </a:lnTo>
                <a:lnTo>
                  <a:pt x="82" y="304"/>
                </a:lnTo>
                <a:lnTo>
                  <a:pt x="85" y="305"/>
                </a:lnTo>
                <a:lnTo>
                  <a:pt x="264" y="305"/>
                </a:lnTo>
                <a:lnTo>
                  <a:pt x="264" y="305"/>
                </a:lnTo>
                <a:lnTo>
                  <a:pt x="268" y="304"/>
                </a:lnTo>
                <a:lnTo>
                  <a:pt x="271" y="302"/>
                </a:lnTo>
                <a:lnTo>
                  <a:pt x="273" y="300"/>
                </a:lnTo>
                <a:lnTo>
                  <a:pt x="273" y="296"/>
                </a:lnTo>
                <a:lnTo>
                  <a:pt x="273" y="296"/>
                </a:lnTo>
                <a:lnTo>
                  <a:pt x="273" y="292"/>
                </a:lnTo>
                <a:lnTo>
                  <a:pt x="271" y="289"/>
                </a:lnTo>
                <a:lnTo>
                  <a:pt x="268" y="287"/>
                </a:lnTo>
                <a:lnTo>
                  <a:pt x="264" y="287"/>
                </a:lnTo>
                <a:lnTo>
                  <a:pt x="264" y="287"/>
                </a:lnTo>
                <a:close/>
                <a:moveTo>
                  <a:pt x="345" y="115"/>
                </a:moveTo>
                <a:lnTo>
                  <a:pt x="234" y="4"/>
                </a:lnTo>
                <a:lnTo>
                  <a:pt x="234" y="4"/>
                </a:lnTo>
                <a:lnTo>
                  <a:pt x="229" y="1"/>
                </a:lnTo>
                <a:lnTo>
                  <a:pt x="223" y="0"/>
                </a:lnTo>
                <a:lnTo>
                  <a:pt x="42" y="0"/>
                </a:lnTo>
                <a:lnTo>
                  <a:pt x="42" y="0"/>
                </a:lnTo>
                <a:lnTo>
                  <a:pt x="33" y="0"/>
                </a:lnTo>
                <a:lnTo>
                  <a:pt x="25" y="3"/>
                </a:lnTo>
                <a:lnTo>
                  <a:pt x="19" y="7"/>
                </a:lnTo>
                <a:lnTo>
                  <a:pt x="12" y="12"/>
                </a:lnTo>
                <a:lnTo>
                  <a:pt x="12" y="12"/>
                </a:lnTo>
                <a:lnTo>
                  <a:pt x="7" y="17"/>
                </a:lnTo>
                <a:lnTo>
                  <a:pt x="4" y="25"/>
                </a:lnTo>
                <a:lnTo>
                  <a:pt x="1" y="33"/>
                </a:lnTo>
                <a:lnTo>
                  <a:pt x="0" y="40"/>
                </a:lnTo>
                <a:lnTo>
                  <a:pt x="0" y="358"/>
                </a:lnTo>
                <a:lnTo>
                  <a:pt x="0" y="358"/>
                </a:lnTo>
                <a:lnTo>
                  <a:pt x="1" y="366"/>
                </a:lnTo>
                <a:lnTo>
                  <a:pt x="4" y="374"/>
                </a:lnTo>
                <a:lnTo>
                  <a:pt x="7" y="380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9" y="391"/>
                </a:lnTo>
                <a:lnTo>
                  <a:pt x="25" y="396"/>
                </a:lnTo>
                <a:lnTo>
                  <a:pt x="33" y="398"/>
                </a:lnTo>
                <a:lnTo>
                  <a:pt x="42" y="399"/>
                </a:lnTo>
                <a:lnTo>
                  <a:pt x="308" y="399"/>
                </a:lnTo>
                <a:lnTo>
                  <a:pt x="308" y="399"/>
                </a:lnTo>
                <a:lnTo>
                  <a:pt x="317" y="398"/>
                </a:lnTo>
                <a:lnTo>
                  <a:pt x="324" y="396"/>
                </a:lnTo>
                <a:lnTo>
                  <a:pt x="331" y="392"/>
                </a:lnTo>
                <a:lnTo>
                  <a:pt x="337" y="387"/>
                </a:lnTo>
                <a:lnTo>
                  <a:pt x="337" y="387"/>
                </a:lnTo>
                <a:lnTo>
                  <a:pt x="337" y="387"/>
                </a:lnTo>
                <a:lnTo>
                  <a:pt x="343" y="380"/>
                </a:lnTo>
                <a:lnTo>
                  <a:pt x="346" y="374"/>
                </a:lnTo>
                <a:lnTo>
                  <a:pt x="349" y="366"/>
                </a:lnTo>
                <a:lnTo>
                  <a:pt x="349" y="358"/>
                </a:lnTo>
                <a:lnTo>
                  <a:pt x="349" y="126"/>
                </a:lnTo>
                <a:lnTo>
                  <a:pt x="349" y="126"/>
                </a:lnTo>
                <a:lnTo>
                  <a:pt x="348" y="121"/>
                </a:lnTo>
                <a:lnTo>
                  <a:pt x="345" y="115"/>
                </a:lnTo>
                <a:lnTo>
                  <a:pt x="345" y="115"/>
                </a:lnTo>
                <a:close/>
                <a:moveTo>
                  <a:pt x="232" y="46"/>
                </a:moveTo>
                <a:lnTo>
                  <a:pt x="304" y="116"/>
                </a:lnTo>
                <a:lnTo>
                  <a:pt x="249" y="116"/>
                </a:lnTo>
                <a:lnTo>
                  <a:pt x="249" y="116"/>
                </a:lnTo>
                <a:lnTo>
                  <a:pt x="246" y="116"/>
                </a:lnTo>
                <a:lnTo>
                  <a:pt x="243" y="115"/>
                </a:lnTo>
                <a:lnTo>
                  <a:pt x="237" y="112"/>
                </a:lnTo>
                <a:lnTo>
                  <a:pt x="237" y="112"/>
                </a:lnTo>
                <a:lnTo>
                  <a:pt x="237" y="112"/>
                </a:lnTo>
                <a:lnTo>
                  <a:pt x="234" y="107"/>
                </a:lnTo>
                <a:lnTo>
                  <a:pt x="232" y="100"/>
                </a:lnTo>
                <a:lnTo>
                  <a:pt x="232" y="46"/>
                </a:lnTo>
                <a:close/>
                <a:moveTo>
                  <a:pt x="319" y="358"/>
                </a:moveTo>
                <a:lnTo>
                  <a:pt x="319" y="358"/>
                </a:lnTo>
                <a:lnTo>
                  <a:pt x="318" y="362"/>
                </a:lnTo>
                <a:lnTo>
                  <a:pt x="316" y="365"/>
                </a:lnTo>
                <a:lnTo>
                  <a:pt x="316" y="365"/>
                </a:lnTo>
                <a:lnTo>
                  <a:pt x="316" y="365"/>
                </a:lnTo>
                <a:lnTo>
                  <a:pt x="312" y="367"/>
                </a:lnTo>
                <a:lnTo>
                  <a:pt x="308" y="369"/>
                </a:lnTo>
                <a:lnTo>
                  <a:pt x="42" y="369"/>
                </a:lnTo>
                <a:lnTo>
                  <a:pt x="42" y="369"/>
                </a:lnTo>
                <a:lnTo>
                  <a:pt x="37" y="367"/>
                </a:lnTo>
                <a:lnTo>
                  <a:pt x="34" y="365"/>
                </a:lnTo>
                <a:lnTo>
                  <a:pt x="34" y="365"/>
                </a:lnTo>
                <a:lnTo>
                  <a:pt x="34" y="365"/>
                </a:lnTo>
                <a:lnTo>
                  <a:pt x="32" y="362"/>
                </a:lnTo>
                <a:lnTo>
                  <a:pt x="31" y="358"/>
                </a:lnTo>
                <a:lnTo>
                  <a:pt x="31" y="40"/>
                </a:lnTo>
                <a:lnTo>
                  <a:pt x="31" y="40"/>
                </a:lnTo>
                <a:lnTo>
                  <a:pt x="32" y="37"/>
                </a:lnTo>
                <a:lnTo>
                  <a:pt x="34" y="34"/>
                </a:lnTo>
                <a:lnTo>
                  <a:pt x="34" y="34"/>
                </a:lnTo>
                <a:lnTo>
                  <a:pt x="37" y="32"/>
                </a:lnTo>
                <a:lnTo>
                  <a:pt x="42" y="30"/>
                </a:lnTo>
                <a:lnTo>
                  <a:pt x="214" y="30"/>
                </a:lnTo>
                <a:lnTo>
                  <a:pt x="214" y="100"/>
                </a:lnTo>
                <a:lnTo>
                  <a:pt x="214" y="100"/>
                </a:lnTo>
                <a:lnTo>
                  <a:pt x="214" y="107"/>
                </a:lnTo>
                <a:lnTo>
                  <a:pt x="217" y="113"/>
                </a:lnTo>
                <a:lnTo>
                  <a:pt x="220" y="120"/>
                </a:lnTo>
                <a:lnTo>
                  <a:pt x="223" y="124"/>
                </a:lnTo>
                <a:lnTo>
                  <a:pt x="224" y="125"/>
                </a:lnTo>
                <a:lnTo>
                  <a:pt x="224" y="125"/>
                </a:lnTo>
                <a:lnTo>
                  <a:pt x="230" y="129"/>
                </a:lnTo>
                <a:lnTo>
                  <a:pt x="235" y="133"/>
                </a:lnTo>
                <a:lnTo>
                  <a:pt x="242" y="135"/>
                </a:lnTo>
                <a:lnTo>
                  <a:pt x="249" y="135"/>
                </a:lnTo>
                <a:lnTo>
                  <a:pt x="319" y="135"/>
                </a:lnTo>
                <a:lnTo>
                  <a:pt x="319" y="358"/>
                </a:lnTo>
                <a:close/>
                <a:moveTo>
                  <a:pt x="76" y="166"/>
                </a:moveTo>
                <a:lnTo>
                  <a:pt x="76" y="166"/>
                </a:lnTo>
                <a:lnTo>
                  <a:pt x="77" y="170"/>
                </a:lnTo>
                <a:lnTo>
                  <a:pt x="79" y="173"/>
                </a:lnTo>
                <a:lnTo>
                  <a:pt x="82" y="175"/>
                </a:lnTo>
                <a:lnTo>
                  <a:pt x="85" y="175"/>
                </a:lnTo>
                <a:lnTo>
                  <a:pt x="264" y="175"/>
                </a:lnTo>
                <a:lnTo>
                  <a:pt x="264" y="175"/>
                </a:lnTo>
                <a:lnTo>
                  <a:pt x="268" y="175"/>
                </a:lnTo>
                <a:lnTo>
                  <a:pt x="271" y="173"/>
                </a:lnTo>
                <a:lnTo>
                  <a:pt x="273" y="170"/>
                </a:lnTo>
                <a:lnTo>
                  <a:pt x="273" y="166"/>
                </a:lnTo>
                <a:lnTo>
                  <a:pt x="273" y="166"/>
                </a:lnTo>
                <a:lnTo>
                  <a:pt x="273" y="163"/>
                </a:lnTo>
                <a:lnTo>
                  <a:pt x="271" y="160"/>
                </a:lnTo>
                <a:lnTo>
                  <a:pt x="268" y="158"/>
                </a:lnTo>
                <a:lnTo>
                  <a:pt x="264" y="157"/>
                </a:lnTo>
                <a:lnTo>
                  <a:pt x="85" y="157"/>
                </a:lnTo>
                <a:lnTo>
                  <a:pt x="85" y="157"/>
                </a:lnTo>
                <a:lnTo>
                  <a:pt x="82" y="158"/>
                </a:lnTo>
                <a:lnTo>
                  <a:pt x="79" y="160"/>
                </a:lnTo>
                <a:lnTo>
                  <a:pt x="77" y="163"/>
                </a:lnTo>
                <a:lnTo>
                  <a:pt x="76" y="166"/>
                </a:lnTo>
                <a:lnTo>
                  <a:pt x="76" y="166"/>
                </a:lnTo>
                <a:close/>
                <a:moveTo>
                  <a:pt x="264" y="222"/>
                </a:moveTo>
                <a:lnTo>
                  <a:pt x="85" y="222"/>
                </a:lnTo>
                <a:lnTo>
                  <a:pt x="85" y="222"/>
                </a:lnTo>
                <a:lnTo>
                  <a:pt x="82" y="223"/>
                </a:lnTo>
                <a:lnTo>
                  <a:pt x="79" y="225"/>
                </a:lnTo>
                <a:lnTo>
                  <a:pt x="77" y="227"/>
                </a:lnTo>
                <a:lnTo>
                  <a:pt x="76" y="232"/>
                </a:lnTo>
                <a:lnTo>
                  <a:pt x="76" y="232"/>
                </a:lnTo>
                <a:lnTo>
                  <a:pt x="77" y="235"/>
                </a:lnTo>
                <a:lnTo>
                  <a:pt x="79" y="238"/>
                </a:lnTo>
                <a:lnTo>
                  <a:pt x="82" y="239"/>
                </a:lnTo>
                <a:lnTo>
                  <a:pt x="85" y="240"/>
                </a:lnTo>
                <a:lnTo>
                  <a:pt x="264" y="240"/>
                </a:lnTo>
                <a:lnTo>
                  <a:pt x="264" y="240"/>
                </a:lnTo>
                <a:lnTo>
                  <a:pt x="268" y="239"/>
                </a:lnTo>
                <a:lnTo>
                  <a:pt x="271" y="238"/>
                </a:lnTo>
                <a:lnTo>
                  <a:pt x="273" y="235"/>
                </a:lnTo>
                <a:lnTo>
                  <a:pt x="273" y="232"/>
                </a:lnTo>
                <a:lnTo>
                  <a:pt x="273" y="232"/>
                </a:lnTo>
                <a:lnTo>
                  <a:pt x="273" y="227"/>
                </a:lnTo>
                <a:lnTo>
                  <a:pt x="271" y="225"/>
                </a:lnTo>
                <a:lnTo>
                  <a:pt x="268" y="223"/>
                </a:lnTo>
                <a:lnTo>
                  <a:pt x="264" y="222"/>
                </a:lnTo>
                <a:lnTo>
                  <a:pt x="264" y="222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1" name="그래픽 1312">
            <a:extLst>
              <a:ext uri="{FF2B5EF4-FFF2-40B4-BE49-F238E27FC236}">
                <a16:creationId xmlns:a16="http://schemas.microsoft.com/office/drawing/2014/main" xmlns="" id="{F2C50CB4-5150-4C49-BCC3-36C258BB41E2}"/>
              </a:ext>
            </a:extLst>
          </p:cNvPr>
          <p:cNvGrpSpPr/>
          <p:nvPr userDrawn="1"/>
        </p:nvGrpSpPr>
        <p:grpSpPr>
          <a:xfrm flipH="1">
            <a:off x="5913401" y="-13600"/>
            <a:ext cx="6274537" cy="6877563"/>
            <a:chOff x="-1" y="-13600"/>
            <a:chExt cx="6274537" cy="6877563"/>
          </a:xfrm>
          <a:solidFill>
            <a:srgbClr val="078DDF"/>
          </a:solidFill>
        </p:grpSpPr>
        <p:sp>
          <p:nvSpPr>
            <p:cNvPr id="16" name="자유형: 도형 15">
              <a:extLst>
                <a:ext uri="{FF2B5EF4-FFF2-40B4-BE49-F238E27FC236}">
                  <a16:creationId xmlns:a16="http://schemas.microsoft.com/office/drawing/2014/main" xmlns="" id="{ACA74D8C-E24D-4D62-B725-52C767E643B4}"/>
                </a:ext>
              </a:extLst>
            </p:cNvPr>
            <p:cNvSpPr/>
            <p:nvPr/>
          </p:nvSpPr>
          <p:spPr>
            <a:xfrm>
              <a:off x="-1" y="2899185"/>
              <a:ext cx="632736" cy="385144"/>
            </a:xfrm>
            <a:custGeom>
              <a:avLst/>
              <a:gdLst>
                <a:gd name="connsiteX0" fmla="*/ 632873 w 632735"/>
                <a:gd name="connsiteY0" fmla="*/ 0 h 385143"/>
                <a:gd name="connsiteX1" fmla="*/ 0 w 632735"/>
                <a:gd name="connsiteY1" fmla="*/ 379642 h 385143"/>
                <a:gd name="connsiteX2" fmla="*/ 0 w 632735"/>
                <a:gd name="connsiteY2" fmla="*/ 386107 h 385143"/>
                <a:gd name="connsiteX3" fmla="*/ 635487 w 632735"/>
                <a:gd name="connsiteY3" fmla="*/ 4814 h 385143"/>
                <a:gd name="connsiteX4" fmla="*/ 632873 w 632735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2873" y="0"/>
                  </a:moveTo>
                  <a:lnTo>
                    <a:pt x="0" y="379642"/>
                  </a:lnTo>
                  <a:lnTo>
                    <a:pt x="0" y="386107"/>
                  </a:lnTo>
                  <a:lnTo>
                    <a:pt x="635487" y="4814"/>
                  </a:lnTo>
                  <a:cubicBezTo>
                    <a:pt x="634524" y="3301"/>
                    <a:pt x="633699" y="1513"/>
                    <a:pt x="632873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" name="자유형: 도형 16">
              <a:extLst>
                <a:ext uri="{FF2B5EF4-FFF2-40B4-BE49-F238E27FC236}">
                  <a16:creationId xmlns:a16="http://schemas.microsoft.com/office/drawing/2014/main" xmlns="" id="{445B84DA-0DBD-41CF-B2AF-70166B877E17}"/>
                </a:ext>
              </a:extLst>
            </p:cNvPr>
            <p:cNvSpPr/>
            <p:nvPr/>
          </p:nvSpPr>
          <p:spPr>
            <a:xfrm>
              <a:off x="-1" y="706068"/>
              <a:ext cx="605226" cy="357633"/>
            </a:xfrm>
            <a:custGeom>
              <a:avLst/>
              <a:gdLst>
                <a:gd name="connsiteX0" fmla="*/ 605088 w 605225"/>
                <a:gd name="connsiteY0" fmla="*/ 0 h 357633"/>
                <a:gd name="connsiteX1" fmla="*/ 0 w 605225"/>
                <a:gd name="connsiteY1" fmla="*/ 362998 h 357633"/>
                <a:gd name="connsiteX2" fmla="*/ 0 w 605225"/>
                <a:gd name="connsiteY2" fmla="*/ 369463 h 357633"/>
                <a:gd name="connsiteX3" fmla="*/ 607977 w 605225"/>
                <a:gd name="connsiteY3" fmla="*/ 4677 h 357633"/>
                <a:gd name="connsiteX4" fmla="*/ 605088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5088" y="0"/>
                  </a:moveTo>
                  <a:lnTo>
                    <a:pt x="0" y="362998"/>
                  </a:lnTo>
                  <a:lnTo>
                    <a:pt x="0" y="369463"/>
                  </a:lnTo>
                  <a:lnTo>
                    <a:pt x="607977" y="4677"/>
                  </a:lnTo>
                  <a:cubicBezTo>
                    <a:pt x="607014" y="3164"/>
                    <a:pt x="606051" y="1651"/>
                    <a:pt x="605088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" name="자유형: 도형 17">
              <a:extLst>
                <a:ext uri="{FF2B5EF4-FFF2-40B4-BE49-F238E27FC236}">
                  <a16:creationId xmlns:a16="http://schemas.microsoft.com/office/drawing/2014/main" xmlns="" id="{AB085C8E-1C45-40E7-9163-468EC9E2374E}"/>
                </a:ext>
              </a:extLst>
            </p:cNvPr>
            <p:cNvSpPr/>
            <p:nvPr/>
          </p:nvSpPr>
          <p:spPr>
            <a:xfrm>
              <a:off x="-1" y="1362738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" name="자유형: 도형 18">
              <a:extLst>
                <a:ext uri="{FF2B5EF4-FFF2-40B4-BE49-F238E27FC236}">
                  <a16:creationId xmlns:a16="http://schemas.microsoft.com/office/drawing/2014/main" xmlns="" id="{2844D987-B285-467C-B13D-132948FDFB7D}"/>
                </a:ext>
              </a:extLst>
            </p:cNvPr>
            <p:cNvSpPr/>
            <p:nvPr/>
          </p:nvSpPr>
          <p:spPr>
            <a:xfrm>
              <a:off x="747315" y="1242381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" name="자유형: 도형 19">
              <a:extLst>
                <a:ext uri="{FF2B5EF4-FFF2-40B4-BE49-F238E27FC236}">
                  <a16:creationId xmlns:a16="http://schemas.microsoft.com/office/drawing/2014/main" xmlns="" id="{EDD8693E-119E-4BAA-B858-815AA247C2FE}"/>
                </a:ext>
              </a:extLst>
            </p:cNvPr>
            <p:cNvSpPr/>
            <p:nvPr/>
          </p:nvSpPr>
          <p:spPr>
            <a:xfrm>
              <a:off x="673312" y="1856272"/>
              <a:ext cx="13755" cy="962859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" name="자유형: 도형 20">
              <a:extLst>
                <a:ext uri="{FF2B5EF4-FFF2-40B4-BE49-F238E27FC236}">
                  <a16:creationId xmlns:a16="http://schemas.microsoft.com/office/drawing/2014/main" xmlns="" id="{5BD167B6-DBCF-4771-8B4D-88C8457CD5CF}"/>
                </a:ext>
              </a:extLst>
            </p:cNvPr>
            <p:cNvSpPr/>
            <p:nvPr/>
          </p:nvSpPr>
          <p:spPr>
            <a:xfrm>
              <a:off x="673312" y="-13600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" name="자유형: 도형 21">
              <a:extLst>
                <a:ext uri="{FF2B5EF4-FFF2-40B4-BE49-F238E27FC236}">
                  <a16:creationId xmlns:a16="http://schemas.microsoft.com/office/drawing/2014/main" xmlns="" id="{A3B69EB8-A2E8-4F49-9D05-16894AA2985D}"/>
                </a:ext>
              </a:extLst>
            </p:cNvPr>
            <p:cNvSpPr/>
            <p:nvPr/>
          </p:nvSpPr>
          <p:spPr>
            <a:xfrm>
              <a:off x="744151" y="706068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" name="자유형: 도형 22">
              <a:extLst>
                <a:ext uri="{FF2B5EF4-FFF2-40B4-BE49-F238E27FC236}">
                  <a16:creationId xmlns:a16="http://schemas.microsoft.com/office/drawing/2014/main" xmlns="" id="{21430B5D-F061-4E88-8577-35669C282063}"/>
                </a:ext>
              </a:extLst>
            </p:cNvPr>
            <p:cNvSpPr/>
            <p:nvPr/>
          </p:nvSpPr>
          <p:spPr>
            <a:xfrm>
              <a:off x="1378262" y="-13600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" name="자유형: 도형 23">
              <a:extLst>
                <a:ext uri="{FF2B5EF4-FFF2-40B4-BE49-F238E27FC236}">
                  <a16:creationId xmlns:a16="http://schemas.microsoft.com/office/drawing/2014/main" xmlns="" id="{F8582D59-9771-4C4D-8FB1-A055698B341E}"/>
                </a:ext>
              </a:extLst>
            </p:cNvPr>
            <p:cNvSpPr/>
            <p:nvPr/>
          </p:nvSpPr>
          <p:spPr>
            <a:xfrm>
              <a:off x="1633283" y="-13600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" name="자유형: 도형 24">
              <a:extLst>
                <a:ext uri="{FF2B5EF4-FFF2-40B4-BE49-F238E27FC236}">
                  <a16:creationId xmlns:a16="http://schemas.microsoft.com/office/drawing/2014/main" xmlns="" id="{8FC65D69-9D13-488D-B865-365CAB8163E6}"/>
                </a:ext>
              </a:extLst>
            </p:cNvPr>
            <p:cNvSpPr/>
            <p:nvPr/>
          </p:nvSpPr>
          <p:spPr>
            <a:xfrm>
              <a:off x="-1" y="6228751"/>
              <a:ext cx="605226" cy="357633"/>
            </a:xfrm>
            <a:custGeom>
              <a:avLst/>
              <a:gdLst>
                <a:gd name="connsiteX0" fmla="*/ 607564 w 605225"/>
                <a:gd name="connsiteY0" fmla="*/ 0 h 357633"/>
                <a:gd name="connsiteX1" fmla="*/ 0 w 605225"/>
                <a:gd name="connsiteY1" fmla="*/ 364648 h 357633"/>
                <a:gd name="connsiteX2" fmla="*/ 0 w 605225"/>
                <a:gd name="connsiteY2" fmla="*/ 371113 h 357633"/>
                <a:gd name="connsiteX3" fmla="*/ 610452 w 605225"/>
                <a:gd name="connsiteY3" fmla="*/ 4814 h 357633"/>
                <a:gd name="connsiteX4" fmla="*/ 607564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7564" y="0"/>
                  </a:moveTo>
                  <a:lnTo>
                    <a:pt x="0" y="364648"/>
                  </a:lnTo>
                  <a:lnTo>
                    <a:pt x="0" y="371113"/>
                  </a:lnTo>
                  <a:lnTo>
                    <a:pt x="610452" y="4814"/>
                  </a:lnTo>
                  <a:cubicBezTo>
                    <a:pt x="609490" y="3163"/>
                    <a:pt x="608527" y="1651"/>
                    <a:pt x="607564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" name="자유형: 도형 25">
              <a:extLst>
                <a:ext uri="{FF2B5EF4-FFF2-40B4-BE49-F238E27FC236}">
                  <a16:creationId xmlns:a16="http://schemas.microsoft.com/office/drawing/2014/main" xmlns="" id="{E8ABA7E5-102F-44C1-B335-77D3C89C7A5A}"/>
                </a:ext>
              </a:extLst>
            </p:cNvPr>
            <p:cNvSpPr/>
            <p:nvPr/>
          </p:nvSpPr>
          <p:spPr>
            <a:xfrm>
              <a:off x="-1" y="3994369"/>
              <a:ext cx="646491" cy="385144"/>
            </a:xfrm>
            <a:custGeom>
              <a:avLst/>
              <a:gdLst>
                <a:gd name="connsiteX0" fmla="*/ 648829 w 646490"/>
                <a:gd name="connsiteY0" fmla="*/ 0 h 385143"/>
                <a:gd name="connsiteX1" fmla="*/ 0 w 646490"/>
                <a:gd name="connsiteY1" fmla="*/ 389270 h 385143"/>
                <a:gd name="connsiteX2" fmla="*/ 0 w 646490"/>
                <a:gd name="connsiteY2" fmla="*/ 395735 h 385143"/>
                <a:gd name="connsiteX3" fmla="*/ 651718 w 646490"/>
                <a:gd name="connsiteY3" fmla="*/ 4677 h 385143"/>
                <a:gd name="connsiteX4" fmla="*/ 648829 w 646490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490" h="385143">
                  <a:moveTo>
                    <a:pt x="648829" y="0"/>
                  </a:moveTo>
                  <a:lnTo>
                    <a:pt x="0" y="389270"/>
                  </a:lnTo>
                  <a:lnTo>
                    <a:pt x="0" y="395735"/>
                  </a:lnTo>
                  <a:lnTo>
                    <a:pt x="651718" y="4677"/>
                  </a:lnTo>
                  <a:cubicBezTo>
                    <a:pt x="650617" y="3163"/>
                    <a:pt x="649655" y="1651"/>
                    <a:pt x="64882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" name="자유형: 도형 26">
              <a:extLst>
                <a:ext uri="{FF2B5EF4-FFF2-40B4-BE49-F238E27FC236}">
                  <a16:creationId xmlns:a16="http://schemas.microsoft.com/office/drawing/2014/main" xmlns="" id="{369DDDD8-4E8F-4A47-BCD7-A8BF9EF7201D}"/>
                </a:ext>
              </a:extLst>
            </p:cNvPr>
            <p:cNvSpPr/>
            <p:nvPr/>
          </p:nvSpPr>
          <p:spPr>
            <a:xfrm>
              <a:off x="-1" y="5782122"/>
              <a:ext cx="605226" cy="357633"/>
            </a:xfrm>
            <a:custGeom>
              <a:avLst/>
              <a:gdLst>
                <a:gd name="connsiteX0" fmla="*/ 610452 w 605225"/>
                <a:gd name="connsiteY0" fmla="*/ 366161 h 357633"/>
                <a:gd name="connsiteX1" fmla="*/ 0 w 605225"/>
                <a:gd name="connsiteY1" fmla="*/ 0 h 357633"/>
                <a:gd name="connsiteX2" fmla="*/ 0 w 605225"/>
                <a:gd name="connsiteY2" fmla="*/ 6465 h 357633"/>
                <a:gd name="connsiteX3" fmla="*/ 607564 w 605225"/>
                <a:gd name="connsiteY3" fmla="*/ 370976 h 357633"/>
                <a:gd name="connsiteX4" fmla="*/ 610452 w 605225"/>
                <a:gd name="connsiteY4" fmla="*/ 366161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10452" y="366161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7564" y="370976"/>
                  </a:lnTo>
                  <a:cubicBezTo>
                    <a:pt x="608527" y="369325"/>
                    <a:pt x="609490" y="367812"/>
                    <a:pt x="610452" y="36616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" name="자유형: 도형 27">
              <a:extLst>
                <a:ext uri="{FF2B5EF4-FFF2-40B4-BE49-F238E27FC236}">
                  <a16:creationId xmlns:a16="http://schemas.microsoft.com/office/drawing/2014/main" xmlns="" id="{3C72880E-832E-4837-8367-2403835B4E4B}"/>
                </a:ext>
              </a:extLst>
            </p:cNvPr>
            <p:cNvSpPr/>
            <p:nvPr/>
          </p:nvSpPr>
          <p:spPr>
            <a:xfrm>
              <a:off x="-1" y="4677173"/>
              <a:ext cx="632736" cy="385144"/>
            </a:xfrm>
            <a:custGeom>
              <a:avLst/>
              <a:gdLst>
                <a:gd name="connsiteX0" fmla="*/ 638238 w 632735"/>
                <a:gd name="connsiteY0" fmla="*/ 382943 h 385143"/>
                <a:gd name="connsiteX1" fmla="*/ 0 w 632735"/>
                <a:gd name="connsiteY1" fmla="*/ 0 h 385143"/>
                <a:gd name="connsiteX2" fmla="*/ 0 w 632735"/>
                <a:gd name="connsiteY2" fmla="*/ 6465 h 385143"/>
                <a:gd name="connsiteX3" fmla="*/ 635487 w 632735"/>
                <a:gd name="connsiteY3" fmla="*/ 387757 h 385143"/>
                <a:gd name="connsiteX4" fmla="*/ 638238 w 632735"/>
                <a:gd name="connsiteY4" fmla="*/ 382943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8238" y="382943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35487" y="387757"/>
                  </a:lnTo>
                  <a:cubicBezTo>
                    <a:pt x="636450" y="386244"/>
                    <a:pt x="637137" y="384456"/>
                    <a:pt x="638238" y="38294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" name="자유형: 도형 28">
              <a:extLst>
                <a:ext uri="{FF2B5EF4-FFF2-40B4-BE49-F238E27FC236}">
                  <a16:creationId xmlns:a16="http://schemas.microsoft.com/office/drawing/2014/main" xmlns="" id="{E4E728AC-BEDA-4FE9-9B73-DF5ED57384C6}"/>
                </a:ext>
              </a:extLst>
            </p:cNvPr>
            <p:cNvSpPr/>
            <p:nvPr/>
          </p:nvSpPr>
          <p:spPr>
            <a:xfrm>
              <a:off x="713890" y="4546775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xmlns="" id="{45CD2C71-29AD-48BB-808C-98E5B9F6CF6B}"/>
                </a:ext>
              </a:extLst>
            </p:cNvPr>
            <p:cNvSpPr/>
            <p:nvPr/>
          </p:nvSpPr>
          <p:spPr>
            <a:xfrm>
              <a:off x="673312" y="4011150"/>
              <a:ext cx="13755" cy="1017879"/>
            </a:xfrm>
            <a:custGeom>
              <a:avLst/>
              <a:gdLst>
                <a:gd name="connsiteX0" fmla="*/ 5502 w 0"/>
                <a:gd name="connsiteY0" fmla="*/ 1029296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9296 h 1017879"/>
                <a:gd name="connsiteX5" fmla="*/ 2751 w 0"/>
                <a:gd name="connsiteY5" fmla="*/ 1029021 h 1017879"/>
                <a:gd name="connsiteX6" fmla="*/ 5502 w 0"/>
                <a:gd name="connsiteY6" fmla="*/ 1029296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9296"/>
                  </a:moveTo>
                  <a:lnTo>
                    <a:pt x="5502" y="0"/>
                  </a:lnTo>
                  <a:cubicBezTo>
                    <a:pt x="4539" y="137"/>
                    <a:pt x="3714" y="275"/>
                    <a:pt x="2751" y="275"/>
                  </a:cubicBezTo>
                  <a:cubicBezTo>
                    <a:pt x="1788" y="275"/>
                    <a:pt x="963" y="137"/>
                    <a:pt x="0" y="0"/>
                  </a:cubicBezTo>
                  <a:lnTo>
                    <a:pt x="0" y="1029296"/>
                  </a:lnTo>
                  <a:cubicBezTo>
                    <a:pt x="963" y="1029296"/>
                    <a:pt x="1788" y="1029021"/>
                    <a:pt x="2751" y="1029021"/>
                  </a:cubicBezTo>
                  <a:cubicBezTo>
                    <a:pt x="3714" y="1029021"/>
                    <a:pt x="4539" y="1029296"/>
                    <a:pt x="5502" y="102929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xmlns="" id="{F915FE2C-09FB-44CC-8326-05B39B20FE05}"/>
                </a:ext>
              </a:extLst>
            </p:cNvPr>
            <p:cNvSpPr/>
            <p:nvPr/>
          </p:nvSpPr>
          <p:spPr>
            <a:xfrm>
              <a:off x="673312" y="5131642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xmlns="" id="{97708A09-39F6-4D98-90B2-72B5D68D93F3}"/>
                </a:ext>
              </a:extLst>
            </p:cNvPr>
            <p:cNvSpPr/>
            <p:nvPr/>
          </p:nvSpPr>
          <p:spPr>
            <a:xfrm>
              <a:off x="673312" y="2925183"/>
              <a:ext cx="13755" cy="1017879"/>
            </a:xfrm>
            <a:custGeom>
              <a:avLst/>
              <a:gdLst>
                <a:gd name="connsiteX0" fmla="*/ 5502 w 0"/>
                <a:gd name="connsiteY0" fmla="*/ 1025995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5995 h 1017879"/>
                <a:gd name="connsiteX5" fmla="*/ 2751 w 0"/>
                <a:gd name="connsiteY5" fmla="*/ 1025720 h 1017879"/>
                <a:gd name="connsiteX6" fmla="*/ 5502 w 0"/>
                <a:gd name="connsiteY6" fmla="*/ 1025995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5995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1025995"/>
                  </a:lnTo>
                  <a:cubicBezTo>
                    <a:pt x="963" y="1025858"/>
                    <a:pt x="1788" y="1025720"/>
                    <a:pt x="2751" y="1025720"/>
                  </a:cubicBezTo>
                  <a:cubicBezTo>
                    <a:pt x="3714" y="1025720"/>
                    <a:pt x="4539" y="1025995"/>
                    <a:pt x="5502" y="102599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" name="자유형: 도형 32">
              <a:extLst>
                <a:ext uri="{FF2B5EF4-FFF2-40B4-BE49-F238E27FC236}">
                  <a16:creationId xmlns:a16="http://schemas.microsoft.com/office/drawing/2014/main" xmlns="" id="{6D914CF6-1B82-43E5-90D9-59C48C235288}"/>
                </a:ext>
              </a:extLst>
            </p:cNvPr>
            <p:cNvSpPr/>
            <p:nvPr/>
          </p:nvSpPr>
          <p:spPr>
            <a:xfrm>
              <a:off x="716641" y="2899185"/>
              <a:ext cx="825308" cy="495185"/>
            </a:xfrm>
            <a:custGeom>
              <a:avLst/>
              <a:gdLst>
                <a:gd name="connsiteX0" fmla="*/ 0 w 825307"/>
                <a:gd name="connsiteY0" fmla="*/ 4814 h 495184"/>
                <a:gd name="connsiteX1" fmla="*/ 825995 w 825307"/>
                <a:gd name="connsiteY1" fmla="*/ 500412 h 495184"/>
                <a:gd name="connsiteX2" fmla="*/ 828609 w 825307"/>
                <a:gd name="connsiteY2" fmla="*/ 495597 h 495184"/>
                <a:gd name="connsiteX3" fmla="*/ 2614 w 825307"/>
                <a:gd name="connsiteY3" fmla="*/ 0 h 495184"/>
                <a:gd name="connsiteX4" fmla="*/ 0 w 825307"/>
                <a:gd name="connsiteY4" fmla="*/ 481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814"/>
                  </a:moveTo>
                  <a:lnTo>
                    <a:pt x="825995" y="500412"/>
                  </a:lnTo>
                  <a:cubicBezTo>
                    <a:pt x="826821" y="498761"/>
                    <a:pt x="827646" y="497110"/>
                    <a:pt x="828609" y="495597"/>
                  </a:cubicBezTo>
                  <a:lnTo>
                    <a:pt x="2614" y="0"/>
                  </a:lnTo>
                  <a:cubicBezTo>
                    <a:pt x="1788" y="1513"/>
                    <a:pt x="963" y="3301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" name="자유형: 도형 33">
              <a:extLst>
                <a:ext uri="{FF2B5EF4-FFF2-40B4-BE49-F238E27FC236}">
                  <a16:creationId xmlns:a16="http://schemas.microsoft.com/office/drawing/2014/main" xmlns="" id="{82DAC4FB-9066-4D75-A9F7-50CF7DB74B3E}"/>
                </a:ext>
              </a:extLst>
            </p:cNvPr>
            <p:cNvSpPr/>
            <p:nvPr/>
          </p:nvSpPr>
          <p:spPr>
            <a:xfrm>
              <a:off x="1648276" y="3458056"/>
              <a:ext cx="825308" cy="495185"/>
            </a:xfrm>
            <a:custGeom>
              <a:avLst/>
              <a:gdLst>
                <a:gd name="connsiteX0" fmla="*/ 830259 w 825307"/>
                <a:gd name="connsiteY0" fmla="*/ 496560 h 495184"/>
                <a:gd name="connsiteX1" fmla="*/ 2613 w 825307"/>
                <a:gd name="connsiteY1" fmla="*/ 0 h 495184"/>
                <a:gd name="connsiteX2" fmla="*/ 0 w 825307"/>
                <a:gd name="connsiteY2" fmla="*/ 4814 h 495184"/>
                <a:gd name="connsiteX3" fmla="*/ 827646 w 825307"/>
                <a:gd name="connsiteY3" fmla="*/ 501374 h 495184"/>
                <a:gd name="connsiteX4" fmla="*/ 830259 w 825307"/>
                <a:gd name="connsiteY4" fmla="*/ 496560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0259" y="496560"/>
                  </a:moveTo>
                  <a:lnTo>
                    <a:pt x="2613" y="0"/>
                  </a:lnTo>
                  <a:cubicBezTo>
                    <a:pt x="1788" y="1651"/>
                    <a:pt x="963" y="3301"/>
                    <a:pt x="0" y="4814"/>
                  </a:cubicBezTo>
                  <a:lnTo>
                    <a:pt x="827646" y="501374"/>
                  </a:lnTo>
                  <a:cubicBezTo>
                    <a:pt x="828471" y="499861"/>
                    <a:pt x="829296" y="498073"/>
                    <a:pt x="830259" y="4965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" name="자유형: 도형 34">
              <a:extLst>
                <a:ext uri="{FF2B5EF4-FFF2-40B4-BE49-F238E27FC236}">
                  <a16:creationId xmlns:a16="http://schemas.microsoft.com/office/drawing/2014/main" xmlns="" id="{97398223-6CD1-4C15-B32E-6C9CDDE6BEDA}"/>
                </a:ext>
              </a:extLst>
            </p:cNvPr>
            <p:cNvSpPr/>
            <p:nvPr/>
          </p:nvSpPr>
          <p:spPr>
            <a:xfrm>
              <a:off x="1648276" y="2918443"/>
              <a:ext cx="784042" cy="467674"/>
            </a:xfrm>
            <a:custGeom>
              <a:avLst/>
              <a:gdLst>
                <a:gd name="connsiteX0" fmla="*/ 796697 w 784042"/>
                <a:gd name="connsiteY0" fmla="*/ 4677 h 467674"/>
                <a:gd name="connsiteX1" fmla="*/ 793808 w 784042"/>
                <a:gd name="connsiteY1" fmla="*/ 0 h 467674"/>
                <a:gd name="connsiteX2" fmla="*/ 0 w 784042"/>
                <a:gd name="connsiteY2" fmla="*/ 476340 h 467674"/>
                <a:gd name="connsiteX3" fmla="*/ 2613 w 784042"/>
                <a:gd name="connsiteY3" fmla="*/ 481154 h 467674"/>
                <a:gd name="connsiteX4" fmla="*/ 796697 w 784042"/>
                <a:gd name="connsiteY4" fmla="*/ 4677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96697" y="4677"/>
                  </a:moveTo>
                  <a:cubicBezTo>
                    <a:pt x="795734" y="3164"/>
                    <a:pt x="794771" y="1513"/>
                    <a:pt x="793808" y="0"/>
                  </a:cubicBezTo>
                  <a:lnTo>
                    <a:pt x="0" y="476340"/>
                  </a:lnTo>
                  <a:cubicBezTo>
                    <a:pt x="963" y="477853"/>
                    <a:pt x="1788" y="479641"/>
                    <a:pt x="2613" y="481154"/>
                  </a:cubicBezTo>
                  <a:lnTo>
                    <a:pt x="79669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" name="자유형: 도형 35">
              <a:extLst>
                <a:ext uri="{FF2B5EF4-FFF2-40B4-BE49-F238E27FC236}">
                  <a16:creationId xmlns:a16="http://schemas.microsoft.com/office/drawing/2014/main" xmlns="" id="{D72C9ADB-E816-4961-B88A-8D57D02C1F0A}"/>
                </a:ext>
              </a:extLst>
            </p:cNvPr>
            <p:cNvSpPr/>
            <p:nvPr/>
          </p:nvSpPr>
          <p:spPr>
            <a:xfrm>
              <a:off x="1593943" y="2369751"/>
              <a:ext cx="13755" cy="990369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" name="자유형: 도형 36">
              <a:extLst>
                <a:ext uri="{FF2B5EF4-FFF2-40B4-BE49-F238E27FC236}">
                  <a16:creationId xmlns:a16="http://schemas.microsoft.com/office/drawing/2014/main" xmlns="" id="{F5FD2206-B042-4396-92D6-00DC6B99169A}"/>
                </a:ext>
              </a:extLst>
            </p:cNvPr>
            <p:cNvSpPr/>
            <p:nvPr/>
          </p:nvSpPr>
          <p:spPr>
            <a:xfrm>
              <a:off x="1593943" y="1268790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" name="자유형: 도형 37">
              <a:extLst>
                <a:ext uri="{FF2B5EF4-FFF2-40B4-BE49-F238E27FC236}">
                  <a16:creationId xmlns:a16="http://schemas.microsoft.com/office/drawing/2014/main" xmlns="" id="{0558B5D8-5A24-467A-B8E3-432BCDAB05F7}"/>
                </a:ext>
              </a:extLst>
            </p:cNvPr>
            <p:cNvSpPr/>
            <p:nvPr/>
          </p:nvSpPr>
          <p:spPr>
            <a:xfrm>
              <a:off x="1634796" y="1809092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" name="자유형: 도형 38">
              <a:extLst>
                <a:ext uri="{FF2B5EF4-FFF2-40B4-BE49-F238E27FC236}">
                  <a16:creationId xmlns:a16="http://schemas.microsoft.com/office/drawing/2014/main" xmlns="" id="{9A5F32A7-C420-4492-9483-BEDDEFBB68AA}"/>
                </a:ext>
              </a:extLst>
            </p:cNvPr>
            <p:cNvSpPr/>
            <p:nvPr/>
          </p:nvSpPr>
          <p:spPr>
            <a:xfrm>
              <a:off x="2514711" y="-13600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0" name="자유형: 도형 39">
              <a:extLst>
                <a:ext uri="{FF2B5EF4-FFF2-40B4-BE49-F238E27FC236}">
                  <a16:creationId xmlns:a16="http://schemas.microsoft.com/office/drawing/2014/main" xmlns="" id="{3FA3FB0A-1D53-4FE6-99FC-D49C4D8993BB}"/>
                </a:ext>
              </a:extLst>
            </p:cNvPr>
            <p:cNvSpPr/>
            <p:nvPr/>
          </p:nvSpPr>
          <p:spPr>
            <a:xfrm>
              <a:off x="673312" y="6269054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1" name="자유형: 도형 40">
              <a:extLst>
                <a:ext uri="{FF2B5EF4-FFF2-40B4-BE49-F238E27FC236}">
                  <a16:creationId xmlns:a16="http://schemas.microsoft.com/office/drawing/2014/main" xmlns="" id="{F89057FC-1F78-4169-BECF-9E78BDAC51FC}"/>
                </a:ext>
              </a:extLst>
            </p:cNvPr>
            <p:cNvSpPr/>
            <p:nvPr/>
          </p:nvSpPr>
          <p:spPr>
            <a:xfrm>
              <a:off x="741675" y="5672632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2" name="자유형: 도형 41">
              <a:extLst>
                <a:ext uri="{FF2B5EF4-FFF2-40B4-BE49-F238E27FC236}">
                  <a16:creationId xmlns:a16="http://schemas.microsoft.com/office/drawing/2014/main" xmlns="" id="{1EF1D929-BF76-4CB9-B654-475BDF2A3106}"/>
                </a:ext>
              </a:extLst>
            </p:cNvPr>
            <p:cNvSpPr/>
            <p:nvPr/>
          </p:nvSpPr>
          <p:spPr>
            <a:xfrm>
              <a:off x="1640985" y="6221049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3" name="자유형: 도형 42">
              <a:extLst>
                <a:ext uri="{FF2B5EF4-FFF2-40B4-BE49-F238E27FC236}">
                  <a16:creationId xmlns:a16="http://schemas.microsoft.com/office/drawing/2014/main" xmlns="" id="{0D1CDAD9-E901-4AE7-9988-37FA3F052C30}"/>
                </a:ext>
              </a:extLst>
            </p:cNvPr>
            <p:cNvSpPr/>
            <p:nvPr/>
          </p:nvSpPr>
          <p:spPr>
            <a:xfrm>
              <a:off x="1594080" y="5709633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4" name="자유형: 도형 43">
              <a:extLst>
                <a:ext uri="{FF2B5EF4-FFF2-40B4-BE49-F238E27FC236}">
                  <a16:creationId xmlns:a16="http://schemas.microsoft.com/office/drawing/2014/main" xmlns="" id="{B70A3409-2FDC-4288-9466-0654A3F17E1B}"/>
                </a:ext>
              </a:extLst>
            </p:cNvPr>
            <p:cNvSpPr/>
            <p:nvPr/>
          </p:nvSpPr>
          <p:spPr>
            <a:xfrm>
              <a:off x="1594080" y="4563693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5" name="자유형: 도형 44">
              <a:extLst>
                <a:ext uri="{FF2B5EF4-FFF2-40B4-BE49-F238E27FC236}">
                  <a16:creationId xmlns:a16="http://schemas.microsoft.com/office/drawing/2014/main" xmlns="" id="{CE075992-E940-4588-9BBA-CB3E18C294A8}"/>
                </a:ext>
              </a:extLst>
            </p:cNvPr>
            <p:cNvSpPr/>
            <p:nvPr/>
          </p:nvSpPr>
          <p:spPr>
            <a:xfrm>
              <a:off x="1621178" y="4003034"/>
              <a:ext cx="852818" cy="508940"/>
            </a:xfrm>
            <a:custGeom>
              <a:avLst/>
              <a:gdLst>
                <a:gd name="connsiteX0" fmla="*/ 857357 w 852817"/>
                <a:gd name="connsiteY0" fmla="*/ 4814 h 508939"/>
                <a:gd name="connsiteX1" fmla="*/ 854743 w 852817"/>
                <a:gd name="connsiteY1" fmla="*/ 0 h 508939"/>
                <a:gd name="connsiteX2" fmla="*/ 0 w 852817"/>
                <a:gd name="connsiteY2" fmla="*/ 512791 h 508939"/>
                <a:gd name="connsiteX3" fmla="*/ 2889 w 852817"/>
                <a:gd name="connsiteY3" fmla="*/ 517468 h 508939"/>
                <a:gd name="connsiteX4" fmla="*/ 857357 w 852817"/>
                <a:gd name="connsiteY4" fmla="*/ 4814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7357" y="4814"/>
                  </a:moveTo>
                  <a:cubicBezTo>
                    <a:pt x="856257" y="3301"/>
                    <a:pt x="855569" y="1651"/>
                    <a:pt x="854743" y="0"/>
                  </a:cubicBezTo>
                  <a:lnTo>
                    <a:pt x="0" y="512791"/>
                  </a:lnTo>
                  <a:cubicBezTo>
                    <a:pt x="1100" y="514304"/>
                    <a:pt x="2063" y="515817"/>
                    <a:pt x="2889" y="517468"/>
                  </a:cubicBezTo>
                  <a:lnTo>
                    <a:pt x="857357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6" name="자유형: 도형 45">
              <a:extLst>
                <a:ext uri="{FF2B5EF4-FFF2-40B4-BE49-F238E27FC236}">
                  <a16:creationId xmlns:a16="http://schemas.microsoft.com/office/drawing/2014/main" xmlns="" id="{5957E3F4-A63E-4C00-923C-2C2C2B41A9A0}"/>
                </a:ext>
              </a:extLst>
            </p:cNvPr>
            <p:cNvSpPr/>
            <p:nvPr/>
          </p:nvSpPr>
          <p:spPr>
            <a:xfrm>
              <a:off x="1656529" y="5672769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7" name="자유형: 도형 46">
              <a:extLst>
                <a:ext uri="{FF2B5EF4-FFF2-40B4-BE49-F238E27FC236}">
                  <a16:creationId xmlns:a16="http://schemas.microsoft.com/office/drawing/2014/main" xmlns="" id="{A2DFEE3B-D025-4087-8A49-34E1E4EBD216}"/>
                </a:ext>
              </a:extLst>
            </p:cNvPr>
            <p:cNvSpPr/>
            <p:nvPr/>
          </p:nvSpPr>
          <p:spPr>
            <a:xfrm>
              <a:off x="2556802" y="5107984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8" name="자유형: 도형 47">
              <a:extLst>
                <a:ext uri="{FF2B5EF4-FFF2-40B4-BE49-F238E27FC236}">
                  <a16:creationId xmlns:a16="http://schemas.microsoft.com/office/drawing/2014/main" xmlns="" id="{35A04F97-4711-4256-B18F-436B15C66FE4}"/>
                </a:ext>
              </a:extLst>
            </p:cNvPr>
            <p:cNvSpPr/>
            <p:nvPr/>
          </p:nvSpPr>
          <p:spPr>
            <a:xfrm>
              <a:off x="2556802" y="4554890"/>
              <a:ext cx="839063" cy="508940"/>
            </a:xfrm>
            <a:custGeom>
              <a:avLst/>
              <a:gdLst>
                <a:gd name="connsiteX0" fmla="*/ 2751 w 839062"/>
                <a:gd name="connsiteY0" fmla="*/ 509215 h 508939"/>
                <a:gd name="connsiteX1" fmla="*/ 843327 w 839062"/>
                <a:gd name="connsiteY1" fmla="*/ 4814 h 508939"/>
                <a:gd name="connsiteX2" fmla="*/ 840576 w 839062"/>
                <a:gd name="connsiteY2" fmla="*/ 0 h 508939"/>
                <a:gd name="connsiteX3" fmla="*/ 0 w 839062"/>
                <a:gd name="connsiteY3" fmla="*/ 504400 h 508939"/>
                <a:gd name="connsiteX4" fmla="*/ 2751 w 839062"/>
                <a:gd name="connsiteY4" fmla="*/ 509215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2751" y="509215"/>
                  </a:moveTo>
                  <a:lnTo>
                    <a:pt x="843327" y="4814"/>
                  </a:lnTo>
                  <a:cubicBezTo>
                    <a:pt x="842226" y="3301"/>
                    <a:pt x="841538" y="1651"/>
                    <a:pt x="840576" y="0"/>
                  </a:cubicBezTo>
                  <a:lnTo>
                    <a:pt x="0" y="504400"/>
                  </a:lnTo>
                  <a:cubicBezTo>
                    <a:pt x="1100" y="505914"/>
                    <a:pt x="1926" y="507564"/>
                    <a:pt x="2751" y="50921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49" name="자유형: 도형 48">
              <a:extLst>
                <a:ext uri="{FF2B5EF4-FFF2-40B4-BE49-F238E27FC236}">
                  <a16:creationId xmlns:a16="http://schemas.microsoft.com/office/drawing/2014/main" xmlns="" id="{EC64C541-14E7-417D-A732-AA7878C3C0CE}"/>
                </a:ext>
              </a:extLst>
            </p:cNvPr>
            <p:cNvSpPr/>
            <p:nvPr/>
          </p:nvSpPr>
          <p:spPr>
            <a:xfrm>
              <a:off x="2514711" y="5133431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0" name="자유형: 도형 49">
              <a:extLst>
                <a:ext uri="{FF2B5EF4-FFF2-40B4-BE49-F238E27FC236}">
                  <a16:creationId xmlns:a16="http://schemas.microsoft.com/office/drawing/2014/main" xmlns="" id="{E92A9A6F-EE5E-4258-877F-C18311A6C587}"/>
                </a:ext>
              </a:extLst>
            </p:cNvPr>
            <p:cNvSpPr/>
            <p:nvPr/>
          </p:nvSpPr>
          <p:spPr>
            <a:xfrm>
              <a:off x="2514711" y="4028068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10589 h 1004124"/>
                <a:gd name="connsiteX2" fmla="*/ 2751 w 0"/>
                <a:gd name="connsiteY2" fmla="*/ 1010314 h 1004124"/>
                <a:gd name="connsiteX3" fmla="*/ 5502 w 0"/>
                <a:gd name="connsiteY3" fmla="*/ 1010589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10589"/>
                  </a:lnTo>
                  <a:cubicBezTo>
                    <a:pt x="963" y="1010589"/>
                    <a:pt x="1788" y="1010314"/>
                    <a:pt x="2751" y="1010314"/>
                  </a:cubicBezTo>
                  <a:cubicBezTo>
                    <a:pt x="3714" y="1010314"/>
                    <a:pt x="4539" y="1010589"/>
                    <a:pt x="5502" y="1010589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138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1" name="자유형: 도형 50">
              <a:extLst>
                <a:ext uri="{FF2B5EF4-FFF2-40B4-BE49-F238E27FC236}">
                  <a16:creationId xmlns:a16="http://schemas.microsoft.com/office/drawing/2014/main" xmlns="" id="{502C18FF-AEDB-4BD2-A2AE-C8EA1A6B07A0}"/>
                </a:ext>
              </a:extLst>
            </p:cNvPr>
            <p:cNvSpPr/>
            <p:nvPr/>
          </p:nvSpPr>
          <p:spPr>
            <a:xfrm>
              <a:off x="2589951" y="2918443"/>
              <a:ext cx="770287" cy="467674"/>
            </a:xfrm>
            <a:custGeom>
              <a:avLst/>
              <a:gdLst>
                <a:gd name="connsiteX0" fmla="*/ 774826 w 770287"/>
                <a:gd name="connsiteY0" fmla="*/ 469600 h 467674"/>
                <a:gd name="connsiteX1" fmla="*/ 777715 w 770287"/>
                <a:gd name="connsiteY1" fmla="*/ 464923 h 467674"/>
                <a:gd name="connsiteX2" fmla="*/ 2889 w 770287"/>
                <a:gd name="connsiteY2" fmla="*/ 0 h 467674"/>
                <a:gd name="connsiteX3" fmla="*/ 0 w 770287"/>
                <a:gd name="connsiteY3" fmla="*/ 4677 h 467674"/>
                <a:gd name="connsiteX4" fmla="*/ 774826 w 770287"/>
                <a:gd name="connsiteY4" fmla="*/ 469600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87" h="467674">
                  <a:moveTo>
                    <a:pt x="774826" y="469600"/>
                  </a:moveTo>
                  <a:cubicBezTo>
                    <a:pt x="775789" y="467949"/>
                    <a:pt x="776752" y="466436"/>
                    <a:pt x="777715" y="46492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774826" y="469600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2" name="자유형: 도형 51">
              <a:extLst>
                <a:ext uri="{FF2B5EF4-FFF2-40B4-BE49-F238E27FC236}">
                  <a16:creationId xmlns:a16="http://schemas.microsoft.com/office/drawing/2014/main" xmlns="" id="{13CB12C4-05B3-4160-B44E-45F8929D5890}"/>
                </a:ext>
              </a:extLst>
            </p:cNvPr>
            <p:cNvSpPr/>
            <p:nvPr/>
          </p:nvSpPr>
          <p:spPr>
            <a:xfrm>
              <a:off x="2556527" y="3469610"/>
              <a:ext cx="797797" cy="481429"/>
            </a:xfrm>
            <a:custGeom>
              <a:avLst/>
              <a:gdLst>
                <a:gd name="connsiteX0" fmla="*/ 2614 w 797797"/>
                <a:gd name="connsiteY0" fmla="*/ 489820 h 481429"/>
                <a:gd name="connsiteX1" fmla="*/ 811277 w 797797"/>
                <a:gd name="connsiteY1" fmla="*/ 4677 h 481429"/>
                <a:gd name="connsiteX2" fmla="*/ 808389 w 797797"/>
                <a:gd name="connsiteY2" fmla="*/ 0 h 481429"/>
                <a:gd name="connsiteX3" fmla="*/ 0 w 797797"/>
                <a:gd name="connsiteY3" fmla="*/ 485006 h 481429"/>
                <a:gd name="connsiteX4" fmla="*/ 2614 w 797797"/>
                <a:gd name="connsiteY4" fmla="*/ 489820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2614" y="489820"/>
                  </a:moveTo>
                  <a:lnTo>
                    <a:pt x="811277" y="4677"/>
                  </a:lnTo>
                  <a:cubicBezTo>
                    <a:pt x="810314" y="3164"/>
                    <a:pt x="809352" y="1513"/>
                    <a:pt x="808389" y="0"/>
                  </a:cubicBezTo>
                  <a:lnTo>
                    <a:pt x="0" y="485006"/>
                  </a:lnTo>
                  <a:cubicBezTo>
                    <a:pt x="963" y="486519"/>
                    <a:pt x="1651" y="488307"/>
                    <a:pt x="2614" y="48982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3" name="자유형: 도형 52">
              <a:extLst>
                <a:ext uri="{FF2B5EF4-FFF2-40B4-BE49-F238E27FC236}">
                  <a16:creationId xmlns:a16="http://schemas.microsoft.com/office/drawing/2014/main" xmlns="" id="{DE996118-FCB8-475D-9AD7-4485A0F9AD53}"/>
                </a:ext>
              </a:extLst>
            </p:cNvPr>
            <p:cNvSpPr/>
            <p:nvPr/>
          </p:nvSpPr>
          <p:spPr>
            <a:xfrm>
              <a:off x="3435341" y="3512664"/>
              <a:ext cx="13755" cy="962859"/>
            </a:xfrm>
            <a:custGeom>
              <a:avLst/>
              <a:gdLst>
                <a:gd name="connsiteX0" fmla="*/ 0 w 0"/>
                <a:gd name="connsiteY0" fmla="*/ 0 h 962858"/>
                <a:gd name="connsiteX1" fmla="*/ 0 w 0"/>
                <a:gd name="connsiteY1" fmla="*/ 975239 h 962858"/>
                <a:gd name="connsiteX2" fmla="*/ 2751 w 0"/>
                <a:gd name="connsiteY2" fmla="*/ 974963 h 962858"/>
                <a:gd name="connsiteX3" fmla="*/ 5502 w 0"/>
                <a:gd name="connsiteY3" fmla="*/ 975239 h 962858"/>
                <a:gd name="connsiteX4" fmla="*/ 5502 w 0"/>
                <a:gd name="connsiteY4" fmla="*/ 0 h 962858"/>
                <a:gd name="connsiteX5" fmla="*/ 2751 w 0"/>
                <a:gd name="connsiteY5" fmla="*/ 138 h 962858"/>
                <a:gd name="connsiteX6" fmla="*/ 0 w 0"/>
                <a:gd name="connsiteY6" fmla="*/ 0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0" y="0"/>
                  </a:moveTo>
                  <a:lnTo>
                    <a:pt x="0" y="975239"/>
                  </a:lnTo>
                  <a:cubicBezTo>
                    <a:pt x="963" y="975239"/>
                    <a:pt x="1788" y="974963"/>
                    <a:pt x="2751" y="974963"/>
                  </a:cubicBezTo>
                  <a:cubicBezTo>
                    <a:pt x="3714" y="974963"/>
                    <a:pt x="4539" y="975239"/>
                    <a:pt x="5502" y="975239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926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4" name="자유형: 도형 53">
              <a:extLst>
                <a:ext uri="{FF2B5EF4-FFF2-40B4-BE49-F238E27FC236}">
                  <a16:creationId xmlns:a16="http://schemas.microsoft.com/office/drawing/2014/main" xmlns="" id="{2B5962B9-C9F8-4E80-9563-F3597A51890E}"/>
                </a:ext>
              </a:extLst>
            </p:cNvPr>
            <p:cNvSpPr/>
            <p:nvPr/>
          </p:nvSpPr>
          <p:spPr>
            <a:xfrm>
              <a:off x="2570419" y="5658464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5" name="자유형: 도형 54">
              <a:extLst>
                <a:ext uri="{FF2B5EF4-FFF2-40B4-BE49-F238E27FC236}">
                  <a16:creationId xmlns:a16="http://schemas.microsoft.com/office/drawing/2014/main" xmlns="" id="{8F9C4E42-5060-44B6-BEAA-E73F711C040D}"/>
                </a:ext>
              </a:extLst>
            </p:cNvPr>
            <p:cNvSpPr/>
            <p:nvPr/>
          </p:nvSpPr>
          <p:spPr>
            <a:xfrm>
              <a:off x="3508244" y="6783908"/>
              <a:ext cx="123796" cy="68776"/>
            </a:xfrm>
            <a:custGeom>
              <a:avLst/>
              <a:gdLst>
                <a:gd name="connsiteX0" fmla="*/ 0 w 123796"/>
                <a:gd name="connsiteY0" fmla="*/ 4677 h 68775"/>
                <a:gd name="connsiteX1" fmla="*/ 125584 w 123796"/>
                <a:gd name="connsiteY1" fmla="*/ 80055 h 68775"/>
                <a:gd name="connsiteX2" fmla="*/ 136313 w 123796"/>
                <a:gd name="connsiteY2" fmla="*/ 80055 h 68775"/>
                <a:gd name="connsiteX3" fmla="*/ 2888 w 123796"/>
                <a:gd name="connsiteY3" fmla="*/ 0 h 68775"/>
                <a:gd name="connsiteX4" fmla="*/ 0 w 123796"/>
                <a:gd name="connsiteY4" fmla="*/ 4677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96" h="68775">
                  <a:moveTo>
                    <a:pt x="0" y="4677"/>
                  </a:moveTo>
                  <a:lnTo>
                    <a:pt x="125584" y="80055"/>
                  </a:lnTo>
                  <a:lnTo>
                    <a:pt x="136313" y="80055"/>
                  </a:lnTo>
                  <a:lnTo>
                    <a:pt x="2888" y="0"/>
                  </a:lnTo>
                  <a:cubicBezTo>
                    <a:pt x="1926" y="1651"/>
                    <a:pt x="963" y="3164"/>
                    <a:pt x="0" y="46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6" name="자유형: 도형 55">
              <a:extLst>
                <a:ext uri="{FF2B5EF4-FFF2-40B4-BE49-F238E27FC236}">
                  <a16:creationId xmlns:a16="http://schemas.microsoft.com/office/drawing/2014/main" xmlns="" id="{431BFDA0-FE51-4C12-8A1B-C01F174D4028}"/>
                </a:ext>
              </a:extLst>
            </p:cNvPr>
            <p:cNvSpPr/>
            <p:nvPr/>
          </p:nvSpPr>
          <p:spPr>
            <a:xfrm>
              <a:off x="3435341" y="5681985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7990 h 976613"/>
                <a:gd name="connsiteX2" fmla="*/ 2751 w 0"/>
                <a:gd name="connsiteY2" fmla="*/ 977852 h 976613"/>
                <a:gd name="connsiteX3" fmla="*/ 5502 w 0"/>
                <a:gd name="connsiteY3" fmla="*/ 977990 h 976613"/>
                <a:gd name="connsiteX4" fmla="*/ 5502 w 0"/>
                <a:gd name="connsiteY4" fmla="*/ 0 h 976613"/>
                <a:gd name="connsiteX5" fmla="*/ 2751 w 0"/>
                <a:gd name="connsiteY5" fmla="*/ 275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7990"/>
                  </a:lnTo>
                  <a:cubicBezTo>
                    <a:pt x="963" y="977990"/>
                    <a:pt x="1788" y="977852"/>
                    <a:pt x="2751" y="977852"/>
                  </a:cubicBezTo>
                  <a:cubicBezTo>
                    <a:pt x="3714" y="977852"/>
                    <a:pt x="4539" y="977990"/>
                    <a:pt x="5502" y="977990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7" name="자유형: 도형 56">
              <a:extLst>
                <a:ext uri="{FF2B5EF4-FFF2-40B4-BE49-F238E27FC236}">
                  <a16:creationId xmlns:a16="http://schemas.microsoft.com/office/drawing/2014/main" xmlns="" id="{B36BFB02-3E37-4CB2-BFC0-ADBDA9A562E7}"/>
                </a:ext>
              </a:extLst>
            </p:cNvPr>
            <p:cNvSpPr/>
            <p:nvPr/>
          </p:nvSpPr>
          <p:spPr>
            <a:xfrm>
              <a:off x="3476194" y="4017615"/>
              <a:ext cx="811552" cy="481429"/>
            </a:xfrm>
            <a:custGeom>
              <a:avLst/>
              <a:gdLst>
                <a:gd name="connsiteX0" fmla="*/ 819668 w 811552"/>
                <a:gd name="connsiteY0" fmla="*/ 4677 h 481429"/>
                <a:gd name="connsiteX1" fmla="*/ 816779 w 811552"/>
                <a:gd name="connsiteY1" fmla="*/ 0 h 481429"/>
                <a:gd name="connsiteX2" fmla="*/ 0 w 811552"/>
                <a:gd name="connsiteY2" fmla="*/ 490095 h 481429"/>
                <a:gd name="connsiteX3" fmla="*/ 2751 w 811552"/>
                <a:gd name="connsiteY3" fmla="*/ 494909 h 481429"/>
                <a:gd name="connsiteX4" fmla="*/ 819668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9668" y="4677"/>
                  </a:moveTo>
                  <a:cubicBezTo>
                    <a:pt x="818705" y="3163"/>
                    <a:pt x="817742" y="1513"/>
                    <a:pt x="816779" y="0"/>
                  </a:cubicBezTo>
                  <a:lnTo>
                    <a:pt x="0" y="490095"/>
                  </a:lnTo>
                  <a:cubicBezTo>
                    <a:pt x="1100" y="491608"/>
                    <a:pt x="1788" y="493259"/>
                    <a:pt x="2751" y="494909"/>
                  </a:cubicBezTo>
                  <a:lnTo>
                    <a:pt x="81966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8" name="자유형: 도형 57">
              <a:extLst>
                <a:ext uri="{FF2B5EF4-FFF2-40B4-BE49-F238E27FC236}">
                  <a16:creationId xmlns:a16="http://schemas.microsoft.com/office/drawing/2014/main" xmlns="" id="{98979514-826E-4BAC-B317-32686CF1AD27}"/>
                </a:ext>
              </a:extLst>
            </p:cNvPr>
            <p:cNvSpPr/>
            <p:nvPr/>
          </p:nvSpPr>
          <p:spPr>
            <a:xfrm>
              <a:off x="3474131" y="5658601"/>
              <a:ext cx="839063" cy="508940"/>
            </a:xfrm>
            <a:custGeom>
              <a:avLst/>
              <a:gdLst>
                <a:gd name="connsiteX0" fmla="*/ 848829 w 839062"/>
                <a:gd name="connsiteY0" fmla="*/ 514029 h 508939"/>
                <a:gd name="connsiteX1" fmla="*/ 851580 w 839062"/>
                <a:gd name="connsiteY1" fmla="*/ 509215 h 508939"/>
                <a:gd name="connsiteX2" fmla="*/ 2751 w 839062"/>
                <a:gd name="connsiteY2" fmla="*/ 0 h 508939"/>
                <a:gd name="connsiteX3" fmla="*/ 0 w 839062"/>
                <a:gd name="connsiteY3" fmla="*/ 4814 h 508939"/>
                <a:gd name="connsiteX4" fmla="*/ 848829 w 839062"/>
                <a:gd name="connsiteY4" fmla="*/ 514029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848829" y="514029"/>
                  </a:moveTo>
                  <a:cubicBezTo>
                    <a:pt x="849654" y="512378"/>
                    <a:pt x="850479" y="510728"/>
                    <a:pt x="851580" y="509215"/>
                  </a:cubicBez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48829" y="514029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59" name="자유형: 도형 58">
              <a:extLst>
                <a:ext uri="{FF2B5EF4-FFF2-40B4-BE49-F238E27FC236}">
                  <a16:creationId xmlns:a16="http://schemas.microsoft.com/office/drawing/2014/main" xmlns="" id="{CD230383-BC31-4A28-9EDD-A0731A7A4A4F}"/>
                </a:ext>
              </a:extLst>
            </p:cNvPr>
            <p:cNvSpPr/>
            <p:nvPr/>
          </p:nvSpPr>
          <p:spPr>
            <a:xfrm>
              <a:off x="3476057" y="4554890"/>
              <a:ext cx="825308" cy="495185"/>
            </a:xfrm>
            <a:custGeom>
              <a:avLst/>
              <a:gdLst>
                <a:gd name="connsiteX0" fmla="*/ 838513 w 825307"/>
                <a:gd name="connsiteY0" fmla="*/ 501374 h 495184"/>
                <a:gd name="connsiteX1" fmla="*/ 2751 w 825307"/>
                <a:gd name="connsiteY1" fmla="*/ 0 h 495184"/>
                <a:gd name="connsiteX2" fmla="*/ 0 w 825307"/>
                <a:gd name="connsiteY2" fmla="*/ 4814 h 495184"/>
                <a:gd name="connsiteX3" fmla="*/ 835761 w 825307"/>
                <a:gd name="connsiteY3" fmla="*/ 506326 h 495184"/>
                <a:gd name="connsiteX4" fmla="*/ 838513 w 825307"/>
                <a:gd name="connsiteY4" fmla="*/ 50137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8513" y="501374"/>
                  </a:move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35761" y="506326"/>
                  </a:lnTo>
                  <a:cubicBezTo>
                    <a:pt x="836724" y="504676"/>
                    <a:pt x="837550" y="502887"/>
                    <a:pt x="838513" y="50137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0" name="자유형: 도형 59">
              <a:extLst>
                <a:ext uri="{FF2B5EF4-FFF2-40B4-BE49-F238E27FC236}">
                  <a16:creationId xmlns:a16="http://schemas.microsoft.com/office/drawing/2014/main" xmlns="" id="{5A8F1250-63DE-47A7-ADB1-9EBBC240C5E9}"/>
                </a:ext>
              </a:extLst>
            </p:cNvPr>
            <p:cNvSpPr/>
            <p:nvPr/>
          </p:nvSpPr>
          <p:spPr>
            <a:xfrm>
              <a:off x="3474131" y="5111010"/>
              <a:ext cx="839063" cy="495185"/>
            </a:xfrm>
            <a:custGeom>
              <a:avLst/>
              <a:gdLst>
                <a:gd name="connsiteX0" fmla="*/ 0 w 839062"/>
                <a:gd name="connsiteY0" fmla="*/ 502612 h 495184"/>
                <a:gd name="connsiteX1" fmla="*/ 2751 w 839062"/>
                <a:gd name="connsiteY1" fmla="*/ 507427 h 495184"/>
                <a:gd name="connsiteX2" fmla="*/ 840438 w 839062"/>
                <a:gd name="connsiteY2" fmla="*/ 4814 h 495184"/>
                <a:gd name="connsiteX3" fmla="*/ 837825 w 839062"/>
                <a:gd name="connsiteY3" fmla="*/ 0 h 495184"/>
                <a:gd name="connsiteX4" fmla="*/ 0 w 839062"/>
                <a:gd name="connsiteY4" fmla="*/ 502612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495184">
                  <a:moveTo>
                    <a:pt x="0" y="502612"/>
                  </a:moveTo>
                  <a:cubicBezTo>
                    <a:pt x="1100" y="504125"/>
                    <a:pt x="1926" y="505776"/>
                    <a:pt x="2751" y="507427"/>
                  </a:cubicBezTo>
                  <a:lnTo>
                    <a:pt x="840438" y="4814"/>
                  </a:lnTo>
                  <a:cubicBezTo>
                    <a:pt x="839475" y="3301"/>
                    <a:pt x="838650" y="1651"/>
                    <a:pt x="837825" y="0"/>
                  </a:cubicBezTo>
                  <a:lnTo>
                    <a:pt x="0" y="50261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1" name="자유형: 도형 60">
              <a:extLst>
                <a:ext uri="{FF2B5EF4-FFF2-40B4-BE49-F238E27FC236}">
                  <a16:creationId xmlns:a16="http://schemas.microsoft.com/office/drawing/2014/main" xmlns="" id="{97AF8448-EFE8-4E34-A188-3B3B13B9118A}"/>
                </a:ext>
              </a:extLst>
            </p:cNvPr>
            <p:cNvSpPr/>
            <p:nvPr/>
          </p:nvSpPr>
          <p:spPr>
            <a:xfrm>
              <a:off x="4356110" y="4056267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6752 h 976613"/>
                <a:gd name="connsiteX2" fmla="*/ 2751 w 0"/>
                <a:gd name="connsiteY2" fmla="*/ 976476 h 976613"/>
                <a:gd name="connsiteX3" fmla="*/ 5502 w 0"/>
                <a:gd name="connsiteY3" fmla="*/ 976752 h 976613"/>
                <a:gd name="connsiteX4" fmla="*/ 5502 w 0"/>
                <a:gd name="connsiteY4" fmla="*/ 0 h 976613"/>
                <a:gd name="connsiteX5" fmla="*/ 2751 w 0"/>
                <a:gd name="connsiteY5" fmla="*/ 138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6752"/>
                  </a:lnTo>
                  <a:cubicBezTo>
                    <a:pt x="963" y="976752"/>
                    <a:pt x="1788" y="976476"/>
                    <a:pt x="2751" y="976476"/>
                  </a:cubicBezTo>
                  <a:cubicBezTo>
                    <a:pt x="3714" y="976476"/>
                    <a:pt x="4539" y="976752"/>
                    <a:pt x="5502" y="976752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788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2" name="자유형: 도형 61">
              <a:extLst>
                <a:ext uri="{FF2B5EF4-FFF2-40B4-BE49-F238E27FC236}">
                  <a16:creationId xmlns:a16="http://schemas.microsoft.com/office/drawing/2014/main" xmlns="" id="{DCE5C186-B9CB-4AA9-A5CD-CBD17DCE9FA9}"/>
                </a:ext>
              </a:extLst>
            </p:cNvPr>
            <p:cNvSpPr/>
            <p:nvPr/>
          </p:nvSpPr>
          <p:spPr>
            <a:xfrm>
              <a:off x="4356110" y="6231227"/>
              <a:ext cx="13755" cy="632736"/>
            </a:xfrm>
            <a:custGeom>
              <a:avLst/>
              <a:gdLst>
                <a:gd name="connsiteX0" fmla="*/ 2751 w 0"/>
                <a:gd name="connsiteY0" fmla="*/ 275 h 632735"/>
                <a:gd name="connsiteX1" fmla="*/ 0 w 0"/>
                <a:gd name="connsiteY1" fmla="*/ 0 h 632735"/>
                <a:gd name="connsiteX2" fmla="*/ 0 w 0"/>
                <a:gd name="connsiteY2" fmla="*/ 632736 h 632735"/>
                <a:gd name="connsiteX3" fmla="*/ 5502 w 0"/>
                <a:gd name="connsiteY3" fmla="*/ 632736 h 632735"/>
                <a:gd name="connsiteX4" fmla="*/ 5502 w 0"/>
                <a:gd name="connsiteY4" fmla="*/ 0 h 632735"/>
                <a:gd name="connsiteX5" fmla="*/ 2751 w 0"/>
                <a:gd name="connsiteY5" fmla="*/ 275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632736"/>
                  </a:lnTo>
                  <a:lnTo>
                    <a:pt x="5502" y="632736"/>
                  </a:ln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3" name="자유형: 도형 62">
              <a:extLst>
                <a:ext uri="{FF2B5EF4-FFF2-40B4-BE49-F238E27FC236}">
                  <a16:creationId xmlns:a16="http://schemas.microsoft.com/office/drawing/2014/main" xmlns="" id="{74D0C11D-43A1-420B-A0CC-714082B4F679}"/>
                </a:ext>
              </a:extLst>
            </p:cNvPr>
            <p:cNvSpPr/>
            <p:nvPr/>
          </p:nvSpPr>
          <p:spPr>
            <a:xfrm>
              <a:off x="4392010" y="5674970"/>
              <a:ext cx="811552" cy="495185"/>
            </a:xfrm>
            <a:custGeom>
              <a:avLst/>
              <a:gdLst>
                <a:gd name="connsiteX0" fmla="*/ 824207 w 811552"/>
                <a:gd name="connsiteY0" fmla="*/ 4677 h 495184"/>
                <a:gd name="connsiteX1" fmla="*/ 821319 w 811552"/>
                <a:gd name="connsiteY1" fmla="*/ 0 h 495184"/>
                <a:gd name="connsiteX2" fmla="*/ 0 w 811552"/>
                <a:gd name="connsiteY2" fmla="*/ 492846 h 495184"/>
                <a:gd name="connsiteX3" fmla="*/ 2751 w 811552"/>
                <a:gd name="connsiteY3" fmla="*/ 497660 h 495184"/>
                <a:gd name="connsiteX4" fmla="*/ 824207 w 811552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824207" y="4677"/>
                  </a:moveTo>
                  <a:cubicBezTo>
                    <a:pt x="823244" y="3164"/>
                    <a:pt x="822281" y="1513"/>
                    <a:pt x="821319" y="0"/>
                  </a:cubicBezTo>
                  <a:lnTo>
                    <a:pt x="0" y="492846"/>
                  </a:lnTo>
                  <a:cubicBezTo>
                    <a:pt x="1101" y="494359"/>
                    <a:pt x="1926" y="496010"/>
                    <a:pt x="2751" y="497660"/>
                  </a:cubicBezTo>
                  <a:lnTo>
                    <a:pt x="82420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4" name="자유형: 도형 63">
              <a:extLst>
                <a:ext uri="{FF2B5EF4-FFF2-40B4-BE49-F238E27FC236}">
                  <a16:creationId xmlns:a16="http://schemas.microsoft.com/office/drawing/2014/main" xmlns="" id="{C0239F56-C971-46EB-84DE-3F6D18EB486E}"/>
                </a:ext>
              </a:extLst>
            </p:cNvPr>
            <p:cNvSpPr/>
            <p:nvPr/>
          </p:nvSpPr>
          <p:spPr>
            <a:xfrm>
              <a:off x="5320894" y="6766439"/>
              <a:ext cx="165062" cy="96286"/>
            </a:xfrm>
            <a:custGeom>
              <a:avLst/>
              <a:gdLst>
                <a:gd name="connsiteX0" fmla="*/ 0 w 165061"/>
                <a:gd name="connsiteY0" fmla="*/ 4952 h 96285"/>
                <a:gd name="connsiteX1" fmla="*/ 154333 w 165061"/>
                <a:gd name="connsiteY1" fmla="*/ 97524 h 96285"/>
                <a:gd name="connsiteX2" fmla="*/ 165062 w 165061"/>
                <a:gd name="connsiteY2" fmla="*/ 97524 h 96285"/>
                <a:gd name="connsiteX3" fmla="*/ 2614 w 165061"/>
                <a:gd name="connsiteY3" fmla="*/ 0 h 96285"/>
                <a:gd name="connsiteX4" fmla="*/ 0 w 165061"/>
                <a:gd name="connsiteY4" fmla="*/ 4952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061" h="96285">
                  <a:moveTo>
                    <a:pt x="0" y="4952"/>
                  </a:moveTo>
                  <a:lnTo>
                    <a:pt x="154333" y="97524"/>
                  </a:lnTo>
                  <a:lnTo>
                    <a:pt x="165062" y="97524"/>
                  </a:lnTo>
                  <a:lnTo>
                    <a:pt x="2614" y="0"/>
                  </a:lnTo>
                  <a:cubicBezTo>
                    <a:pt x="1788" y="1651"/>
                    <a:pt x="963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5" name="자유형: 도형 64">
              <a:extLst>
                <a:ext uri="{FF2B5EF4-FFF2-40B4-BE49-F238E27FC236}">
                  <a16:creationId xmlns:a16="http://schemas.microsoft.com/office/drawing/2014/main" xmlns="" id="{59967E18-117F-4F65-BABC-AEA41D2B1222}"/>
                </a:ext>
              </a:extLst>
            </p:cNvPr>
            <p:cNvSpPr/>
            <p:nvPr/>
          </p:nvSpPr>
          <p:spPr>
            <a:xfrm>
              <a:off x="5320894" y="6228201"/>
              <a:ext cx="811552" cy="481429"/>
            </a:xfrm>
            <a:custGeom>
              <a:avLst/>
              <a:gdLst>
                <a:gd name="connsiteX0" fmla="*/ 0 w 811552"/>
                <a:gd name="connsiteY0" fmla="*/ 487207 h 481429"/>
                <a:gd name="connsiteX1" fmla="*/ 2614 w 811552"/>
                <a:gd name="connsiteY1" fmla="*/ 492021 h 481429"/>
                <a:gd name="connsiteX2" fmla="*/ 814716 w 811552"/>
                <a:gd name="connsiteY2" fmla="*/ 4677 h 481429"/>
                <a:gd name="connsiteX3" fmla="*/ 811828 w 811552"/>
                <a:gd name="connsiteY3" fmla="*/ 0 h 481429"/>
                <a:gd name="connsiteX4" fmla="*/ 0 w 811552"/>
                <a:gd name="connsiteY4" fmla="*/ 48720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0" y="487207"/>
                  </a:moveTo>
                  <a:cubicBezTo>
                    <a:pt x="1101" y="488720"/>
                    <a:pt x="1788" y="490370"/>
                    <a:pt x="2614" y="492021"/>
                  </a:cubicBezTo>
                  <a:lnTo>
                    <a:pt x="814716" y="4677"/>
                  </a:lnTo>
                  <a:cubicBezTo>
                    <a:pt x="813753" y="3164"/>
                    <a:pt x="812791" y="1513"/>
                    <a:pt x="811828" y="0"/>
                  </a:cubicBezTo>
                  <a:lnTo>
                    <a:pt x="0" y="48720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6" name="자유형: 도형 65">
              <a:extLst>
                <a:ext uri="{FF2B5EF4-FFF2-40B4-BE49-F238E27FC236}">
                  <a16:creationId xmlns:a16="http://schemas.microsoft.com/office/drawing/2014/main" xmlns="" id="{73C9CB84-239E-47D5-BEF3-0F71A5A25814}"/>
                </a:ext>
              </a:extLst>
            </p:cNvPr>
            <p:cNvSpPr/>
            <p:nvPr/>
          </p:nvSpPr>
          <p:spPr>
            <a:xfrm>
              <a:off x="5276878" y="5713897"/>
              <a:ext cx="13755" cy="976614"/>
            </a:xfrm>
            <a:custGeom>
              <a:avLst/>
              <a:gdLst>
                <a:gd name="connsiteX0" fmla="*/ 5502 w 0"/>
                <a:gd name="connsiteY0" fmla="*/ 979777 h 976613"/>
                <a:gd name="connsiteX1" fmla="*/ 5502 w 0"/>
                <a:gd name="connsiteY1" fmla="*/ 0 h 976613"/>
                <a:gd name="connsiteX2" fmla="*/ 2751 w 0"/>
                <a:gd name="connsiteY2" fmla="*/ 137 h 976613"/>
                <a:gd name="connsiteX3" fmla="*/ 0 w 0"/>
                <a:gd name="connsiteY3" fmla="*/ 0 h 976613"/>
                <a:gd name="connsiteX4" fmla="*/ 0 w 0"/>
                <a:gd name="connsiteY4" fmla="*/ 979777 h 976613"/>
                <a:gd name="connsiteX5" fmla="*/ 2751 w 0"/>
                <a:gd name="connsiteY5" fmla="*/ 979502 h 976613"/>
                <a:gd name="connsiteX6" fmla="*/ 5502 w 0"/>
                <a:gd name="connsiteY6" fmla="*/ 979777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7977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9777"/>
                  </a:lnTo>
                  <a:cubicBezTo>
                    <a:pt x="963" y="979777"/>
                    <a:pt x="1788" y="979502"/>
                    <a:pt x="2751" y="979502"/>
                  </a:cubicBezTo>
                  <a:cubicBezTo>
                    <a:pt x="3576" y="979502"/>
                    <a:pt x="4539" y="979777"/>
                    <a:pt x="5502" y="9797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7" name="자유형: 도형 66">
              <a:extLst>
                <a:ext uri="{FF2B5EF4-FFF2-40B4-BE49-F238E27FC236}">
                  <a16:creationId xmlns:a16="http://schemas.microsoft.com/office/drawing/2014/main" xmlns="" id="{20E856CC-B6D3-4E18-AD53-18604DC12787}"/>
                </a:ext>
              </a:extLst>
            </p:cNvPr>
            <p:cNvSpPr/>
            <p:nvPr/>
          </p:nvSpPr>
          <p:spPr>
            <a:xfrm>
              <a:off x="5342902" y="5674970"/>
              <a:ext cx="784042" cy="467674"/>
            </a:xfrm>
            <a:custGeom>
              <a:avLst/>
              <a:gdLst>
                <a:gd name="connsiteX0" fmla="*/ 789957 w 784042"/>
                <a:gd name="connsiteY0" fmla="*/ 478678 h 467674"/>
                <a:gd name="connsiteX1" fmla="*/ 792846 w 784042"/>
                <a:gd name="connsiteY1" fmla="*/ 474002 h 467674"/>
                <a:gd name="connsiteX2" fmla="*/ 2889 w 784042"/>
                <a:gd name="connsiteY2" fmla="*/ 0 h 467674"/>
                <a:gd name="connsiteX3" fmla="*/ 0 w 784042"/>
                <a:gd name="connsiteY3" fmla="*/ 4677 h 467674"/>
                <a:gd name="connsiteX4" fmla="*/ 789957 w 784042"/>
                <a:gd name="connsiteY4" fmla="*/ 478678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89957" y="478678"/>
                  </a:moveTo>
                  <a:cubicBezTo>
                    <a:pt x="790782" y="477028"/>
                    <a:pt x="791883" y="475515"/>
                    <a:pt x="792846" y="474002"/>
                  </a:cubicBezTo>
                  <a:lnTo>
                    <a:pt x="2889" y="0"/>
                  </a:lnTo>
                  <a:cubicBezTo>
                    <a:pt x="2063" y="1651"/>
                    <a:pt x="963" y="3164"/>
                    <a:pt x="0" y="4677"/>
                  </a:cubicBezTo>
                  <a:lnTo>
                    <a:pt x="789957" y="47867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8" name="자유형: 도형 67">
              <a:extLst>
                <a:ext uri="{FF2B5EF4-FFF2-40B4-BE49-F238E27FC236}">
                  <a16:creationId xmlns:a16="http://schemas.microsoft.com/office/drawing/2014/main" xmlns="" id="{5429A71E-5E97-4A8C-B5E2-589B9D88A006}"/>
                </a:ext>
              </a:extLst>
            </p:cNvPr>
            <p:cNvSpPr/>
            <p:nvPr/>
          </p:nvSpPr>
          <p:spPr>
            <a:xfrm>
              <a:off x="5342902" y="5099181"/>
              <a:ext cx="825308" cy="495185"/>
            </a:xfrm>
            <a:custGeom>
              <a:avLst/>
              <a:gdLst>
                <a:gd name="connsiteX0" fmla="*/ 833148 w 825307"/>
                <a:gd name="connsiteY0" fmla="*/ 4677 h 495184"/>
                <a:gd name="connsiteX1" fmla="*/ 830260 w 825307"/>
                <a:gd name="connsiteY1" fmla="*/ 0 h 495184"/>
                <a:gd name="connsiteX2" fmla="*/ 0 w 825307"/>
                <a:gd name="connsiteY2" fmla="*/ 498211 h 495184"/>
                <a:gd name="connsiteX3" fmla="*/ 2889 w 825307"/>
                <a:gd name="connsiteY3" fmla="*/ 502887 h 495184"/>
                <a:gd name="connsiteX4" fmla="*/ 833148 w 825307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3148" y="4677"/>
                  </a:moveTo>
                  <a:cubicBezTo>
                    <a:pt x="832048" y="3163"/>
                    <a:pt x="831085" y="1651"/>
                    <a:pt x="830260" y="0"/>
                  </a:cubicBezTo>
                  <a:lnTo>
                    <a:pt x="0" y="498211"/>
                  </a:lnTo>
                  <a:cubicBezTo>
                    <a:pt x="963" y="499724"/>
                    <a:pt x="1926" y="501374"/>
                    <a:pt x="2889" y="502887"/>
                  </a:cubicBezTo>
                  <a:lnTo>
                    <a:pt x="83314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69" name="자유형: 도형 68">
              <a:extLst>
                <a:ext uri="{FF2B5EF4-FFF2-40B4-BE49-F238E27FC236}">
                  <a16:creationId xmlns:a16="http://schemas.microsoft.com/office/drawing/2014/main" xmlns="" id="{4DDC96ED-85CE-48FA-A9B9-32B15E385D7E}"/>
                </a:ext>
              </a:extLst>
            </p:cNvPr>
            <p:cNvSpPr/>
            <p:nvPr/>
          </p:nvSpPr>
          <p:spPr>
            <a:xfrm>
              <a:off x="6197508" y="6267816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6147 h 591470"/>
                <a:gd name="connsiteX3" fmla="*/ 5502 w 0"/>
                <a:gd name="connsiteY3" fmla="*/ 596147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6147"/>
                  </a:lnTo>
                  <a:lnTo>
                    <a:pt x="5502" y="596147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0" name="자유형: 도형 69">
              <a:extLst>
                <a:ext uri="{FF2B5EF4-FFF2-40B4-BE49-F238E27FC236}">
                  <a16:creationId xmlns:a16="http://schemas.microsoft.com/office/drawing/2014/main" xmlns="" id="{1731342C-F602-482D-9574-5A41740BFBAF}"/>
                </a:ext>
              </a:extLst>
            </p:cNvPr>
            <p:cNvSpPr/>
            <p:nvPr/>
          </p:nvSpPr>
          <p:spPr>
            <a:xfrm>
              <a:off x="591057" y="1686809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1" name="자유형: 도형 70">
              <a:extLst>
                <a:ext uri="{FF2B5EF4-FFF2-40B4-BE49-F238E27FC236}">
                  <a16:creationId xmlns:a16="http://schemas.microsoft.com/office/drawing/2014/main" xmlns="" id="{95E94068-227F-46A7-9A07-B9365416B59C}"/>
                </a:ext>
              </a:extLst>
            </p:cNvPr>
            <p:cNvSpPr/>
            <p:nvPr/>
          </p:nvSpPr>
          <p:spPr>
            <a:xfrm>
              <a:off x="1546763" y="1169066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2" name="자유형: 도형 71">
              <a:extLst>
                <a:ext uri="{FF2B5EF4-FFF2-40B4-BE49-F238E27FC236}">
                  <a16:creationId xmlns:a16="http://schemas.microsoft.com/office/drawing/2014/main" xmlns="" id="{B97045C7-DD93-4FFD-8B44-91A0A5029C91}"/>
                </a:ext>
              </a:extLst>
            </p:cNvPr>
            <p:cNvSpPr/>
            <p:nvPr/>
          </p:nvSpPr>
          <p:spPr>
            <a:xfrm>
              <a:off x="626820" y="2827384"/>
              <a:ext cx="96286" cy="96286"/>
            </a:xfrm>
            <a:custGeom>
              <a:avLst/>
              <a:gdLst>
                <a:gd name="connsiteX0" fmla="*/ 51994 w 96285"/>
                <a:gd name="connsiteY0" fmla="*/ 97799 h 96285"/>
                <a:gd name="connsiteX1" fmla="*/ 89821 w 96285"/>
                <a:gd name="connsiteY1" fmla="*/ 76616 h 96285"/>
                <a:gd name="connsiteX2" fmla="*/ 92434 w 96285"/>
                <a:gd name="connsiteY2" fmla="*/ 71802 h 96285"/>
                <a:gd name="connsiteX3" fmla="*/ 98212 w 96285"/>
                <a:gd name="connsiteY3" fmla="*/ 49106 h 96285"/>
                <a:gd name="connsiteX4" fmla="*/ 51857 w 96285"/>
                <a:gd name="connsiteY4" fmla="*/ 275 h 96285"/>
                <a:gd name="connsiteX5" fmla="*/ 49106 w 96285"/>
                <a:gd name="connsiteY5" fmla="*/ 0 h 96285"/>
                <a:gd name="connsiteX6" fmla="*/ 46355 w 96285"/>
                <a:gd name="connsiteY6" fmla="*/ 275 h 96285"/>
                <a:gd name="connsiteX7" fmla="*/ 0 w 96285"/>
                <a:gd name="connsiteY7" fmla="*/ 49106 h 96285"/>
                <a:gd name="connsiteX8" fmla="*/ 5777 w 96285"/>
                <a:gd name="connsiteY8" fmla="*/ 71802 h 96285"/>
                <a:gd name="connsiteX9" fmla="*/ 8391 w 96285"/>
                <a:gd name="connsiteY9" fmla="*/ 76616 h 96285"/>
                <a:gd name="connsiteX10" fmla="*/ 46217 w 96285"/>
                <a:gd name="connsiteY10" fmla="*/ 97799 h 96285"/>
                <a:gd name="connsiteX11" fmla="*/ 48968 w 96285"/>
                <a:gd name="connsiteY11" fmla="*/ 98074 h 96285"/>
                <a:gd name="connsiteX12" fmla="*/ 51994 w 96285"/>
                <a:gd name="connsiteY12" fmla="*/ 9779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285" h="96285">
                  <a:moveTo>
                    <a:pt x="51994" y="97799"/>
                  </a:moveTo>
                  <a:cubicBezTo>
                    <a:pt x="67675" y="96974"/>
                    <a:pt x="81430" y="88858"/>
                    <a:pt x="89821" y="76616"/>
                  </a:cubicBezTo>
                  <a:cubicBezTo>
                    <a:pt x="90921" y="75103"/>
                    <a:pt x="91609" y="73453"/>
                    <a:pt x="92434" y="71802"/>
                  </a:cubicBezTo>
                  <a:cubicBezTo>
                    <a:pt x="96011" y="64924"/>
                    <a:pt x="98212" y="57359"/>
                    <a:pt x="98212" y="49106"/>
                  </a:cubicBezTo>
                  <a:cubicBezTo>
                    <a:pt x="98212" y="22971"/>
                    <a:pt x="77716" y="1788"/>
                    <a:pt x="51857" y="275"/>
                  </a:cubicBezTo>
                  <a:cubicBezTo>
                    <a:pt x="50894" y="275"/>
                    <a:pt x="50069" y="0"/>
                    <a:pt x="49106" y="0"/>
                  </a:cubicBezTo>
                  <a:cubicBezTo>
                    <a:pt x="48143" y="0"/>
                    <a:pt x="47318" y="275"/>
                    <a:pt x="46355" y="275"/>
                  </a:cubicBezTo>
                  <a:cubicBezTo>
                    <a:pt x="20633" y="1788"/>
                    <a:pt x="0" y="22971"/>
                    <a:pt x="0" y="49106"/>
                  </a:cubicBezTo>
                  <a:cubicBezTo>
                    <a:pt x="0" y="57359"/>
                    <a:pt x="2201" y="65062"/>
                    <a:pt x="5777" y="71802"/>
                  </a:cubicBezTo>
                  <a:cubicBezTo>
                    <a:pt x="6602" y="73453"/>
                    <a:pt x="7428" y="75103"/>
                    <a:pt x="8391" y="76616"/>
                  </a:cubicBezTo>
                  <a:cubicBezTo>
                    <a:pt x="16781" y="88858"/>
                    <a:pt x="30536" y="96974"/>
                    <a:pt x="46217" y="97799"/>
                  </a:cubicBezTo>
                  <a:cubicBezTo>
                    <a:pt x="47180" y="97799"/>
                    <a:pt x="48005" y="98074"/>
                    <a:pt x="48968" y="98074"/>
                  </a:cubicBezTo>
                  <a:cubicBezTo>
                    <a:pt x="50206" y="98074"/>
                    <a:pt x="51032" y="97799"/>
                    <a:pt x="51994" y="9779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3" name="자유형: 도형 72">
              <a:extLst>
                <a:ext uri="{FF2B5EF4-FFF2-40B4-BE49-F238E27FC236}">
                  <a16:creationId xmlns:a16="http://schemas.microsoft.com/office/drawing/2014/main" xmlns="" id="{2D9E91A8-4B1B-4553-844E-4EF0FCED4A3F}"/>
                </a:ext>
              </a:extLst>
            </p:cNvPr>
            <p:cNvSpPr/>
            <p:nvPr/>
          </p:nvSpPr>
          <p:spPr>
            <a:xfrm>
              <a:off x="594908" y="585573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4" name="자유형: 도형 73">
              <a:extLst>
                <a:ext uri="{FF2B5EF4-FFF2-40B4-BE49-F238E27FC236}">
                  <a16:creationId xmlns:a16="http://schemas.microsoft.com/office/drawing/2014/main" xmlns="" id="{D75D934D-7EC3-40E9-9C43-3A35F191DE9A}"/>
                </a:ext>
              </a:extLst>
            </p:cNvPr>
            <p:cNvSpPr/>
            <p:nvPr/>
          </p:nvSpPr>
          <p:spPr>
            <a:xfrm>
              <a:off x="1552540" y="70031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xmlns="" id="{CE80902D-BAD2-422B-AE15-756B38E16F2E}"/>
                </a:ext>
              </a:extLst>
            </p:cNvPr>
            <p:cNvSpPr/>
            <p:nvPr/>
          </p:nvSpPr>
          <p:spPr>
            <a:xfrm>
              <a:off x="645802" y="3951040"/>
              <a:ext cx="55021" cy="55021"/>
            </a:xfrm>
            <a:custGeom>
              <a:avLst/>
              <a:gdLst>
                <a:gd name="connsiteX0" fmla="*/ 33012 w 55020"/>
                <a:gd name="connsiteY0" fmla="*/ 60247 h 55020"/>
                <a:gd name="connsiteX1" fmla="*/ 60523 w 55020"/>
                <a:gd name="connsiteY1" fmla="*/ 30261 h 55020"/>
                <a:gd name="connsiteX2" fmla="*/ 33012 w 55020"/>
                <a:gd name="connsiteY2" fmla="*/ 275 h 55020"/>
                <a:gd name="connsiteX3" fmla="*/ 30261 w 55020"/>
                <a:gd name="connsiteY3" fmla="*/ 0 h 55020"/>
                <a:gd name="connsiteX4" fmla="*/ 27510 w 55020"/>
                <a:gd name="connsiteY4" fmla="*/ 275 h 55020"/>
                <a:gd name="connsiteX5" fmla="*/ 0 w 55020"/>
                <a:gd name="connsiteY5" fmla="*/ 30261 h 55020"/>
                <a:gd name="connsiteX6" fmla="*/ 3026 w 55020"/>
                <a:gd name="connsiteY6" fmla="*/ 43329 h 55020"/>
                <a:gd name="connsiteX7" fmla="*/ 5915 w 55020"/>
                <a:gd name="connsiteY7" fmla="*/ 48005 h 55020"/>
                <a:gd name="connsiteX8" fmla="*/ 27510 w 55020"/>
                <a:gd name="connsiteY8" fmla="*/ 60110 h 55020"/>
                <a:gd name="connsiteX9" fmla="*/ 30261 w 55020"/>
                <a:gd name="connsiteY9" fmla="*/ 60385 h 55020"/>
                <a:gd name="connsiteX10" fmla="*/ 33012 w 55020"/>
                <a:gd name="connsiteY10" fmla="*/ 6024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3012" y="60247"/>
                  </a:moveTo>
                  <a:cubicBezTo>
                    <a:pt x="48418" y="58872"/>
                    <a:pt x="60523" y="46079"/>
                    <a:pt x="60523" y="30261"/>
                  </a:cubicBezTo>
                  <a:cubicBezTo>
                    <a:pt x="60523" y="14443"/>
                    <a:pt x="48418" y="1651"/>
                    <a:pt x="33012" y="275"/>
                  </a:cubicBezTo>
                  <a:cubicBezTo>
                    <a:pt x="32049" y="137"/>
                    <a:pt x="31224" y="0"/>
                    <a:pt x="30261" y="0"/>
                  </a:cubicBezTo>
                  <a:cubicBezTo>
                    <a:pt x="29298" y="0"/>
                    <a:pt x="28473" y="137"/>
                    <a:pt x="27510" y="275"/>
                  </a:cubicBezTo>
                  <a:cubicBezTo>
                    <a:pt x="12105" y="1651"/>
                    <a:pt x="0" y="14443"/>
                    <a:pt x="0" y="30261"/>
                  </a:cubicBezTo>
                  <a:cubicBezTo>
                    <a:pt x="0" y="34938"/>
                    <a:pt x="1238" y="39339"/>
                    <a:pt x="3026" y="43329"/>
                  </a:cubicBezTo>
                  <a:cubicBezTo>
                    <a:pt x="3851" y="44979"/>
                    <a:pt x="4814" y="46630"/>
                    <a:pt x="5915" y="48005"/>
                  </a:cubicBezTo>
                  <a:cubicBezTo>
                    <a:pt x="10867" y="54745"/>
                    <a:pt x="18707" y="59422"/>
                    <a:pt x="27510" y="60110"/>
                  </a:cubicBezTo>
                  <a:cubicBezTo>
                    <a:pt x="28473" y="60247"/>
                    <a:pt x="29298" y="60385"/>
                    <a:pt x="30261" y="60385"/>
                  </a:cubicBezTo>
                  <a:cubicBezTo>
                    <a:pt x="31224" y="60522"/>
                    <a:pt x="32049" y="60247"/>
                    <a:pt x="33012" y="6024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xmlns="" id="{DFE450DF-F665-455D-A563-3B7041D12E05}"/>
                </a:ext>
              </a:extLst>
            </p:cNvPr>
            <p:cNvSpPr/>
            <p:nvPr/>
          </p:nvSpPr>
          <p:spPr>
            <a:xfrm>
              <a:off x="1566433" y="4503583"/>
              <a:ext cx="55021" cy="55021"/>
            </a:xfrm>
            <a:custGeom>
              <a:avLst/>
              <a:gdLst>
                <a:gd name="connsiteX0" fmla="*/ 27510 w 55020"/>
                <a:gd name="connsiteY0" fmla="*/ 60110 h 55020"/>
                <a:gd name="connsiteX1" fmla="*/ 30261 w 55020"/>
                <a:gd name="connsiteY1" fmla="*/ 60385 h 55020"/>
                <a:gd name="connsiteX2" fmla="*/ 33012 w 55020"/>
                <a:gd name="connsiteY2" fmla="*/ 60110 h 55020"/>
                <a:gd name="connsiteX3" fmla="*/ 60523 w 55020"/>
                <a:gd name="connsiteY3" fmla="*/ 30124 h 55020"/>
                <a:gd name="connsiteX4" fmla="*/ 57496 w 55020"/>
                <a:gd name="connsiteY4" fmla="*/ 17057 h 55020"/>
                <a:gd name="connsiteX5" fmla="*/ 54608 w 55020"/>
                <a:gd name="connsiteY5" fmla="*/ 12380 h 55020"/>
                <a:gd name="connsiteX6" fmla="*/ 30261 w 55020"/>
                <a:gd name="connsiteY6" fmla="*/ 0 h 55020"/>
                <a:gd name="connsiteX7" fmla="*/ 0 w 55020"/>
                <a:gd name="connsiteY7" fmla="*/ 30261 h 55020"/>
                <a:gd name="connsiteX8" fmla="*/ 3026 w 55020"/>
                <a:gd name="connsiteY8" fmla="*/ 43329 h 55020"/>
                <a:gd name="connsiteX9" fmla="*/ 5915 w 55020"/>
                <a:gd name="connsiteY9" fmla="*/ 48006 h 55020"/>
                <a:gd name="connsiteX10" fmla="*/ 27510 w 55020"/>
                <a:gd name="connsiteY10" fmla="*/ 6011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7510" y="60110"/>
                  </a:moveTo>
                  <a:cubicBezTo>
                    <a:pt x="28473" y="60248"/>
                    <a:pt x="29298" y="60385"/>
                    <a:pt x="30261" y="60385"/>
                  </a:cubicBezTo>
                  <a:cubicBezTo>
                    <a:pt x="31224" y="60385"/>
                    <a:pt x="32049" y="60248"/>
                    <a:pt x="33012" y="60110"/>
                  </a:cubicBezTo>
                  <a:cubicBezTo>
                    <a:pt x="48418" y="58735"/>
                    <a:pt x="60523" y="45942"/>
                    <a:pt x="60523" y="30124"/>
                  </a:cubicBezTo>
                  <a:cubicBezTo>
                    <a:pt x="60523" y="25447"/>
                    <a:pt x="59422" y="21045"/>
                    <a:pt x="57496" y="17057"/>
                  </a:cubicBezTo>
                  <a:cubicBezTo>
                    <a:pt x="56671" y="15406"/>
                    <a:pt x="55708" y="13755"/>
                    <a:pt x="54608" y="12380"/>
                  </a:cubicBezTo>
                  <a:cubicBezTo>
                    <a:pt x="49106" y="4814"/>
                    <a:pt x="40303" y="0"/>
                    <a:pt x="30261" y="0"/>
                  </a:cubicBezTo>
                  <a:cubicBezTo>
                    <a:pt x="13618" y="0"/>
                    <a:pt x="0" y="13480"/>
                    <a:pt x="0" y="30261"/>
                  </a:cubicBezTo>
                  <a:cubicBezTo>
                    <a:pt x="0" y="34938"/>
                    <a:pt x="1100" y="39340"/>
                    <a:pt x="3026" y="43329"/>
                  </a:cubicBezTo>
                  <a:cubicBezTo>
                    <a:pt x="3852" y="44980"/>
                    <a:pt x="4814" y="46630"/>
                    <a:pt x="5915" y="48006"/>
                  </a:cubicBezTo>
                  <a:cubicBezTo>
                    <a:pt x="11004" y="54746"/>
                    <a:pt x="18707" y="59285"/>
                    <a:pt x="27510" y="6011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7" name="자유형: 도형 76">
              <a:extLst>
                <a:ext uri="{FF2B5EF4-FFF2-40B4-BE49-F238E27FC236}">
                  <a16:creationId xmlns:a16="http://schemas.microsoft.com/office/drawing/2014/main" xmlns="" id="{A7A6710C-CAE1-4467-8A84-97202366422B}"/>
                </a:ext>
              </a:extLst>
            </p:cNvPr>
            <p:cNvSpPr/>
            <p:nvPr/>
          </p:nvSpPr>
          <p:spPr>
            <a:xfrm>
              <a:off x="629984" y="5040171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8" name="자유형: 도형 77">
              <a:extLst>
                <a:ext uri="{FF2B5EF4-FFF2-40B4-BE49-F238E27FC236}">
                  <a16:creationId xmlns:a16="http://schemas.microsoft.com/office/drawing/2014/main" xmlns="" id="{F23167A8-3883-43F3-A2A3-9FDCF38167B7}"/>
                </a:ext>
              </a:extLst>
            </p:cNvPr>
            <p:cNvSpPr/>
            <p:nvPr/>
          </p:nvSpPr>
          <p:spPr>
            <a:xfrm>
              <a:off x="1534933" y="3366997"/>
              <a:ext cx="110041" cy="110041"/>
            </a:xfrm>
            <a:custGeom>
              <a:avLst/>
              <a:gdLst>
                <a:gd name="connsiteX0" fmla="*/ 59010 w 110041"/>
                <a:gd name="connsiteY0" fmla="*/ 275 h 110041"/>
                <a:gd name="connsiteX1" fmla="*/ 10316 w 110041"/>
                <a:gd name="connsiteY1" fmla="*/ 27648 h 110041"/>
                <a:gd name="connsiteX2" fmla="*/ 7703 w 110041"/>
                <a:gd name="connsiteY2" fmla="*/ 32462 h 110041"/>
                <a:gd name="connsiteX3" fmla="*/ 0 w 110041"/>
                <a:gd name="connsiteY3" fmla="*/ 61760 h 110041"/>
                <a:gd name="connsiteX4" fmla="*/ 61761 w 110041"/>
                <a:gd name="connsiteY4" fmla="*/ 123521 h 110041"/>
                <a:gd name="connsiteX5" fmla="*/ 113205 w 110041"/>
                <a:gd name="connsiteY5" fmla="*/ 95873 h 110041"/>
                <a:gd name="connsiteX6" fmla="*/ 115818 w 110041"/>
                <a:gd name="connsiteY6" fmla="*/ 91059 h 110041"/>
                <a:gd name="connsiteX7" fmla="*/ 123521 w 110041"/>
                <a:gd name="connsiteY7" fmla="*/ 61760 h 110041"/>
                <a:gd name="connsiteX8" fmla="*/ 115818 w 110041"/>
                <a:gd name="connsiteY8" fmla="*/ 32462 h 110041"/>
                <a:gd name="connsiteX9" fmla="*/ 113205 w 110041"/>
                <a:gd name="connsiteY9" fmla="*/ 27648 h 110041"/>
                <a:gd name="connsiteX10" fmla="*/ 64512 w 110041"/>
                <a:gd name="connsiteY10" fmla="*/ 275 h 110041"/>
                <a:gd name="connsiteX11" fmla="*/ 61761 w 110041"/>
                <a:gd name="connsiteY11" fmla="*/ 0 h 110041"/>
                <a:gd name="connsiteX12" fmla="*/ 59010 w 110041"/>
                <a:gd name="connsiteY12" fmla="*/ 275 h 1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41" h="110041">
                  <a:moveTo>
                    <a:pt x="59010" y="275"/>
                  </a:moveTo>
                  <a:cubicBezTo>
                    <a:pt x="38652" y="1238"/>
                    <a:pt x="20908" y="11692"/>
                    <a:pt x="10316" y="27648"/>
                  </a:cubicBezTo>
                  <a:cubicBezTo>
                    <a:pt x="9353" y="29161"/>
                    <a:pt x="8528" y="30949"/>
                    <a:pt x="7703" y="32462"/>
                  </a:cubicBezTo>
                  <a:cubicBezTo>
                    <a:pt x="3026" y="41265"/>
                    <a:pt x="0" y="51031"/>
                    <a:pt x="0" y="61760"/>
                  </a:cubicBezTo>
                  <a:cubicBezTo>
                    <a:pt x="0" y="95873"/>
                    <a:pt x="27648" y="123521"/>
                    <a:pt x="61761" y="123521"/>
                  </a:cubicBezTo>
                  <a:cubicBezTo>
                    <a:pt x="83219" y="123521"/>
                    <a:pt x="102201" y="112517"/>
                    <a:pt x="113205" y="95873"/>
                  </a:cubicBezTo>
                  <a:cubicBezTo>
                    <a:pt x="114168" y="94360"/>
                    <a:pt x="114993" y="92572"/>
                    <a:pt x="115818" y="91059"/>
                  </a:cubicBezTo>
                  <a:cubicBezTo>
                    <a:pt x="120495" y="82256"/>
                    <a:pt x="123521" y="72489"/>
                    <a:pt x="123521" y="61760"/>
                  </a:cubicBezTo>
                  <a:cubicBezTo>
                    <a:pt x="123521" y="51169"/>
                    <a:pt x="120633" y="41265"/>
                    <a:pt x="115818" y="32462"/>
                  </a:cubicBezTo>
                  <a:cubicBezTo>
                    <a:pt x="114993" y="30811"/>
                    <a:pt x="114168" y="29161"/>
                    <a:pt x="113205" y="27648"/>
                  </a:cubicBezTo>
                  <a:cubicBezTo>
                    <a:pt x="102613" y="11692"/>
                    <a:pt x="84869" y="1100"/>
                    <a:pt x="64512" y="275"/>
                  </a:cubicBezTo>
                  <a:cubicBezTo>
                    <a:pt x="63549" y="275"/>
                    <a:pt x="62723" y="0"/>
                    <a:pt x="61761" y="0"/>
                  </a:cubicBezTo>
                  <a:cubicBezTo>
                    <a:pt x="60935" y="0"/>
                    <a:pt x="59972" y="275"/>
                    <a:pt x="59010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" name="자유형: 도형 78">
              <a:extLst>
                <a:ext uri="{FF2B5EF4-FFF2-40B4-BE49-F238E27FC236}">
                  <a16:creationId xmlns:a16="http://schemas.microsoft.com/office/drawing/2014/main" xmlns="" id="{31B53707-F96F-41AC-99CA-DEE72A85CFED}"/>
                </a:ext>
              </a:extLst>
            </p:cNvPr>
            <p:cNvSpPr/>
            <p:nvPr/>
          </p:nvSpPr>
          <p:spPr>
            <a:xfrm>
              <a:off x="2431080" y="2790107"/>
              <a:ext cx="165062" cy="165062"/>
            </a:xfrm>
            <a:custGeom>
              <a:avLst/>
              <a:gdLst>
                <a:gd name="connsiteX0" fmla="*/ 86382 w 165061"/>
                <a:gd name="connsiteY0" fmla="*/ 172627 h 165061"/>
                <a:gd name="connsiteX1" fmla="*/ 158872 w 165061"/>
                <a:gd name="connsiteY1" fmla="*/ 133012 h 165061"/>
                <a:gd name="connsiteX2" fmla="*/ 161760 w 165061"/>
                <a:gd name="connsiteY2" fmla="*/ 128335 h 165061"/>
                <a:gd name="connsiteX3" fmla="*/ 172764 w 165061"/>
                <a:gd name="connsiteY3" fmla="*/ 86382 h 165061"/>
                <a:gd name="connsiteX4" fmla="*/ 86382 w 165061"/>
                <a:gd name="connsiteY4" fmla="*/ 0 h 165061"/>
                <a:gd name="connsiteX5" fmla="*/ 0 w 165061"/>
                <a:gd name="connsiteY5" fmla="*/ 86382 h 165061"/>
                <a:gd name="connsiteX6" fmla="*/ 11004 w 165061"/>
                <a:gd name="connsiteY6" fmla="*/ 128335 h 165061"/>
                <a:gd name="connsiteX7" fmla="*/ 13893 w 165061"/>
                <a:gd name="connsiteY7" fmla="*/ 133012 h 165061"/>
                <a:gd name="connsiteX8" fmla="*/ 86382 w 165061"/>
                <a:gd name="connsiteY8" fmla="*/ 172627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6382" y="172627"/>
                  </a:moveTo>
                  <a:cubicBezTo>
                    <a:pt x="116781" y="172627"/>
                    <a:pt x="143466" y="156808"/>
                    <a:pt x="158872" y="133012"/>
                  </a:cubicBezTo>
                  <a:cubicBezTo>
                    <a:pt x="159834" y="131499"/>
                    <a:pt x="160797" y="129848"/>
                    <a:pt x="161760" y="128335"/>
                  </a:cubicBezTo>
                  <a:cubicBezTo>
                    <a:pt x="168775" y="115956"/>
                    <a:pt x="172764" y="101650"/>
                    <a:pt x="172764" y="86382"/>
                  </a:cubicBezTo>
                  <a:cubicBezTo>
                    <a:pt x="172764" y="38652"/>
                    <a:pt x="134112" y="0"/>
                    <a:pt x="86382" y="0"/>
                  </a:cubicBezTo>
                  <a:cubicBezTo>
                    <a:pt x="38652" y="0"/>
                    <a:pt x="0" y="38652"/>
                    <a:pt x="0" y="86382"/>
                  </a:cubicBezTo>
                  <a:cubicBezTo>
                    <a:pt x="0" y="101650"/>
                    <a:pt x="3989" y="115956"/>
                    <a:pt x="11004" y="128335"/>
                  </a:cubicBezTo>
                  <a:cubicBezTo>
                    <a:pt x="11967" y="129986"/>
                    <a:pt x="12930" y="131499"/>
                    <a:pt x="13893" y="133012"/>
                  </a:cubicBezTo>
                  <a:cubicBezTo>
                    <a:pt x="29298" y="156808"/>
                    <a:pt x="55983" y="172627"/>
                    <a:pt x="86382" y="17262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" name="자유형: 도형 79">
              <a:extLst>
                <a:ext uri="{FF2B5EF4-FFF2-40B4-BE49-F238E27FC236}">
                  <a16:creationId xmlns:a16="http://schemas.microsoft.com/office/drawing/2014/main" xmlns="" id="{2DEA659C-BAC2-4D18-87BB-399FB053639D}"/>
                </a:ext>
              </a:extLst>
            </p:cNvPr>
            <p:cNvSpPr/>
            <p:nvPr/>
          </p:nvSpPr>
          <p:spPr>
            <a:xfrm>
              <a:off x="1550614" y="2277866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" name="자유형: 도형 80">
              <a:extLst>
                <a:ext uri="{FF2B5EF4-FFF2-40B4-BE49-F238E27FC236}">
                  <a16:creationId xmlns:a16="http://schemas.microsoft.com/office/drawing/2014/main" xmlns="" id="{0A39E0AE-409B-4CE1-BEF7-F186E2A6E053}"/>
                </a:ext>
              </a:extLst>
            </p:cNvPr>
            <p:cNvSpPr/>
            <p:nvPr/>
          </p:nvSpPr>
          <p:spPr>
            <a:xfrm>
              <a:off x="2439883" y="1693961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" name="자유형: 도형 81">
              <a:extLst>
                <a:ext uri="{FF2B5EF4-FFF2-40B4-BE49-F238E27FC236}">
                  <a16:creationId xmlns:a16="http://schemas.microsoft.com/office/drawing/2014/main" xmlns="" id="{90DBCAA2-F08F-493A-ACE2-10F6006E6013}"/>
                </a:ext>
              </a:extLst>
            </p:cNvPr>
            <p:cNvSpPr/>
            <p:nvPr/>
          </p:nvSpPr>
          <p:spPr>
            <a:xfrm>
              <a:off x="2476334" y="625601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" name="자유형: 도형 82">
              <a:extLst>
                <a:ext uri="{FF2B5EF4-FFF2-40B4-BE49-F238E27FC236}">
                  <a16:creationId xmlns:a16="http://schemas.microsoft.com/office/drawing/2014/main" xmlns="" id="{FB56D0F7-0328-41AC-9F62-3C39D58380D0}"/>
                </a:ext>
              </a:extLst>
            </p:cNvPr>
            <p:cNvSpPr/>
            <p:nvPr/>
          </p:nvSpPr>
          <p:spPr>
            <a:xfrm>
              <a:off x="597797" y="6112658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" name="자유형: 도형 83">
              <a:extLst>
                <a:ext uri="{FF2B5EF4-FFF2-40B4-BE49-F238E27FC236}">
                  <a16:creationId xmlns:a16="http://schemas.microsoft.com/office/drawing/2014/main" xmlns="" id="{455589C3-311A-4A1E-9A7F-0A79561DF57A}"/>
                </a:ext>
              </a:extLst>
            </p:cNvPr>
            <p:cNvSpPr/>
            <p:nvPr/>
          </p:nvSpPr>
          <p:spPr>
            <a:xfrm>
              <a:off x="1543599" y="6690098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" name="자유형: 도형 84">
              <a:extLst>
                <a:ext uri="{FF2B5EF4-FFF2-40B4-BE49-F238E27FC236}">
                  <a16:creationId xmlns:a16="http://schemas.microsoft.com/office/drawing/2014/main" xmlns="" id="{BB416DB8-DF19-4A3B-B331-86676A04DFB5}"/>
                </a:ext>
              </a:extLst>
            </p:cNvPr>
            <p:cNvSpPr/>
            <p:nvPr/>
          </p:nvSpPr>
          <p:spPr>
            <a:xfrm>
              <a:off x="1525442" y="556713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" name="자유형: 도형 85">
              <a:extLst>
                <a:ext uri="{FF2B5EF4-FFF2-40B4-BE49-F238E27FC236}">
                  <a16:creationId xmlns:a16="http://schemas.microsoft.com/office/drawing/2014/main" xmlns="" id="{2C13D9D7-ABA7-4D0E-954B-15DC6D6E7655}"/>
                </a:ext>
              </a:extLst>
            </p:cNvPr>
            <p:cNvSpPr/>
            <p:nvPr/>
          </p:nvSpPr>
          <p:spPr>
            <a:xfrm>
              <a:off x="2454051" y="6127513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" name="자유형: 도형 86">
              <a:extLst>
                <a:ext uri="{FF2B5EF4-FFF2-40B4-BE49-F238E27FC236}">
                  <a16:creationId xmlns:a16="http://schemas.microsoft.com/office/drawing/2014/main" xmlns="" id="{45BA1BD6-957B-4381-BAA3-DADA8E790EB5}"/>
                </a:ext>
              </a:extLst>
            </p:cNvPr>
            <p:cNvSpPr/>
            <p:nvPr/>
          </p:nvSpPr>
          <p:spPr>
            <a:xfrm>
              <a:off x="2469732" y="5038658"/>
              <a:ext cx="82531" cy="82531"/>
            </a:xfrm>
            <a:custGeom>
              <a:avLst/>
              <a:gdLst>
                <a:gd name="connsiteX0" fmla="*/ 44979 w 82530"/>
                <a:gd name="connsiteY0" fmla="*/ 0 h 82530"/>
                <a:gd name="connsiteX1" fmla="*/ 0 w 82530"/>
                <a:gd name="connsiteY1" fmla="*/ 47455 h 82530"/>
                <a:gd name="connsiteX2" fmla="*/ 44979 w 82530"/>
                <a:gd name="connsiteY2" fmla="*/ 94911 h 82530"/>
                <a:gd name="connsiteX3" fmla="*/ 47730 w 82530"/>
                <a:gd name="connsiteY3" fmla="*/ 95186 h 82530"/>
                <a:gd name="connsiteX4" fmla="*/ 50481 w 82530"/>
                <a:gd name="connsiteY4" fmla="*/ 94911 h 82530"/>
                <a:gd name="connsiteX5" fmla="*/ 87070 w 82530"/>
                <a:gd name="connsiteY5" fmla="*/ 74415 h 82530"/>
                <a:gd name="connsiteX6" fmla="*/ 89683 w 82530"/>
                <a:gd name="connsiteY6" fmla="*/ 69601 h 82530"/>
                <a:gd name="connsiteX7" fmla="*/ 95323 w 82530"/>
                <a:gd name="connsiteY7" fmla="*/ 47593 h 82530"/>
                <a:gd name="connsiteX8" fmla="*/ 89683 w 82530"/>
                <a:gd name="connsiteY8" fmla="*/ 25585 h 82530"/>
                <a:gd name="connsiteX9" fmla="*/ 87070 w 82530"/>
                <a:gd name="connsiteY9" fmla="*/ 20770 h 82530"/>
                <a:gd name="connsiteX10" fmla="*/ 50481 w 82530"/>
                <a:gd name="connsiteY10" fmla="*/ 275 h 82530"/>
                <a:gd name="connsiteX11" fmla="*/ 47730 w 82530"/>
                <a:gd name="connsiteY11" fmla="*/ 0 h 82530"/>
                <a:gd name="connsiteX12" fmla="*/ 44979 w 82530"/>
                <a:gd name="connsiteY12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979" y="0"/>
                  </a:moveTo>
                  <a:cubicBezTo>
                    <a:pt x="19945" y="1513"/>
                    <a:pt x="0" y="22008"/>
                    <a:pt x="0" y="47455"/>
                  </a:cubicBezTo>
                  <a:cubicBezTo>
                    <a:pt x="0" y="72902"/>
                    <a:pt x="19945" y="93397"/>
                    <a:pt x="44979" y="94911"/>
                  </a:cubicBezTo>
                  <a:cubicBezTo>
                    <a:pt x="45942" y="94911"/>
                    <a:pt x="46767" y="95186"/>
                    <a:pt x="47730" y="95186"/>
                  </a:cubicBezTo>
                  <a:cubicBezTo>
                    <a:pt x="48693" y="95186"/>
                    <a:pt x="49518" y="94911"/>
                    <a:pt x="50481" y="94911"/>
                  </a:cubicBezTo>
                  <a:cubicBezTo>
                    <a:pt x="65749" y="94085"/>
                    <a:pt x="78954" y="86245"/>
                    <a:pt x="87070" y="74415"/>
                  </a:cubicBezTo>
                  <a:cubicBezTo>
                    <a:pt x="88170" y="72902"/>
                    <a:pt x="88858" y="71252"/>
                    <a:pt x="89683" y="69601"/>
                  </a:cubicBezTo>
                  <a:cubicBezTo>
                    <a:pt x="93122" y="62999"/>
                    <a:pt x="95323" y="55571"/>
                    <a:pt x="95323" y="47593"/>
                  </a:cubicBezTo>
                  <a:cubicBezTo>
                    <a:pt x="95323" y="39615"/>
                    <a:pt x="93122" y="32187"/>
                    <a:pt x="89683" y="25585"/>
                  </a:cubicBezTo>
                  <a:cubicBezTo>
                    <a:pt x="88858" y="23934"/>
                    <a:pt x="88033" y="22284"/>
                    <a:pt x="87070" y="20770"/>
                  </a:cubicBezTo>
                  <a:cubicBezTo>
                    <a:pt x="78954" y="8941"/>
                    <a:pt x="65612" y="1101"/>
                    <a:pt x="50481" y="275"/>
                  </a:cubicBezTo>
                  <a:cubicBezTo>
                    <a:pt x="49518" y="275"/>
                    <a:pt x="48693" y="0"/>
                    <a:pt x="47730" y="0"/>
                  </a:cubicBezTo>
                  <a:cubicBezTo>
                    <a:pt x="46767" y="0"/>
                    <a:pt x="45942" y="0"/>
                    <a:pt x="449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" name="자유형: 도형 87">
              <a:extLst>
                <a:ext uri="{FF2B5EF4-FFF2-40B4-BE49-F238E27FC236}">
                  <a16:creationId xmlns:a16="http://schemas.microsoft.com/office/drawing/2014/main" xmlns="" id="{3AF0C6E8-24CF-43B2-984E-A99FF7A89613}"/>
                </a:ext>
              </a:extLst>
            </p:cNvPr>
            <p:cNvSpPr/>
            <p:nvPr/>
          </p:nvSpPr>
          <p:spPr>
            <a:xfrm>
              <a:off x="3354186" y="3344852"/>
              <a:ext cx="165062" cy="165062"/>
            </a:xfrm>
            <a:custGeom>
              <a:avLst/>
              <a:gdLst>
                <a:gd name="connsiteX0" fmla="*/ 0 w 165061"/>
                <a:gd name="connsiteY0" fmla="*/ 83906 h 165061"/>
                <a:gd name="connsiteX1" fmla="*/ 10591 w 165061"/>
                <a:gd name="connsiteY1" fmla="*/ 124759 h 165061"/>
                <a:gd name="connsiteX2" fmla="*/ 13480 w 165061"/>
                <a:gd name="connsiteY2" fmla="*/ 129436 h 165061"/>
                <a:gd name="connsiteX3" fmla="*/ 81155 w 165061"/>
                <a:gd name="connsiteY3" fmla="*/ 167675 h 165061"/>
                <a:gd name="connsiteX4" fmla="*/ 83906 w 165061"/>
                <a:gd name="connsiteY4" fmla="*/ 167812 h 165061"/>
                <a:gd name="connsiteX5" fmla="*/ 86657 w 165061"/>
                <a:gd name="connsiteY5" fmla="*/ 167675 h 165061"/>
                <a:gd name="connsiteX6" fmla="*/ 167812 w 165061"/>
                <a:gd name="connsiteY6" fmla="*/ 83906 h 165061"/>
                <a:gd name="connsiteX7" fmla="*/ 83906 w 165061"/>
                <a:gd name="connsiteY7" fmla="*/ 0 h 165061"/>
                <a:gd name="connsiteX8" fmla="*/ 13480 w 165061"/>
                <a:gd name="connsiteY8" fmla="*/ 38377 h 165061"/>
                <a:gd name="connsiteX9" fmla="*/ 10591 w 165061"/>
                <a:gd name="connsiteY9" fmla="*/ 43053 h 165061"/>
                <a:gd name="connsiteX10" fmla="*/ 0 w 165061"/>
                <a:gd name="connsiteY10" fmla="*/ 83906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0" y="83906"/>
                  </a:moveTo>
                  <a:cubicBezTo>
                    <a:pt x="0" y="98762"/>
                    <a:pt x="3851" y="112655"/>
                    <a:pt x="10591" y="124759"/>
                  </a:cubicBezTo>
                  <a:cubicBezTo>
                    <a:pt x="11554" y="126410"/>
                    <a:pt x="12517" y="127923"/>
                    <a:pt x="13480" y="129436"/>
                  </a:cubicBezTo>
                  <a:cubicBezTo>
                    <a:pt x="27923" y="151857"/>
                    <a:pt x="52820" y="166850"/>
                    <a:pt x="81155" y="167675"/>
                  </a:cubicBezTo>
                  <a:cubicBezTo>
                    <a:pt x="82118" y="167675"/>
                    <a:pt x="82943" y="167812"/>
                    <a:pt x="83906" y="167812"/>
                  </a:cubicBezTo>
                  <a:cubicBezTo>
                    <a:pt x="84869" y="167812"/>
                    <a:pt x="85694" y="167675"/>
                    <a:pt x="86657" y="167675"/>
                  </a:cubicBezTo>
                  <a:cubicBezTo>
                    <a:pt x="131774" y="166162"/>
                    <a:pt x="167812" y="129298"/>
                    <a:pt x="167812" y="83906"/>
                  </a:cubicBezTo>
                  <a:cubicBezTo>
                    <a:pt x="167812" y="37551"/>
                    <a:pt x="130261" y="0"/>
                    <a:pt x="83906" y="0"/>
                  </a:cubicBezTo>
                  <a:cubicBezTo>
                    <a:pt x="54333" y="0"/>
                    <a:pt x="28336" y="15268"/>
                    <a:pt x="13480" y="38377"/>
                  </a:cubicBezTo>
                  <a:cubicBezTo>
                    <a:pt x="12517" y="39890"/>
                    <a:pt x="11554" y="41540"/>
                    <a:pt x="10591" y="43053"/>
                  </a:cubicBezTo>
                  <a:cubicBezTo>
                    <a:pt x="3851" y="55295"/>
                    <a:pt x="0" y="69188"/>
                    <a:pt x="0" y="839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" name="자유형: 도형 88">
              <a:extLst>
                <a:ext uri="{FF2B5EF4-FFF2-40B4-BE49-F238E27FC236}">
                  <a16:creationId xmlns:a16="http://schemas.microsoft.com/office/drawing/2014/main" xmlns="" id="{DCEC5F34-0419-4E9B-B998-A4E8577C2BDD}"/>
                </a:ext>
              </a:extLst>
            </p:cNvPr>
            <p:cNvSpPr/>
            <p:nvPr/>
          </p:nvSpPr>
          <p:spPr>
            <a:xfrm>
              <a:off x="2470557" y="3933983"/>
              <a:ext cx="82531" cy="82531"/>
            </a:xfrm>
            <a:custGeom>
              <a:avLst/>
              <a:gdLst>
                <a:gd name="connsiteX0" fmla="*/ 44154 w 82530"/>
                <a:gd name="connsiteY0" fmla="*/ 94085 h 82530"/>
                <a:gd name="connsiteX1" fmla="*/ 46905 w 82530"/>
                <a:gd name="connsiteY1" fmla="*/ 94360 h 82530"/>
                <a:gd name="connsiteX2" fmla="*/ 49656 w 82530"/>
                <a:gd name="connsiteY2" fmla="*/ 94085 h 82530"/>
                <a:gd name="connsiteX3" fmla="*/ 94085 w 82530"/>
                <a:gd name="connsiteY3" fmla="*/ 47180 h 82530"/>
                <a:gd name="connsiteX4" fmla="*/ 88583 w 82530"/>
                <a:gd name="connsiteY4" fmla="*/ 25447 h 82530"/>
                <a:gd name="connsiteX5" fmla="*/ 85970 w 82530"/>
                <a:gd name="connsiteY5" fmla="*/ 20633 h 82530"/>
                <a:gd name="connsiteX6" fmla="*/ 47043 w 82530"/>
                <a:gd name="connsiteY6" fmla="*/ 0 h 82530"/>
                <a:gd name="connsiteX7" fmla="*/ 8115 w 82530"/>
                <a:gd name="connsiteY7" fmla="*/ 20633 h 82530"/>
                <a:gd name="connsiteX8" fmla="*/ 5502 w 82530"/>
                <a:gd name="connsiteY8" fmla="*/ 25447 h 82530"/>
                <a:gd name="connsiteX9" fmla="*/ 0 w 82530"/>
                <a:gd name="connsiteY9" fmla="*/ 47180 h 82530"/>
                <a:gd name="connsiteX10" fmla="*/ 5502 w 82530"/>
                <a:gd name="connsiteY10" fmla="*/ 68913 h 82530"/>
                <a:gd name="connsiteX11" fmla="*/ 8115 w 82530"/>
                <a:gd name="connsiteY11" fmla="*/ 73728 h 82530"/>
                <a:gd name="connsiteX12" fmla="*/ 44154 w 82530"/>
                <a:gd name="connsiteY12" fmla="*/ 9408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154" y="94085"/>
                  </a:moveTo>
                  <a:cubicBezTo>
                    <a:pt x="45117" y="94085"/>
                    <a:pt x="45942" y="94360"/>
                    <a:pt x="46905" y="94360"/>
                  </a:cubicBezTo>
                  <a:cubicBezTo>
                    <a:pt x="47868" y="94360"/>
                    <a:pt x="48693" y="94085"/>
                    <a:pt x="49656" y="94085"/>
                  </a:cubicBezTo>
                  <a:cubicBezTo>
                    <a:pt x="74415" y="92572"/>
                    <a:pt x="94085" y="72352"/>
                    <a:pt x="94085" y="47180"/>
                  </a:cubicBezTo>
                  <a:cubicBezTo>
                    <a:pt x="94085" y="39340"/>
                    <a:pt x="92022" y="31912"/>
                    <a:pt x="88583" y="25447"/>
                  </a:cubicBezTo>
                  <a:cubicBezTo>
                    <a:pt x="87758" y="23797"/>
                    <a:pt x="86932" y="22146"/>
                    <a:pt x="85970" y="20633"/>
                  </a:cubicBezTo>
                  <a:cubicBezTo>
                    <a:pt x="77441" y="8253"/>
                    <a:pt x="63274" y="0"/>
                    <a:pt x="47043" y="0"/>
                  </a:cubicBezTo>
                  <a:cubicBezTo>
                    <a:pt x="30812" y="0"/>
                    <a:pt x="16644" y="8115"/>
                    <a:pt x="8115" y="20633"/>
                  </a:cubicBezTo>
                  <a:cubicBezTo>
                    <a:pt x="7015" y="22146"/>
                    <a:pt x="6327" y="23797"/>
                    <a:pt x="5502" y="25447"/>
                  </a:cubicBezTo>
                  <a:cubicBezTo>
                    <a:pt x="2063" y="31912"/>
                    <a:pt x="0" y="39340"/>
                    <a:pt x="0" y="47180"/>
                  </a:cubicBezTo>
                  <a:cubicBezTo>
                    <a:pt x="0" y="55021"/>
                    <a:pt x="2063" y="62448"/>
                    <a:pt x="5502" y="68913"/>
                  </a:cubicBezTo>
                  <a:cubicBezTo>
                    <a:pt x="6327" y="70564"/>
                    <a:pt x="7153" y="72214"/>
                    <a:pt x="8115" y="73728"/>
                  </a:cubicBezTo>
                  <a:cubicBezTo>
                    <a:pt x="15956" y="85557"/>
                    <a:pt x="29161" y="93260"/>
                    <a:pt x="44154" y="9408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" name="자유형: 도형 89">
              <a:extLst>
                <a:ext uri="{FF2B5EF4-FFF2-40B4-BE49-F238E27FC236}">
                  <a16:creationId xmlns:a16="http://schemas.microsoft.com/office/drawing/2014/main" xmlns="" id="{341FE6AE-B788-4DCB-8B03-0AC34F8B537A}"/>
                </a:ext>
              </a:extLst>
            </p:cNvPr>
            <p:cNvSpPr/>
            <p:nvPr/>
          </p:nvSpPr>
          <p:spPr>
            <a:xfrm>
              <a:off x="3354599" y="6659837"/>
              <a:ext cx="165062" cy="165062"/>
            </a:xfrm>
            <a:custGeom>
              <a:avLst/>
              <a:gdLst>
                <a:gd name="connsiteX0" fmla="*/ 80743 w 165061"/>
                <a:gd name="connsiteY0" fmla="*/ 138 h 165061"/>
                <a:gd name="connsiteX1" fmla="*/ 0 w 165061"/>
                <a:gd name="connsiteY1" fmla="*/ 83494 h 165061"/>
                <a:gd name="connsiteX2" fmla="*/ 83494 w 165061"/>
                <a:gd name="connsiteY2" fmla="*/ 166987 h 165061"/>
                <a:gd name="connsiteX3" fmla="*/ 153507 w 165061"/>
                <a:gd name="connsiteY3" fmla="*/ 128748 h 165061"/>
                <a:gd name="connsiteX4" fmla="*/ 156396 w 165061"/>
                <a:gd name="connsiteY4" fmla="*/ 124071 h 165061"/>
                <a:gd name="connsiteX5" fmla="*/ 166987 w 165061"/>
                <a:gd name="connsiteY5" fmla="*/ 83494 h 165061"/>
                <a:gd name="connsiteX6" fmla="*/ 86244 w 165061"/>
                <a:gd name="connsiteY6" fmla="*/ 138 h 165061"/>
                <a:gd name="connsiteX7" fmla="*/ 83494 w 165061"/>
                <a:gd name="connsiteY7" fmla="*/ 0 h 165061"/>
                <a:gd name="connsiteX8" fmla="*/ 80743 w 165061"/>
                <a:gd name="connsiteY8" fmla="*/ 138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0743" y="138"/>
                  </a:moveTo>
                  <a:cubicBezTo>
                    <a:pt x="35901" y="1651"/>
                    <a:pt x="0" y="38239"/>
                    <a:pt x="0" y="83494"/>
                  </a:cubicBezTo>
                  <a:cubicBezTo>
                    <a:pt x="0" y="129573"/>
                    <a:pt x="37414" y="166987"/>
                    <a:pt x="83494" y="166987"/>
                  </a:cubicBezTo>
                  <a:cubicBezTo>
                    <a:pt x="112929" y="166987"/>
                    <a:pt x="138652" y="151719"/>
                    <a:pt x="153507" y="128748"/>
                  </a:cubicBezTo>
                  <a:cubicBezTo>
                    <a:pt x="154470" y="127235"/>
                    <a:pt x="155433" y="125584"/>
                    <a:pt x="156396" y="124071"/>
                  </a:cubicBezTo>
                  <a:cubicBezTo>
                    <a:pt x="163136" y="112104"/>
                    <a:pt x="166987" y="98211"/>
                    <a:pt x="166987" y="83494"/>
                  </a:cubicBezTo>
                  <a:cubicBezTo>
                    <a:pt x="166987" y="38377"/>
                    <a:pt x="131086" y="1651"/>
                    <a:pt x="86244" y="138"/>
                  </a:cubicBezTo>
                  <a:cubicBezTo>
                    <a:pt x="85282" y="138"/>
                    <a:pt x="84456" y="0"/>
                    <a:pt x="83494" y="0"/>
                  </a:cubicBezTo>
                  <a:cubicBezTo>
                    <a:pt x="82668" y="0"/>
                    <a:pt x="81705" y="138"/>
                    <a:pt x="80743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" name="자유형: 도형 90">
              <a:extLst>
                <a:ext uri="{FF2B5EF4-FFF2-40B4-BE49-F238E27FC236}">
                  <a16:creationId xmlns:a16="http://schemas.microsoft.com/office/drawing/2014/main" xmlns="" id="{C673D77C-005A-44D9-B589-6DC9CE7E09D3}"/>
                </a:ext>
              </a:extLst>
            </p:cNvPr>
            <p:cNvSpPr/>
            <p:nvPr/>
          </p:nvSpPr>
          <p:spPr>
            <a:xfrm>
              <a:off x="4283483" y="3906061"/>
              <a:ext cx="137551" cy="137551"/>
            </a:xfrm>
            <a:custGeom>
              <a:avLst/>
              <a:gdLst>
                <a:gd name="connsiteX0" fmla="*/ 72627 w 137551"/>
                <a:gd name="connsiteY0" fmla="*/ 150206 h 137551"/>
                <a:gd name="connsiteX1" fmla="*/ 75378 w 137551"/>
                <a:gd name="connsiteY1" fmla="*/ 150344 h 137551"/>
                <a:gd name="connsiteX2" fmla="*/ 78129 w 137551"/>
                <a:gd name="connsiteY2" fmla="*/ 150206 h 137551"/>
                <a:gd name="connsiteX3" fmla="*/ 150481 w 137551"/>
                <a:gd name="connsiteY3" fmla="*/ 75241 h 137551"/>
                <a:gd name="connsiteX4" fmla="*/ 75241 w 137551"/>
                <a:gd name="connsiteY4" fmla="*/ 0 h 137551"/>
                <a:gd name="connsiteX5" fmla="*/ 0 w 137551"/>
                <a:gd name="connsiteY5" fmla="*/ 75241 h 137551"/>
                <a:gd name="connsiteX6" fmla="*/ 9353 w 137551"/>
                <a:gd name="connsiteY6" fmla="*/ 111554 h 137551"/>
                <a:gd name="connsiteX7" fmla="*/ 12242 w 137551"/>
                <a:gd name="connsiteY7" fmla="*/ 116231 h 137551"/>
                <a:gd name="connsiteX8" fmla="*/ 72627 w 137551"/>
                <a:gd name="connsiteY8" fmla="*/ 150206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1" h="137551">
                  <a:moveTo>
                    <a:pt x="72627" y="150206"/>
                  </a:moveTo>
                  <a:cubicBezTo>
                    <a:pt x="73590" y="150206"/>
                    <a:pt x="74415" y="150344"/>
                    <a:pt x="75378" y="150344"/>
                  </a:cubicBezTo>
                  <a:cubicBezTo>
                    <a:pt x="76341" y="150344"/>
                    <a:pt x="77166" y="150206"/>
                    <a:pt x="78129" y="150206"/>
                  </a:cubicBezTo>
                  <a:cubicBezTo>
                    <a:pt x="118294" y="148693"/>
                    <a:pt x="150481" y="115818"/>
                    <a:pt x="150481" y="75241"/>
                  </a:cubicBezTo>
                  <a:cubicBezTo>
                    <a:pt x="150481" y="33700"/>
                    <a:pt x="116781" y="0"/>
                    <a:pt x="75241" y="0"/>
                  </a:cubicBezTo>
                  <a:cubicBezTo>
                    <a:pt x="33700" y="0"/>
                    <a:pt x="0" y="33700"/>
                    <a:pt x="0" y="75241"/>
                  </a:cubicBezTo>
                  <a:cubicBezTo>
                    <a:pt x="0" y="88446"/>
                    <a:pt x="3439" y="100825"/>
                    <a:pt x="9353" y="111554"/>
                  </a:cubicBezTo>
                  <a:cubicBezTo>
                    <a:pt x="10179" y="113205"/>
                    <a:pt x="11279" y="114718"/>
                    <a:pt x="12242" y="116231"/>
                  </a:cubicBezTo>
                  <a:cubicBezTo>
                    <a:pt x="25309" y="136038"/>
                    <a:pt x="47455" y="149243"/>
                    <a:pt x="72627" y="1502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" name="자유형: 도형 91">
              <a:extLst>
                <a:ext uri="{FF2B5EF4-FFF2-40B4-BE49-F238E27FC236}">
                  <a16:creationId xmlns:a16="http://schemas.microsoft.com/office/drawing/2014/main" xmlns="" id="{01F1CD7A-C1C9-4F00-BAE9-20BB6A913EEB}"/>
                </a:ext>
              </a:extLst>
            </p:cNvPr>
            <p:cNvSpPr/>
            <p:nvPr/>
          </p:nvSpPr>
          <p:spPr>
            <a:xfrm>
              <a:off x="3394351" y="5594778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" name="자유형: 도형 92">
              <a:extLst>
                <a:ext uri="{FF2B5EF4-FFF2-40B4-BE49-F238E27FC236}">
                  <a16:creationId xmlns:a16="http://schemas.microsoft.com/office/drawing/2014/main" xmlns="" id="{B6626700-D6B6-4F36-B3E2-EFC991DA57AB}"/>
                </a:ext>
              </a:extLst>
            </p:cNvPr>
            <p:cNvSpPr/>
            <p:nvPr/>
          </p:nvSpPr>
          <p:spPr>
            <a:xfrm>
              <a:off x="3392013" y="4487490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79 h 82530"/>
                <a:gd name="connsiteX2" fmla="*/ 5364 w 82530"/>
                <a:gd name="connsiteY2" fmla="*/ 67262 h 82530"/>
                <a:gd name="connsiteX3" fmla="*/ 8115 w 82530"/>
                <a:gd name="connsiteY3" fmla="*/ 72077 h 82530"/>
                <a:gd name="connsiteX4" fmla="*/ 46080 w 82530"/>
                <a:gd name="connsiteY4" fmla="*/ 92159 h 82530"/>
                <a:gd name="connsiteX5" fmla="*/ 84044 w 82530"/>
                <a:gd name="connsiteY5" fmla="*/ 72077 h 82530"/>
                <a:gd name="connsiteX6" fmla="*/ 86795 w 82530"/>
                <a:gd name="connsiteY6" fmla="*/ 67262 h 82530"/>
                <a:gd name="connsiteX7" fmla="*/ 92159 w 82530"/>
                <a:gd name="connsiteY7" fmla="*/ 46079 h 82530"/>
                <a:gd name="connsiteX8" fmla="*/ 86795 w 82530"/>
                <a:gd name="connsiteY8" fmla="*/ 24897 h 82530"/>
                <a:gd name="connsiteX9" fmla="*/ 84044 w 82530"/>
                <a:gd name="connsiteY9" fmla="*/ 20082 h 82530"/>
                <a:gd name="connsiteX10" fmla="*/ 48831 w 82530"/>
                <a:gd name="connsiteY10" fmla="*/ 275 h 82530"/>
                <a:gd name="connsiteX11" fmla="*/ 46080 w 82530"/>
                <a:gd name="connsiteY11" fmla="*/ 0 h 82530"/>
                <a:gd name="connsiteX12" fmla="*/ 4332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5"/>
                    <a:pt x="0" y="46079"/>
                  </a:cubicBezTo>
                  <a:cubicBezTo>
                    <a:pt x="0" y="53783"/>
                    <a:pt x="2063" y="60935"/>
                    <a:pt x="5364" y="67262"/>
                  </a:cubicBezTo>
                  <a:cubicBezTo>
                    <a:pt x="6190" y="68913"/>
                    <a:pt x="7015" y="70563"/>
                    <a:pt x="8115" y="72077"/>
                  </a:cubicBezTo>
                  <a:cubicBezTo>
                    <a:pt x="16368" y="84181"/>
                    <a:pt x="30399" y="92159"/>
                    <a:pt x="46080" y="92159"/>
                  </a:cubicBezTo>
                  <a:cubicBezTo>
                    <a:pt x="61898" y="92159"/>
                    <a:pt x="75791" y="84181"/>
                    <a:pt x="84044" y="72077"/>
                  </a:cubicBezTo>
                  <a:cubicBezTo>
                    <a:pt x="85144" y="70563"/>
                    <a:pt x="85832" y="68913"/>
                    <a:pt x="86795" y="67262"/>
                  </a:cubicBezTo>
                  <a:cubicBezTo>
                    <a:pt x="90096" y="60935"/>
                    <a:pt x="92159" y="53783"/>
                    <a:pt x="92159" y="46079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5"/>
                    <a:pt x="84044" y="20082"/>
                  </a:cubicBezTo>
                  <a:cubicBezTo>
                    <a:pt x="76203" y="8665"/>
                    <a:pt x="63411" y="1100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2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" name="자유형: 도형 93">
              <a:extLst>
                <a:ext uri="{FF2B5EF4-FFF2-40B4-BE49-F238E27FC236}">
                  <a16:creationId xmlns:a16="http://schemas.microsoft.com/office/drawing/2014/main" xmlns="" id="{489CE0E8-8856-4B32-875B-2A33DADAD886}"/>
                </a:ext>
              </a:extLst>
            </p:cNvPr>
            <p:cNvSpPr/>
            <p:nvPr/>
          </p:nvSpPr>
          <p:spPr>
            <a:xfrm>
              <a:off x="4305491" y="5032468"/>
              <a:ext cx="96286" cy="96286"/>
            </a:xfrm>
            <a:custGeom>
              <a:avLst/>
              <a:gdLst>
                <a:gd name="connsiteX0" fmla="*/ 50619 w 96285"/>
                <a:gd name="connsiteY0" fmla="*/ 550 h 96285"/>
                <a:gd name="connsiteX1" fmla="*/ 9078 w 96285"/>
                <a:gd name="connsiteY1" fmla="*/ 23796 h 96285"/>
                <a:gd name="connsiteX2" fmla="*/ 6465 w 96285"/>
                <a:gd name="connsiteY2" fmla="*/ 28610 h 96285"/>
                <a:gd name="connsiteX3" fmla="*/ 0 w 96285"/>
                <a:gd name="connsiteY3" fmla="*/ 53507 h 96285"/>
                <a:gd name="connsiteX4" fmla="*/ 6465 w 96285"/>
                <a:gd name="connsiteY4" fmla="*/ 78404 h 96285"/>
                <a:gd name="connsiteX5" fmla="*/ 9078 w 96285"/>
                <a:gd name="connsiteY5" fmla="*/ 83218 h 96285"/>
                <a:gd name="connsiteX6" fmla="*/ 53370 w 96285"/>
                <a:gd name="connsiteY6" fmla="*/ 106739 h 96285"/>
                <a:gd name="connsiteX7" fmla="*/ 106739 w 96285"/>
                <a:gd name="connsiteY7" fmla="*/ 53370 h 96285"/>
                <a:gd name="connsiteX8" fmla="*/ 56121 w 96285"/>
                <a:gd name="connsiteY8" fmla="*/ 275 h 96285"/>
                <a:gd name="connsiteX9" fmla="*/ 53370 w 96285"/>
                <a:gd name="connsiteY9" fmla="*/ 0 h 96285"/>
                <a:gd name="connsiteX10" fmla="*/ 50619 w 96285"/>
                <a:gd name="connsiteY10" fmla="*/ 55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0619" y="550"/>
                  </a:moveTo>
                  <a:cubicBezTo>
                    <a:pt x="33425" y="1513"/>
                    <a:pt x="18156" y="10316"/>
                    <a:pt x="9078" y="23796"/>
                  </a:cubicBezTo>
                  <a:cubicBezTo>
                    <a:pt x="8115" y="25309"/>
                    <a:pt x="7290" y="26960"/>
                    <a:pt x="6465" y="28610"/>
                  </a:cubicBezTo>
                  <a:cubicBezTo>
                    <a:pt x="2476" y="36038"/>
                    <a:pt x="0" y="44429"/>
                    <a:pt x="0" y="53507"/>
                  </a:cubicBezTo>
                  <a:cubicBezTo>
                    <a:pt x="0" y="62586"/>
                    <a:pt x="2476" y="70977"/>
                    <a:pt x="6465" y="78404"/>
                  </a:cubicBezTo>
                  <a:cubicBezTo>
                    <a:pt x="7290" y="80055"/>
                    <a:pt x="8115" y="81705"/>
                    <a:pt x="9078" y="83218"/>
                  </a:cubicBezTo>
                  <a:cubicBezTo>
                    <a:pt x="18707" y="97386"/>
                    <a:pt x="34938" y="106739"/>
                    <a:pt x="53370" y="106739"/>
                  </a:cubicBezTo>
                  <a:cubicBezTo>
                    <a:pt x="82806" y="106739"/>
                    <a:pt x="106739" y="82806"/>
                    <a:pt x="106739" y="53370"/>
                  </a:cubicBezTo>
                  <a:cubicBezTo>
                    <a:pt x="106739" y="24897"/>
                    <a:pt x="84319" y="1788"/>
                    <a:pt x="56121" y="275"/>
                  </a:cubicBezTo>
                  <a:cubicBezTo>
                    <a:pt x="55158" y="275"/>
                    <a:pt x="54332" y="0"/>
                    <a:pt x="53370" y="0"/>
                  </a:cubicBezTo>
                  <a:cubicBezTo>
                    <a:pt x="52407" y="275"/>
                    <a:pt x="51582" y="550"/>
                    <a:pt x="50619" y="55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" name="자유형: 도형 94">
              <a:extLst>
                <a:ext uri="{FF2B5EF4-FFF2-40B4-BE49-F238E27FC236}">
                  <a16:creationId xmlns:a16="http://schemas.microsoft.com/office/drawing/2014/main" xmlns="" id="{992232ED-2BCC-451F-A38A-7C8A57A8EBC7}"/>
                </a:ext>
              </a:extLst>
            </p:cNvPr>
            <p:cNvSpPr/>
            <p:nvPr/>
          </p:nvSpPr>
          <p:spPr>
            <a:xfrm>
              <a:off x="4318421" y="6150485"/>
              <a:ext cx="68776" cy="68776"/>
            </a:xfrm>
            <a:custGeom>
              <a:avLst/>
              <a:gdLst>
                <a:gd name="connsiteX0" fmla="*/ 0 w 68775"/>
                <a:gd name="connsiteY0" fmla="*/ 40440 h 68775"/>
                <a:gd name="connsiteX1" fmla="*/ 37689 w 68775"/>
                <a:gd name="connsiteY1" fmla="*/ 80743 h 68775"/>
                <a:gd name="connsiteX2" fmla="*/ 40440 w 68775"/>
                <a:gd name="connsiteY2" fmla="*/ 81017 h 68775"/>
                <a:gd name="connsiteX3" fmla="*/ 43191 w 68775"/>
                <a:gd name="connsiteY3" fmla="*/ 80743 h 68775"/>
                <a:gd name="connsiteX4" fmla="*/ 80880 w 68775"/>
                <a:gd name="connsiteY4" fmla="*/ 40440 h 68775"/>
                <a:gd name="connsiteX5" fmla="*/ 76341 w 68775"/>
                <a:gd name="connsiteY5" fmla="*/ 22146 h 68775"/>
                <a:gd name="connsiteX6" fmla="*/ 73590 w 68775"/>
                <a:gd name="connsiteY6" fmla="*/ 17332 h 68775"/>
                <a:gd name="connsiteX7" fmla="*/ 40440 w 68775"/>
                <a:gd name="connsiteY7" fmla="*/ 0 h 68775"/>
                <a:gd name="connsiteX8" fmla="*/ 7290 w 68775"/>
                <a:gd name="connsiteY8" fmla="*/ 17332 h 68775"/>
                <a:gd name="connsiteX9" fmla="*/ 4539 w 68775"/>
                <a:gd name="connsiteY9" fmla="*/ 22146 h 68775"/>
                <a:gd name="connsiteX10" fmla="*/ 0 w 68775"/>
                <a:gd name="connsiteY10" fmla="*/ 4044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0" y="40440"/>
                  </a:moveTo>
                  <a:cubicBezTo>
                    <a:pt x="0" y="61898"/>
                    <a:pt x="16644" y="79230"/>
                    <a:pt x="37689" y="80743"/>
                  </a:cubicBezTo>
                  <a:cubicBezTo>
                    <a:pt x="38652" y="80743"/>
                    <a:pt x="39477" y="81017"/>
                    <a:pt x="40440" y="81017"/>
                  </a:cubicBezTo>
                  <a:cubicBezTo>
                    <a:pt x="41403" y="81017"/>
                    <a:pt x="42228" y="80743"/>
                    <a:pt x="43191" y="80743"/>
                  </a:cubicBezTo>
                  <a:cubicBezTo>
                    <a:pt x="64236" y="79230"/>
                    <a:pt x="80880" y="61898"/>
                    <a:pt x="80880" y="40440"/>
                  </a:cubicBezTo>
                  <a:cubicBezTo>
                    <a:pt x="80880" y="33837"/>
                    <a:pt x="79092" y="27648"/>
                    <a:pt x="76341" y="22146"/>
                  </a:cubicBezTo>
                  <a:cubicBezTo>
                    <a:pt x="75516" y="20495"/>
                    <a:pt x="74690" y="18844"/>
                    <a:pt x="73590" y="17332"/>
                  </a:cubicBezTo>
                  <a:cubicBezTo>
                    <a:pt x="66299" y="6878"/>
                    <a:pt x="54195" y="0"/>
                    <a:pt x="40440" y="0"/>
                  </a:cubicBezTo>
                  <a:cubicBezTo>
                    <a:pt x="26685" y="0"/>
                    <a:pt x="14580" y="6878"/>
                    <a:pt x="7290" y="17332"/>
                  </a:cubicBezTo>
                  <a:cubicBezTo>
                    <a:pt x="6190" y="18844"/>
                    <a:pt x="5364" y="20495"/>
                    <a:pt x="4539" y="22146"/>
                  </a:cubicBezTo>
                  <a:cubicBezTo>
                    <a:pt x="1651" y="27648"/>
                    <a:pt x="0" y="33837"/>
                    <a:pt x="0" y="4044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" name="자유형: 도형 95">
              <a:extLst>
                <a:ext uri="{FF2B5EF4-FFF2-40B4-BE49-F238E27FC236}">
                  <a16:creationId xmlns:a16="http://schemas.microsoft.com/office/drawing/2014/main" xmlns="" id="{7ABB774B-5A96-4131-BB2F-45792587E8F3}"/>
                </a:ext>
              </a:extLst>
            </p:cNvPr>
            <p:cNvSpPr/>
            <p:nvPr/>
          </p:nvSpPr>
          <p:spPr>
            <a:xfrm>
              <a:off x="5229698" y="6693400"/>
              <a:ext cx="96286" cy="96286"/>
            </a:xfrm>
            <a:custGeom>
              <a:avLst/>
              <a:gdLst>
                <a:gd name="connsiteX0" fmla="*/ 52682 w 96285"/>
                <a:gd name="connsiteY0" fmla="*/ 275 h 96285"/>
                <a:gd name="connsiteX1" fmla="*/ 49931 w 96285"/>
                <a:gd name="connsiteY1" fmla="*/ 0 h 96285"/>
                <a:gd name="connsiteX2" fmla="*/ 47180 w 96285"/>
                <a:gd name="connsiteY2" fmla="*/ 275 h 96285"/>
                <a:gd name="connsiteX3" fmla="*/ 0 w 96285"/>
                <a:gd name="connsiteY3" fmla="*/ 49931 h 96285"/>
                <a:gd name="connsiteX4" fmla="*/ 49931 w 96285"/>
                <a:gd name="connsiteY4" fmla="*/ 99862 h 96285"/>
                <a:gd name="connsiteX5" fmla="*/ 91196 w 96285"/>
                <a:gd name="connsiteY5" fmla="*/ 77991 h 96285"/>
                <a:gd name="connsiteX6" fmla="*/ 93810 w 96285"/>
                <a:gd name="connsiteY6" fmla="*/ 73177 h 96285"/>
                <a:gd name="connsiteX7" fmla="*/ 99725 w 96285"/>
                <a:gd name="connsiteY7" fmla="*/ 50068 h 96285"/>
                <a:gd name="connsiteX8" fmla="*/ 93810 w 96285"/>
                <a:gd name="connsiteY8" fmla="*/ 26960 h 96285"/>
                <a:gd name="connsiteX9" fmla="*/ 91196 w 96285"/>
                <a:gd name="connsiteY9" fmla="*/ 22146 h 96285"/>
                <a:gd name="connsiteX10" fmla="*/ 52682 w 96285"/>
                <a:gd name="connsiteY10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2682" y="275"/>
                  </a:moveTo>
                  <a:cubicBezTo>
                    <a:pt x="51719" y="275"/>
                    <a:pt x="50894" y="0"/>
                    <a:pt x="49931" y="0"/>
                  </a:cubicBezTo>
                  <a:cubicBezTo>
                    <a:pt x="48968" y="0"/>
                    <a:pt x="48143" y="275"/>
                    <a:pt x="47180" y="275"/>
                  </a:cubicBezTo>
                  <a:cubicBezTo>
                    <a:pt x="20908" y="1788"/>
                    <a:pt x="0" y="23246"/>
                    <a:pt x="0" y="49931"/>
                  </a:cubicBezTo>
                  <a:cubicBezTo>
                    <a:pt x="0" y="77441"/>
                    <a:pt x="22283" y="99862"/>
                    <a:pt x="49931" y="99862"/>
                  </a:cubicBezTo>
                  <a:cubicBezTo>
                    <a:pt x="67125" y="99862"/>
                    <a:pt x="82255" y="91197"/>
                    <a:pt x="91196" y="77991"/>
                  </a:cubicBezTo>
                  <a:cubicBezTo>
                    <a:pt x="92297" y="76478"/>
                    <a:pt x="92984" y="74828"/>
                    <a:pt x="93810" y="73177"/>
                  </a:cubicBezTo>
                  <a:cubicBezTo>
                    <a:pt x="97524" y="66162"/>
                    <a:pt x="99725" y="58459"/>
                    <a:pt x="99725" y="50068"/>
                  </a:cubicBezTo>
                  <a:cubicBezTo>
                    <a:pt x="99725" y="41678"/>
                    <a:pt x="97386" y="33837"/>
                    <a:pt x="93810" y="26960"/>
                  </a:cubicBezTo>
                  <a:cubicBezTo>
                    <a:pt x="92984" y="25309"/>
                    <a:pt x="92159" y="23659"/>
                    <a:pt x="91196" y="22146"/>
                  </a:cubicBezTo>
                  <a:cubicBezTo>
                    <a:pt x="82668" y="9491"/>
                    <a:pt x="68638" y="1238"/>
                    <a:pt x="5268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" name="자유형: 도형 96">
              <a:extLst>
                <a:ext uri="{FF2B5EF4-FFF2-40B4-BE49-F238E27FC236}">
                  <a16:creationId xmlns:a16="http://schemas.microsoft.com/office/drawing/2014/main" xmlns="" id="{E1B04625-347A-42EA-8314-AB1C92D7A149}"/>
                </a:ext>
              </a:extLst>
            </p:cNvPr>
            <p:cNvSpPr/>
            <p:nvPr/>
          </p:nvSpPr>
          <p:spPr>
            <a:xfrm>
              <a:off x="5204113" y="5563003"/>
              <a:ext cx="137551" cy="137551"/>
            </a:xfrm>
            <a:custGeom>
              <a:avLst/>
              <a:gdLst>
                <a:gd name="connsiteX0" fmla="*/ 72765 w 137551"/>
                <a:gd name="connsiteY0" fmla="*/ 150894 h 137551"/>
                <a:gd name="connsiteX1" fmla="*/ 75516 w 137551"/>
                <a:gd name="connsiteY1" fmla="*/ 151031 h 137551"/>
                <a:gd name="connsiteX2" fmla="*/ 78267 w 137551"/>
                <a:gd name="connsiteY2" fmla="*/ 150894 h 137551"/>
                <a:gd name="connsiteX3" fmla="*/ 138789 w 137551"/>
                <a:gd name="connsiteY3" fmla="*/ 116643 h 137551"/>
                <a:gd name="connsiteX4" fmla="*/ 141678 w 137551"/>
                <a:gd name="connsiteY4" fmla="*/ 111967 h 137551"/>
                <a:gd name="connsiteX5" fmla="*/ 151031 w 137551"/>
                <a:gd name="connsiteY5" fmla="*/ 75516 h 137551"/>
                <a:gd name="connsiteX6" fmla="*/ 141678 w 137551"/>
                <a:gd name="connsiteY6" fmla="*/ 39065 h 137551"/>
                <a:gd name="connsiteX7" fmla="*/ 138789 w 137551"/>
                <a:gd name="connsiteY7" fmla="*/ 34388 h 137551"/>
                <a:gd name="connsiteX8" fmla="*/ 75516 w 137551"/>
                <a:gd name="connsiteY8" fmla="*/ 0 h 137551"/>
                <a:gd name="connsiteX9" fmla="*/ 0 w 137551"/>
                <a:gd name="connsiteY9" fmla="*/ 75516 h 137551"/>
                <a:gd name="connsiteX10" fmla="*/ 9353 w 137551"/>
                <a:gd name="connsiteY10" fmla="*/ 111967 h 137551"/>
                <a:gd name="connsiteX11" fmla="*/ 12242 w 137551"/>
                <a:gd name="connsiteY11" fmla="*/ 116643 h 137551"/>
                <a:gd name="connsiteX12" fmla="*/ 72765 w 137551"/>
                <a:gd name="connsiteY12" fmla="*/ 150894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2765" y="150894"/>
                  </a:moveTo>
                  <a:cubicBezTo>
                    <a:pt x="73728" y="150894"/>
                    <a:pt x="74553" y="151031"/>
                    <a:pt x="75516" y="151031"/>
                  </a:cubicBezTo>
                  <a:cubicBezTo>
                    <a:pt x="76478" y="151031"/>
                    <a:pt x="77304" y="150894"/>
                    <a:pt x="78267" y="150894"/>
                  </a:cubicBezTo>
                  <a:cubicBezTo>
                    <a:pt x="103576" y="149931"/>
                    <a:pt x="125722" y="136588"/>
                    <a:pt x="138789" y="116643"/>
                  </a:cubicBezTo>
                  <a:cubicBezTo>
                    <a:pt x="139752" y="115130"/>
                    <a:pt x="140715" y="113480"/>
                    <a:pt x="141678" y="111967"/>
                  </a:cubicBezTo>
                  <a:cubicBezTo>
                    <a:pt x="147593" y="101100"/>
                    <a:pt x="151031" y="88720"/>
                    <a:pt x="151031" y="75516"/>
                  </a:cubicBezTo>
                  <a:cubicBezTo>
                    <a:pt x="151031" y="62311"/>
                    <a:pt x="147593" y="49793"/>
                    <a:pt x="141678" y="39065"/>
                  </a:cubicBezTo>
                  <a:cubicBezTo>
                    <a:pt x="140852" y="37414"/>
                    <a:pt x="139752" y="35901"/>
                    <a:pt x="138789" y="34388"/>
                  </a:cubicBezTo>
                  <a:cubicBezTo>
                    <a:pt x="125309" y="13755"/>
                    <a:pt x="102063" y="0"/>
                    <a:pt x="75516" y="0"/>
                  </a:cubicBezTo>
                  <a:cubicBezTo>
                    <a:pt x="33837" y="0"/>
                    <a:pt x="0" y="33837"/>
                    <a:pt x="0" y="75516"/>
                  </a:cubicBezTo>
                  <a:cubicBezTo>
                    <a:pt x="0" y="88720"/>
                    <a:pt x="3439" y="101238"/>
                    <a:pt x="9353" y="111967"/>
                  </a:cubicBezTo>
                  <a:cubicBezTo>
                    <a:pt x="10179" y="113617"/>
                    <a:pt x="11279" y="115130"/>
                    <a:pt x="12242" y="116643"/>
                  </a:cubicBezTo>
                  <a:cubicBezTo>
                    <a:pt x="25172" y="136588"/>
                    <a:pt x="47318" y="150068"/>
                    <a:pt x="72765" y="15089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" name="자유형: 도형 97">
              <a:extLst>
                <a:ext uri="{FF2B5EF4-FFF2-40B4-BE49-F238E27FC236}">
                  <a16:creationId xmlns:a16="http://schemas.microsoft.com/office/drawing/2014/main" xmlns="" id="{32F11C9D-B00D-4FB6-922A-3497E9807AA7}"/>
                </a:ext>
              </a:extLst>
            </p:cNvPr>
            <p:cNvSpPr/>
            <p:nvPr/>
          </p:nvSpPr>
          <p:spPr>
            <a:xfrm>
              <a:off x="6170136" y="5055989"/>
              <a:ext cx="55021" cy="55021"/>
            </a:xfrm>
            <a:custGeom>
              <a:avLst/>
              <a:gdLst>
                <a:gd name="connsiteX0" fmla="*/ 30124 w 55020"/>
                <a:gd name="connsiteY0" fmla="*/ 60248 h 55020"/>
                <a:gd name="connsiteX1" fmla="*/ 60248 w 55020"/>
                <a:gd name="connsiteY1" fmla="*/ 30124 h 55020"/>
                <a:gd name="connsiteX2" fmla="*/ 30124 w 55020"/>
                <a:gd name="connsiteY2" fmla="*/ 0 h 55020"/>
                <a:gd name="connsiteX3" fmla="*/ 0 w 55020"/>
                <a:gd name="connsiteY3" fmla="*/ 30124 h 55020"/>
                <a:gd name="connsiteX4" fmla="*/ 3026 w 55020"/>
                <a:gd name="connsiteY4" fmla="*/ 43191 h 55020"/>
                <a:gd name="connsiteX5" fmla="*/ 5915 w 55020"/>
                <a:gd name="connsiteY5" fmla="*/ 47868 h 55020"/>
                <a:gd name="connsiteX6" fmla="*/ 30124 w 55020"/>
                <a:gd name="connsiteY6" fmla="*/ 6024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124" y="60248"/>
                  </a:moveTo>
                  <a:cubicBezTo>
                    <a:pt x="46767" y="60248"/>
                    <a:pt x="60248" y="46767"/>
                    <a:pt x="60248" y="30124"/>
                  </a:cubicBezTo>
                  <a:cubicBezTo>
                    <a:pt x="60248" y="13480"/>
                    <a:pt x="46767" y="0"/>
                    <a:pt x="30124" y="0"/>
                  </a:cubicBezTo>
                  <a:cubicBezTo>
                    <a:pt x="13480" y="0"/>
                    <a:pt x="0" y="13480"/>
                    <a:pt x="0" y="30124"/>
                  </a:cubicBezTo>
                  <a:cubicBezTo>
                    <a:pt x="0" y="34800"/>
                    <a:pt x="1100" y="39202"/>
                    <a:pt x="3026" y="43191"/>
                  </a:cubicBezTo>
                  <a:cubicBezTo>
                    <a:pt x="3851" y="44842"/>
                    <a:pt x="4814" y="46492"/>
                    <a:pt x="5915" y="47868"/>
                  </a:cubicBezTo>
                  <a:cubicBezTo>
                    <a:pt x="11417" y="55295"/>
                    <a:pt x="20220" y="60248"/>
                    <a:pt x="30124" y="6024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" name="자유형: 도형 98">
              <a:extLst>
                <a:ext uri="{FF2B5EF4-FFF2-40B4-BE49-F238E27FC236}">
                  <a16:creationId xmlns:a16="http://schemas.microsoft.com/office/drawing/2014/main" xmlns="" id="{C3D3EB8D-27A0-46AD-A89A-925E9EBE92AC}"/>
                </a:ext>
              </a:extLst>
            </p:cNvPr>
            <p:cNvSpPr/>
            <p:nvPr/>
          </p:nvSpPr>
          <p:spPr>
            <a:xfrm>
              <a:off x="6123230" y="6113896"/>
              <a:ext cx="151306" cy="151306"/>
            </a:xfrm>
            <a:custGeom>
              <a:avLst/>
              <a:gdLst>
                <a:gd name="connsiteX0" fmla="*/ 0 w 151306"/>
                <a:gd name="connsiteY0" fmla="*/ 77029 h 151306"/>
                <a:gd name="connsiteX1" fmla="*/ 9628 w 151306"/>
                <a:gd name="connsiteY1" fmla="*/ 114305 h 151306"/>
                <a:gd name="connsiteX2" fmla="*/ 12517 w 151306"/>
                <a:gd name="connsiteY2" fmla="*/ 118982 h 151306"/>
                <a:gd name="connsiteX3" fmla="*/ 74278 w 151306"/>
                <a:gd name="connsiteY3" fmla="*/ 153920 h 151306"/>
                <a:gd name="connsiteX4" fmla="*/ 77029 w 151306"/>
                <a:gd name="connsiteY4" fmla="*/ 154058 h 151306"/>
                <a:gd name="connsiteX5" fmla="*/ 79780 w 151306"/>
                <a:gd name="connsiteY5" fmla="*/ 153920 h 151306"/>
                <a:gd name="connsiteX6" fmla="*/ 154057 w 151306"/>
                <a:gd name="connsiteY6" fmla="*/ 77029 h 151306"/>
                <a:gd name="connsiteX7" fmla="*/ 77029 w 151306"/>
                <a:gd name="connsiteY7" fmla="*/ 0 h 151306"/>
                <a:gd name="connsiteX8" fmla="*/ 12380 w 151306"/>
                <a:gd name="connsiteY8" fmla="*/ 35075 h 151306"/>
                <a:gd name="connsiteX9" fmla="*/ 9491 w 151306"/>
                <a:gd name="connsiteY9" fmla="*/ 39752 h 151306"/>
                <a:gd name="connsiteX10" fmla="*/ 0 w 151306"/>
                <a:gd name="connsiteY10" fmla="*/ 77029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0" y="77029"/>
                  </a:moveTo>
                  <a:cubicBezTo>
                    <a:pt x="0" y="90509"/>
                    <a:pt x="3439" y="103163"/>
                    <a:pt x="9628" y="114305"/>
                  </a:cubicBezTo>
                  <a:cubicBezTo>
                    <a:pt x="10454" y="115956"/>
                    <a:pt x="11554" y="117469"/>
                    <a:pt x="12517" y="118982"/>
                  </a:cubicBezTo>
                  <a:cubicBezTo>
                    <a:pt x="25722" y="139340"/>
                    <a:pt x="48418" y="152957"/>
                    <a:pt x="74278" y="153920"/>
                  </a:cubicBezTo>
                  <a:cubicBezTo>
                    <a:pt x="75241" y="153920"/>
                    <a:pt x="76066" y="154058"/>
                    <a:pt x="77029" y="154058"/>
                  </a:cubicBezTo>
                  <a:cubicBezTo>
                    <a:pt x="77991" y="154058"/>
                    <a:pt x="78817" y="153920"/>
                    <a:pt x="79780" y="153920"/>
                  </a:cubicBezTo>
                  <a:cubicBezTo>
                    <a:pt x="121045" y="152407"/>
                    <a:pt x="154057" y="118569"/>
                    <a:pt x="154057" y="77029"/>
                  </a:cubicBezTo>
                  <a:cubicBezTo>
                    <a:pt x="154057" y="34526"/>
                    <a:pt x="119532" y="0"/>
                    <a:pt x="77029" y="0"/>
                  </a:cubicBezTo>
                  <a:cubicBezTo>
                    <a:pt x="49931" y="0"/>
                    <a:pt x="26135" y="14030"/>
                    <a:pt x="12380" y="35075"/>
                  </a:cubicBezTo>
                  <a:cubicBezTo>
                    <a:pt x="11417" y="36589"/>
                    <a:pt x="10454" y="38239"/>
                    <a:pt x="9491" y="39752"/>
                  </a:cubicBezTo>
                  <a:cubicBezTo>
                    <a:pt x="3439" y="50756"/>
                    <a:pt x="0" y="63549"/>
                    <a:pt x="0" y="7702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408" name="Freeform 511">
            <a:extLst>
              <a:ext uri="{FF2B5EF4-FFF2-40B4-BE49-F238E27FC236}">
                <a16:creationId xmlns:a16="http://schemas.microsoft.com/office/drawing/2014/main" xmlns="" id="{1C5EFA27-7B6C-4E9C-ABEA-F1008DBC624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562002" y="4917937"/>
            <a:ext cx="349121" cy="288229"/>
          </a:xfrm>
          <a:custGeom>
            <a:avLst/>
            <a:gdLst>
              <a:gd name="T0" fmla="*/ 14 w 345"/>
              <a:gd name="T1" fmla="*/ 0 h 286"/>
              <a:gd name="T2" fmla="*/ 332 w 345"/>
              <a:gd name="T3" fmla="*/ 0 h 286"/>
              <a:gd name="T4" fmla="*/ 342 w 345"/>
              <a:gd name="T5" fmla="*/ 3 h 286"/>
              <a:gd name="T6" fmla="*/ 345 w 345"/>
              <a:gd name="T7" fmla="*/ 13 h 286"/>
              <a:gd name="T8" fmla="*/ 345 w 345"/>
              <a:gd name="T9" fmla="*/ 242 h 286"/>
              <a:gd name="T10" fmla="*/ 344 w 345"/>
              <a:gd name="T11" fmla="*/ 247 h 286"/>
              <a:gd name="T12" fmla="*/ 338 w 345"/>
              <a:gd name="T13" fmla="*/ 254 h 286"/>
              <a:gd name="T14" fmla="*/ 332 w 345"/>
              <a:gd name="T15" fmla="*/ 255 h 286"/>
              <a:gd name="T16" fmla="*/ 186 w 345"/>
              <a:gd name="T17" fmla="*/ 270 h 286"/>
              <a:gd name="T18" fmla="*/ 260 w 345"/>
              <a:gd name="T19" fmla="*/ 271 h 286"/>
              <a:gd name="T20" fmla="*/ 263 w 345"/>
              <a:gd name="T21" fmla="*/ 271 h 286"/>
              <a:gd name="T22" fmla="*/ 267 w 345"/>
              <a:gd name="T23" fmla="*/ 276 h 286"/>
              <a:gd name="T24" fmla="*/ 268 w 345"/>
              <a:gd name="T25" fmla="*/ 279 h 286"/>
              <a:gd name="T26" fmla="*/ 266 w 345"/>
              <a:gd name="T27" fmla="*/ 284 h 286"/>
              <a:gd name="T28" fmla="*/ 260 w 345"/>
              <a:gd name="T29" fmla="*/ 286 h 286"/>
              <a:gd name="T30" fmla="*/ 86 w 345"/>
              <a:gd name="T31" fmla="*/ 286 h 286"/>
              <a:gd name="T32" fmla="*/ 80 w 345"/>
              <a:gd name="T33" fmla="*/ 284 h 286"/>
              <a:gd name="T34" fmla="*/ 78 w 345"/>
              <a:gd name="T35" fmla="*/ 279 h 286"/>
              <a:gd name="T36" fmla="*/ 78 w 345"/>
              <a:gd name="T37" fmla="*/ 276 h 286"/>
              <a:gd name="T38" fmla="*/ 82 w 345"/>
              <a:gd name="T39" fmla="*/ 271 h 286"/>
              <a:gd name="T40" fmla="*/ 160 w 345"/>
              <a:gd name="T41" fmla="*/ 271 h 286"/>
              <a:gd name="T42" fmla="*/ 160 w 345"/>
              <a:gd name="T43" fmla="*/ 255 h 286"/>
              <a:gd name="T44" fmla="*/ 13 w 345"/>
              <a:gd name="T45" fmla="*/ 255 h 286"/>
              <a:gd name="T46" fmla="*/ 4 w 345"/>
              <a:gd name="T47" fmla="*/ 252 h 286"/>
              <a:gd name="T48" fmla="*/ 0 w 345"/>
              <a:gd name="T49" fmla="*/ 242 h 286"/>
              <a:gd name="T50" fmla="*/ 0 w 345"/>
              <a:gd name="T51" fmla="*/ 13 h 286"/>
              <a:gd name="T52" fmla="*/ 1 w 345"/>
              <a:gd name="T53" fmla="*/ 7 h 286"/>
              <a:gd name="T54" fmla="*/ 8 w 345"/>
              <a:gd name="T55" fmla="*/ 1 h 286"/>
              <a:gd name="T56" fmla="*/ 13 w 345"/>
              <a:gd name="T57" fmla="*/ 0 h 286"/>
              <a:gd name="T58" fmla="*/ 295 w 345"/>
              <a:gd name="T59" fmla="*/ 191 h 286"/>
              <a:gd name="T60" fmla="*/ 286 w 345"/>
              <a:gd name="T61" fmla="*/ 195 h 286"/>
              <a:gd name="T62" fmla="*/ 282 w 345"/>
              <a:gd name="T63" fmla="*/ 205 h 286"/>
              <a:gd name="T64" fmla="*/ 283 w 345"/>
              <a:gd name="T65" fmla="*/ 209 h 286"/>
              <a:gd name="T66" fmla="*/ 290 w 345"/>
              <a:gd name="T67" fmla="*/ 217 h 286"/>
              <a:gd name="T68" fmla="*/ 295 w 345"/>
              <a:gd name="T69" fmla="*/ 218 h 286"/>
              <a:gd name="T70" fmla="*/ 304 w 345"/>
              <a:gd name="T71" fmla="*/ 214 h 286"/>
              <a:gd name="T72" fmla="*/ 308 w 345"/>
              <a:gd name="T73" fmla="*/ 205 h 286"/>
              <a:gd name="T74" fmla="*/ 307 w 345"/>
              <a:gd name="T75" fmla="*/ 200 h 286"/>
              <a:gd name="T76" fmla="*/ 301 w 345"/>
              <a:gd name="T77" fmla="*/ 192 h 286"/>
              <a:gd name="T78" fmla="*/ 295 w 345"/>
              <a:gd name="T79" fmla="*/ 191 h 286"/>
              <a:gd name="T80" fmla="*/ 27 w 345"/>
              <a:gd name="T81" fmla="*/ 26 h 286"/>
              <a:gd name="T82" fmla="*/ 27 w 345"/>
              <a:gd name="T83" fmla="*/ 229 h 286"/>
              <a:gd name="T84" fmla="*/ 319 w 345"/>
              <a:gd name="T85" fmla="*/ 229 h 286"/>
              <a:gd name="T86" fmla="*/ 319 w 345"/>
              <a:gd name="T87" fmla="*/ 2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" h="286">
                <a:moveTo>
                  <a:pt x="13" y="0"/>
                </a:moveTo>
                <a:lnTo>
                  <a:pt x="14" y="0"/>
                </a:lnTo>
                <a:lnTo>
                  <a:pt x="332" y="0"/>
                </a:lnTo>
                <a:lnTo>
                  <a:pt x="332" y="0"/>
                </a:lnTo>
                <a:lnTo>
                  <a:pt x="338" y="1"/>
                </a:lnTo>
                <a:lnTo>
                  <a:pt x="342" y="3"/>
                </a:lnTo>
                <a:lnTo>
                  <a:pt x="344" y="7"/>
                </a:lnTo>
                <a:lnTo>
                  <a:pt x="345" y="13"/>
                </a:lnTo>
                <a:lnTo>
                  <a:pt x="345" y="13"/>
                </a:lnTo>
                <a:lnTo>
                  <a:pt x="345" y="242"/>
                </a:lnTo>
                <a:lnTo>
                  <a:pt x="345" y="242"/>
                </a:lnTo>
                <a:lnTo>
                  <a:pt x="344" y="247"/>
                </a:lnTo>
                <a:lnTo>
                  <a:pt x="342" y="252"/>
                </a:lnTo>
                <a:lnTo>
                  <a:pt x="338" y="254"/>
                </a:lnTo>
                <a:lnTo>
                  <a:pt x="332" y="255"/>
                </a:lnTo>
                <a:lnTo>
                  <a:pt x="332" y="255"/>
                </a:lnTo>
                <a:lnTo>
                  <a:pt x="186" y="255"/>
                </a:lnTo>
                <a:lnTo>
                  <a:pt x="186" y="270"/>
                </a:lnTo>
                <a:lnTo>
                  <a:pt x="186" y="271"/>
                </a:lnTo>
                <a:lnTo>
                  <a:pt x="260" y="271"/>
                </a:lnTo>
                <a:lnTo>
                  <a:pt x="260" y="271"/>
                </a:lnTo>
                <a:lnTo>
                  <a:pt x="263" y="271"/>
                </a:lnTo>
                <a:lnTo>
                  <a:pt x="266" y="273"/>
                </a:lnTo>
                <a:lnTo>
                  <a:pt x="267" y="276"/>
                </a:lnTo>
                <a:lnTo>
                  <a:pt x="268" y="279"/>
                </a:lnTo>
                <a:lnTo>
                  <a:pt x="268" y="279"/>
                </a:lnTo>
                <a:lnTo>
                  <a:pt x="267" y="282"/>
                </a:lnTo>
                <a:lnTo>
                  <a:pt x="266" y="284"/>
                </a:lnTo>
                <a:lnTo>
                  <a:pt x="263" y="286"/>
                </a:lnTo>
                <a:lnTo>
                  <a:pt x="260" y="286"/>
                </a:lnTo>
                <a:lnTo>
                  <a:pt x="86" y="286"/>
                </a:lnTo>
                <a:lnTo>
                  <a:pt x="86" y="286"/>
                </a:lnTo>
                <a:lnTo>
                  <a:pt x="82" y="286"/>
                </a:lnTo>
                <a:lnTo>
                  <a:pt x="80" y="284"/>
                </a:lnTo>
                <a:lnTo>
                  <a:pt x="78" y="282"/>
                </a:lnTo>
                <a:lnTo>
                  <a:pt x="78" y="279"/>
                </a:lnTo>
                <a:lnTo>
                  <a:pt x="78" y="279"/>
                </a:lnTo>
                <a:lnTo>
                  <a:pt x="78" y="276"/>
                </a:lnTo>
                <a:lnTo>
                  <a:pt x="80" y="273"/>
                </a:lnTo>
                <a:lnTo>
                  <a:pt x="82" y="271"/>
                </a:lnTo>
                <a:lnTo>
                  <a:pt x="86" y="271"/>
                </a:lnTo>
                <a:lnTo>
                  <a:pt x="160" y="271"/>
                </a:lnTo>
                <a:lnTo>
                  <a:pt x="160" y="270"/>
                </a:lnTo>
                <a:lnTo>
                  <a:pt x="160" y="255"/>
                </a:lnTo>
                <a:lnTo>
                  <a:pt x="13" y="255"/>
                </a:lnTo>
                <a:lnTo>
                  <a:pt x="13" y="255"/>
                </a:lnTo>
                <a:lnTo>
                  <a:pt x="8" y="254"/>
                </a:lnTo>
                <a:lnTo>
                  <a:pt x="4" y="252"/>
                </a:lnTo>
                <a:lnTo>
                  <a:pt x="1" y="247"/>
                </a:lnTo>
                <a:lnTo>
                  <a:pt x="0" y="242"/>
                </a:lnTo>
                <a:lnTo>
                  <a:pt x="0" y="242"/>
                </a:lnTo>
                <a:lnTo>
                  <a:pt x="0" y="13"/>
                </a:lnTo>
                <a:lnTo>
                  <a:pt x="0" y="13"/>
                </a:lnTo>
                <a:lnTo>
                  <a:pt x="1" y="7"/>
                </a:lnTo>
                <a:lnTo>
                  <a:pt x="4" y="3"/>
                </a:lnTo>
                <a:lnTo>
                  <a:pt x="8" y="1"/>
                </a:lnTo>
                <a:lnTo>
                  <a:pt x="13" y="0"/>
                </a:lnTo>
                <a:lnTo>
                  <a:pt x="13" y="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0" y="192"/>
                </a:lnTo>
                <a:lnTo>
                  <a:pt x="286" y="195"/>
                </a:lnTo>
                <a:lnTo>
                  <a:pt x="283" y="200"/>
                </a:lnTo>
                <a:lnTo>
                  <a:pt x="282" y="205"/>
                </a:lnTo>
                <a:lnTo>
                  <a:pt x="282" y="205"/>
                </a:lnTo>
                <a:lnTo>
                  <a:pt x="283" y="209"/>
                </a:lnTo>
                <a:lnTo>
                  <a:pt x="286" y="214"/>
                </a:lnTo>
                <a:lnTo>
                  <a:pt x="290" y="217"/>
                </a:lnTo>
                <a:lnTo>
                  <a:pt x="295" y="218"/>
                </a:lnTo>
                <a:lnTo>
                  <a:pt x="295" y="218"/>
                </a:lnTo>
                <a:lnTo>
                  <a:pt x="301" y="217"/>
                </a:lnTo>
                <a:lnTo>
                  <a:pt x="304" y="214"/>
                </a:lnTo>
                <a:lnTo>
                  <a:pt x="307" y="209"/>
                </a:lnTo>
                <a:lnTo>
                  <a:pt x="308" y="205"/>
                </a:lnTo>
                <a:lnTo>
                  <a:pt x="308" y="205"/>
                </a:lnTo>
                <a:lnTo>
                  <a:pt x="307" y="200"/>
                </a:lnTo>
                <a:lnTo>
                  <a:pt x="304" y="195"/>
                </a:lnTo>
                <a:lnTo>
                  <a:pt x="301" y="192"/>
                </a:lnTo>
                <a:lnTo>
                  <a:pt x="295" y="191"/>
                </a:lnTo>
                <a:lnTo>
                  <a:pt x="295" y="191"/>
                </a:lnTo>
                <a:close/>
                <a:moveTo>
                  <a:pt x="319" y="26"/>
                </a:moveTo>
                <a:lnTo>
                  <a:pt x="27" y="26"/>
                </a:lnTo>
                <a:lnTo>
                  <a:pt x="27" y="26"/>
                </a:lnTo>
                <a:lnTo>
                  <a:pt x="27" y="229"/>
                </a:lnTo>
                <a:lnTo>
                  <a:pt x="27" y="229"/>
                </a:lnTo>
                <a:lnTo>
                  <a:pt x="319" y="229"/>
                </a:lnTo>
                <a:lnTo>
                  <a:pt x="319" y="229"/>
                </a:lnTo>
                <a:lnTo>
                  <a:pt x="319" y="26"/>
                </a:lnTo>
                <a:lnTo>
                  <a:pt x="319" y="26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09" name="Freeform 551">
            <a:extLst>
              <a:ext uri="{FF2B5EF4-FFF2-40B4-BE49-F238E27FC236}">
                <a16:creationId xmlns:a16="http://schemas.microsoft.com/office/drawing/2014/main" xmlns="" id="{BA287527-80D8-4D62-A8B9-9D6D001B362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17231" y="235577"/>
            <a:ext cx="369420" cy="377539"/>
          </a:xfrm>
          <a:custGeom>
            <a:avLst/>
            <a:gdLst>
              <a:gd name="T0" fmla="*/ 72 w 364"/>
              <a:gd name="T1" fmla="*/ 200 h 370"/>
              <a:gd name="T2" fmla="*/ 78 w 364"/>
              <a:gd name="T3" fmla="*/ 202 h 370"/>
              <a:gd name="T4" fmla="*/ 80 w 364"/>
              <a:gd name="T5" fmla="*/ 208 h 370"/>
              <a:gd name="T6" fmla="*/ 80 w 364"/>
              <a:gd name="T7" fmla="*/ 365 h 370"/>
              <a:gd name="T8" fmla="*/ 72 w 364"/>
              <a:gd name="T9" fmla="*/ 370 h 370"/>
              <a:gd name="T10" fmla="*/ 9 w 364"/>
              <a:gd name="T11" fmla="*/ 370 h 370"/>
              <a:gd name="T12" fmla="*/ 0 w 364"/>
              <a:gd name="T13" fmla="*/ 365 h 370"/>
              <a:gd name="T14" fmla="*/ 0 w 364"/>
              <a:gd name="T15" fmla="*/ 208 h 370"/>
              <a:gd name="T16" fmla="*/ 2 w 364"/>
              <a:gd name="T17" fmla="*/ 202 h 370"/>
              <a:gd name="T18" fmla="*/ 9 w 364"/>
              <a:gd name="T19" fmla="*/ 200 h 370"/>
              <a:gd name="T20" fmla="*/ 17 w 364"/>
              <a:gd name="T21" fmla="*/ 353 h 370"/>
              <a:gd name="T22" fmla="*/ 63 w 364"/>
              <a:gd name="T23" fmla="*/ 217 h 370"/>
              <a:gd name="T24" fmla="*/ 166 w 364"/>
              <a:gd name="T25" fmla="*/ 72 h 370"/>
              <a:gd name="T26" fmla="*/ 173 w 364"/>
              <a:gd name="T27" fmla="*/ 74 h 370"/>
              <a:gd name="T28" fmla="*/ 175 w 364"/>
              <a:gd name="T29" fmla="*/ 80 h 370"/>
              <a:gd name="T30" fmla="*/ 175 w 364"/>
              <a:gd name="T31" fmla="*/ 365 h 370"/>
              <a:gd name="T32" fmla="*/ 166 w 364"/>
              <a:gd name="T33" fmla="*/ 370 h 370"/>
              <a:gd name="T34" fmla="*/ 103 w 364"/>
              <a:gd name="T35" fmla="*/ 370 h 370"/>
              <a:gd name="T36" fmla="*/ 94 w 364"/>
              <a:gd name="T37" fmla="*/ 365 h 370"/>
              <a:gd name="T38" fmla="*/ 94 w 364"/>
              <a:gd name="T39" fmla="*/ 80 h 370"/>
              <a:gd name="T40" fmla="*/ 97 w 364"/>
              <a:gd name="T41" fmla="*/ 74 h 370"/>
              <a:gd name="T42" fmla="*/ 103 w 364"/>
              <a:gd name="T43" fmla="*/ 72 h 370"/>
              <a:gd name="T44" fmla="*/ 112 w 364"/>
              <a:gd name="T45" fmla="*/ 353 h 370"/>
              <a:gd name="T46" fmla="*/ 158 w 364"/>
              <a:gd name="T47" fmla="*/ 89 h 370"/>
              <a:gd name="T48" fmla="*/ 261 w 364"/>
              <a:gd name="T49" fmla="*/ 139 h 370"/>
              <a:gd name="T50" fmla="*/ 267 w 364"/>
              <a:gd name="T51" fmla="*/ 141 h 370"/>
              <a:gd name="T52" fmla="*/ 269 w 364"/>
              <a:gd name="T53" fmla="*/ 148 h 370"/>
              <a:gd name="T54" fmla="*/ 269 w 364"/>
              <a:gd name="T55" fmla="*/ 365 h 370"/>
              <a:gd name="T56" fmla="*/ 261 w 364"/>
              <a:gd name="T57" fmla="*/ 370 h 370"/>
              <a:gd name="T58" fmla="*/ 198 w 364"/>
              <a:gd name="T59" fmla="*/ 370 h 370"/>
              <a:gd name="T60" fmla="*/ 189 w 364"/>
              <a:gd name="T61" fmla="*/ 365 h 370"/>
              <a:gd name="T62" fmla="*/ 188 w 364"/>
              <a:gd name="T63" fmla="*/ 148 h 370"/>
              <a:gd name="T64" fmla="*/ 191 w 364"/>
              <a:gd name="T65" fmla="*/ 141 h 370"/>
              <a:gd name="T66" fmla="*/ 198 w 364"/>
              <a:gd name="T67" fmla="*/ 139 h 370"/>
              <a:gd name="T68" fmla="*/ 206 w 364"/>
              <a:gd name="T69" fmla="*/ 353 h 370"/>
              <a:gd name="T70" fmla="*/ 252 w 364"/>
              <a:gd name="T71" fmla="*/ 156 h 370"/>
              <a:gd name="T72" fmla="*/ 355 w 364"/>
              <a:gd name="T73" fmla="*/ 0 h 370"/>
              <a:gd name="T74" fmla="*/ 362 w 364"/>
              <a:gd name="T75" fmla="*/ 3 h 370"/>
              <a:gd name="T76" fmla="*/ 364 w 364"/>
              <a:gd name="T77" fmla="*/ 8 h 370"/>
              <a:gd name="T78" fmla="*/ 364 w 364"/>
              <a:gd name="T79" fmla="*/ 365 h 370"/>
              <a:gd name="T80" fmla="*/ 355 w 364"/>
              <a:gd name="T81" fmla="*/ 370 h 370"/>
              <a:gd name="T82" fmla="*/ 292 w 364"/>
              <a:gd name="T83" fmla="*/ 370 h 370"/>
              <a:gd name="T84" fmla="*/ 284 w 364"/>
              <a:gd name="T85" fmla="*/ 365 h 370"/>
              <a:gd name="T86" fmla="*/ 283 w 364"/>
              <a:gd name="T87" fmla="*/ 8 h 370"/>
              <a:gd name="T88" fmla="*/ 286 w 364"/>
              <a:gd name="T89" fmla="*/ 3 h 370"/>
              <a:gd name="T90" fmla="*/ 292 w 364"/>
              <a:gd name="T91" fmla="*/ 0 h 370"/>
              <a:gd name="T92" fmla="*/ 301 w 364"/>
              <a:gd name="T93" fmla="*/ 353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4" h="370">
                <a:moveTo>
                  <a:pt x="9" y="200"/>
                </a:moveTo>
                <a:lnTo>
                  <a:pt x="9" y="200"/>
                </a:lnTo>
                <a:lnTo>
                  <a:pt x="72" y="200"/>
                </a:lnTo>
                <a:lnTo>
                  <a:pt x="72" y="200"/>
                </a:lnTo>
                <a:lnTo>
                  <a:pt x="76" y="200"/>
                </a:lnTo>
                <a:lnTo>
                  <a:pt x="78" y="202"/>
                </a:lnTo>
                <a:lnTo>
                  <a:pt x="80" y="205"/>
                </a:lnTo>
                <a:lnTo>
                  <a:pt x="80" y="208"/>
                </a:lnTo>
                <a:lnTo>
                  <a:pt x="80" y="208"/>
                </a:lnTo>
                <a:lnTo>
                  <a:pt x="80" y="362"/>
                </a:lnTo>
                <a:lnTo>
                  <a:pt x="80" y="362"/>
                </a:lnTo>
                <a:lnTo>
                  <a:pt x="80" y="365"/>
                </a:lnTo>
                <a:lnTo>
                  <a:pt x="78" y="368"/>
                </a:lnTo>
                <a:lnTo>
                  <a:pt x="76" y="369"/>
                </a:lnTo>
                <a:lnTo>
                  <a:pt x="72" y="370"/>
                </a:lnTo>
                <a:lnTo>
                  <a:pt x="72" y="370"/>
                </a:lnTo>
                <a:lnTo>
                  <a:pt x="9" y="370"/>
                </a:lnTo>
                <a:lnTo>
                  <a:pt x="9" y="370"/>
                </a:lnTo>
                <a:lnTo>
                  <a:pt x="5" y="369"/>
                </a:lnTo>
                <a:lnTo>
                  <a:pt x="2" y="368"/>
                </a:lnTo>
                <a:lnTo>
                  <a:pt x="0" y="365"/>
                </a:lnTo>
                <a:lnTo>
                  <a:pt x="0" y="362"/>
                </a:lnTo>
                <a:lnTo>
                  <a:pt x="0" y="362"/>
                </a:lnTo>
                <a:lnTo>
                  <a:pt x="0" y="208"/>
                </a:lnTo>
                <a:lnTo>
                  <a:pt x="0" y="208"/>
                </a:lnTo>
                <a:lnTo>
                  <a:pt x="0" y="205"/>
                </a:lnTo>
                <a:lnTo>
                  <a:pt x="2" y="202"/>
                </a:lnTo>
                <a:lnTo>
                  <a:pt x="5" y="200"/>
                </a:lnTo>
                <a:lnTo>
                  <a:pt x="9" y="200"/>
                </a:lnTo>
                <a:lnTo>
                  <a:pt x="9" y="200"/>
                </a:lnTo>
                <a:close/>
                <a:moveTo>
                  <a:pt x="63" y="217"/>
                </a:moveTo>
                <a:lnTo>
                  <a:pt x="17" y="217"/>
                </a:lnTo>
                <a:lnTo>
                  <a:pt x="17" y="353"/>
                </a:lnTo>
                <a:lnTo>
                  <a:pt x="63" y="353"/>
                </a:lnTo>
                <a:lnTo>
                  <a:pt x="63" y="217"/>
                </a:lnTo>
                <a:lnTo>
                  <a:pt x="63" y="217"/>
                </a:lnTo>
                <a:close/>
                <a:moveTo>
                  <a:pt x="103" y="72"/>
                </a:moveTo>
                <a:lnTo>
                  <a:pt x="103" y="72"/>
                </a:lnTo>
                <a:lnTo>
                  <a:pt x="166" y="72"/>
                </a:lnTo>
                <a:lnTo>
                  <a:pt x="166" y="72"/>
                </a:lnTo>
                <a:lnTo>
                  <a:pt x="169" y="72"/>
                </a:lnTo>
                <a:lnTo>
                  <a:pt x="173" y="74"/>
                </a:lnTo>
                <a:lnTo>
                  <a:pt x="175" y="77"/>
                </a:lnTo>
                <a:lnTo>
                  <a:pt x="175" y="80"/>
                </a:lnTo>
                <a:lnTo>
                  <a:pt x="175" y="80"/>
                </a:lnTo>
                <a:lnTo>
                  <a:pt x="175" y="362"/>
                </a:lnTo>
                <a:lnTo>
                  <a:pt x="175" y="362"/>
                </a:lnTo>
                <a:lnTo>
                  <a:pt x="175" y="365"/>
                </a:lnTo>
                <a:lnTo>
                  <a:pt x="173" y="368"/>
                </a:lnTo>
                <a:lnTo>
                  <a:pt x="169" y="369"/>
                </a:lnTo>
                <a:lnTo>
                  <a:pt x="166" y="370"/>
                </a:lnTo>
                <a:lnTo>
                  <a:pt x="166" y="370"/>
                </a:lnTo>
                <a:lnTo>
                  <a:pt x="103" y="370"/>
                </a:lnTo>
                <a:lnTo>
                  <a:pt x="103" y="370"/>
                </a:lnTo>
                <a:lnTo>
                  <a:pt x="100" y="369"/>
                </a:lnTo>
                <a:lnTo>
                  <a:pt x="97" y="368"/>
                </a:lnTo>
                <a:lnTo>
                  <a:pt x="94" y="365"/>
                </a:lnTo>
                <a:lnTo>
                  <a:pt x="94" y="362"/>
                </a:lnTo>
                <a:lnTo>
                  <a:pt x="94" y="362"/>
                </a:lnTo>
                <a:lnTo>
                  <a:pt x="94" y="80"/>
                </a:lnTo>
                <a:lnTo>
                  <a:pt x="94" y="80"/>
                </a:lnTo>
                <a:lnTo>
                  <a:pt x="94" y="77"/>
                </a:lnTo>
                <a:lnTo>
                  <a:pt x="97" y="74"/>
                </a:lnTo>
                <a:lnTo>
                  <a:pt x="100" y="72"/>
                </a:lnTo>
                <a:lnTo>
                  <a:pt x="103" y="72"/>
                </a:lnTo>
                <a:lnTo>
                  <a:pt x="103" y="72"/>
                </a:lnTo>
                <a:close/>
                <a:moveTo>
                  <a:pt x="158" y="89"/>
                </a:moveTo>
                <a:lnTo>
                  <a:pt x="112" y="89"/>
                </a:lnTo>
                <a:lnTo>
                  <a:pt x="112" y="353"/>
                </a:lnTo>
                <a:lnTo>
                  <a:pt x="158" y="353"/>
                </a:lnTo>
                <a:lnTo>
                  <a:pt x="158" y="89"/>
                </a:lnTo>
                <a:lnTo>
                  <a:pt x="158" y="89"/>
                </a:lnTo>
                <a:close/>
                <a:moveTo>
                  <a:pt x="198" y="139"/>
                </a:moveTo>
                <a:lnTo>
                  <a:pt x="198" y="139"/>
                </a:lnTo>
                <a:lnTo>
                  <a:pt x="261" y="139"/>
                </a:lnTo>
                <a:lnTo>
                  <a:pt x="261" y="139"/>
                </a:lnTo>
                <a:lnTo>
                  <a:pt x="264" y="140"/>
                </a:lnTo>
                <a:lnTo>
                  <a:pt x="267" y="141"/>
                </a:lnTo>
                <a:lnTo>
                  <a:pt x="269" y="144"/>
                </a:lnTo>
                <a:lnTo>
                  <a:pt x="269" y="148"/>
                </a:lnTo>
                <a:lnTo>
                  <a:pt x="269" y="148"/>
                </a:lnTo>
                <a:lnTo>
                  <a:pt x="269" y="362"/>
                </a:lnTo>
                <a:lnTo>
                  <a:pt x="269" y="362"/>
                </a:lnTo>
                <a:lnTo>
                  <a:pt x="269" y="365"/>
                </a:lnTo>
                <a:lnTo>
                  <a:pt x="267" y="368"/>
                </a:lnTo>
                <a:lnTo>
                  <a:pt x="264" y="369"/>
                </a:lnTo>
                <a:lnTo>
                  <a:pt x="261" y="370"/>
                </a:lnTo>
                <a:lnTo>
                  <a:pt x="261" y="370"/>
                </a:lnTo>
                <a:lnTo>
                  <a:pt x="198" y="370"/>
                </a:lnTo>
                <a:lnTo>
                  <a:pt x="198" y="370"/>
                </a:lnTo>
                <a:lnTo>
                  <a:pt x="193" y="369"/>
                </a:lnTo>
                <a:lnTo>
                  <a:pt x="191" y="368"/>
                </a:lnTo>
                <a:lnTo>
                  <a:pt x="189" y="365"/>
                </a:lnTo>
                <a:lnTo>
                  <a:pt x="188" y="362"/>
                </a:lnTo>
                <a:lnTo>
                  <a:pt x="188" y="362"/>
                </a:lnTo>
                <a:lnTo>
                  <a:pt x="188" y="148"/>
                </a:lnTo>
                <a:lnTo>
                  <a:pt x="188" y="148"/>
                </a:lnTo>
                <a:lnTo>
                  <a:pt x="189" y="144"/>
                </a:lnTo>
                <a:lnTo>
                  <a:pt x="191" y="141"/>
                </a:lnTo>
                <a:lnTo>
                  <a:pt x="193" y="140"/>
                </a:lnTo>
                <a:lnTo>
                  <a:pt x="198" y="139"/>
                </a:lnTo>
                <a:lnTo>
                  <a:pt x="198" y="139"/>
                </a:lnTo>
                <a:close/>
                <a:moveTo>
                  <a:pt x="252" y="156"/>
                </a:moveTo>
                <a:lnTo>
                  <a:pt x="206" y="156"/>
                </a:lnTo>
                <a:lnTo>
                  <a:pt x="206" y="353"/>
                </a:lnTo>
                <a:lnTo>
                  <a:pt x="252" y="353"/>
                </a:lnTo>
                <a:lnTo>
                  <a:pt x="252" y="156"/>
                </a:lnTo>
                <a:lnTo>
                  <a:pt x="252" y="156"/>
                </a:lnTo>
                <a:close/>
                <a:moveTo>
                  <a:pt x="292" y="0"/>
                </a:moveTo>
                <a:lnTo>
                  <a:pt x="292" y="0"/>
                </a:lnTo>
                <a:lnTo>
                  <a:pt x="355" y="0"/>
                </a:lnTo>
                <a:lnTo>
                  <a:pt x="355" y="0"/>
                </a:lnTo>
                <a:lnTo>
                  <a:pt x="359" y="1"/>
                </a:lnTo>
                <a:lnTo>
                  <a:pt x="362" y="3"/>
                </a:lnTo>
                <a:lnTo>
                  <a:pt x="364" y="5"/>
                </a:lnTo>
                <a:lnTo>
                  <a:pt x="364" y="8"/>
                </a:lnTo>
                <a:lnTo>
                  <a:pt x="364" y="8"/>
                </a:lnTo>
                <a:lnTo>
                  <a:pt x="364" y="362"/>
                </a:lnTo>
                <a:lnTo>
                  <a:pt x="364" y="362"/>
                </a:lnTo>
                <a:lnTo>
                  <a:pt x="364" y="365"/>
                </a:lnTo>
                <a:lnTo>
                  <a:pt x="362" y="368"/>
                </a:lnTo>
                <a:lnTo>
                  <a:pt x="359" y="369"/>
                </a:lnTo>
                <a:lnTo>
                  <a:pt x="355" y="370"/>
                </a:lnTo>
                <a:lnTo>
                  <a:pt x="355" y="370"/>
                </a:lnTo>
                <a:lnTo>
                  <a:pt x="292" y="370"/>
                </a:lnTo>
                <a:lnTo>
                  <a:pt x="292" y="370"/>
                </a:lnTo>
                <a:lnTo>
                  <a:pt x="288" y="369"/>
                </a:lnTo>
                <a:lnTo>
                  <a:pt x="286" y="368"/>
                </a:lnTo>
                <a:lnTo>
                  <a:pt x="284" y="365"/>
                </a:lnTo>
                <a:lnTo>
                  <a:pt x="283" y="362"/>
                </a:lnTo>
                <a:lnTo>
                  <a:pt x="283" y="362"/>
                </a:lnTo>
                <a:lnTo>
                  <a:pt x="283" y="8"/>
                </a:lnTo>
                <a:lnTo>
                  <a:pt x="283" y="8"/>
                </a:lnTo>
                <a:lnTo>
                  <a:pt x="284" y="5"/>
                </a:lnTo>
                <a:lnTo>
                  <a:pt x="286" y="3"/>
                </a:lnTo>
                <a:lnTo>
                  <a:pt x="288" y="1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347" y="17"/>
                </a:moveTo>
                <a:lnTo>
                  <a:pt x="301" y="17"/>
                </a:lnTo>
                <a:lnTo>
                  <a:pt x="301" y="353"/>
                </a:lnTo>
                <a:lnTo>
                  <a:pt x="347" y="353"/>
                </a:lnTo>
                <a:lnTo>
                  <a:pt x="347" y="17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993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직사각형 2048">
            <a:extLst>
              <a:ext uri="{FF2B5EF4-FFF2-40B4-BE49-F238E27FC236}">
                <a16:creationId xmlns:a16="http://schemas.microsoft.com/office/drawing/2014/main" xmlns="" id="{B2567D61-73D0-4992-83DA-CC41C614C149}"/>
              </a:ext>
            </a:extLst>
          </p:cNvPr>
          <p:cNvSpPr/>
          <p:nvPr userDrawn="1"/>
        </p:nvSpPr>
        <p:spPr>
          <a:xfrm>
            <a:off x="-648" y="-5196"/>
            <a:ext cx="12192000" cy="6863196"/>
          </a:xfrm>
          <a:prstGeom prst="rect">
            <a:avLst/>
          </a:prstGeom>
          <a:solidFill>
            <a:srgbClr val="067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52" name="그룹 2051">
            <a:extLst>
              <a:ext uri="{FF2B5EF4-FFF2-40B4-BE49-F238E27FC236}">
                <a16:creationId xmlns:a16="http://schemas.microsoft.com/office/drawing/2014/main" xmlns="" id="{1D7E492B-383A-48A1-BB15-B1BEF30CF099}"/>
              </a:ext>
            </a:extLst>
          </p:cNvPr>
          <p:cNvGrpSpPr/>
          <p:nvPr userDrawn="1"/>
        </p:nvGrpSpPr>
        <p:grpSpPr>
          <a:xfrm>
            <a:off x="8132695" y="-6228"/>
            <a:ext cx="4107143" cy="4517321"/>
            <a:chOff x="8132695" y="-6228"/>
            <a:chExt cx="4107143" cy="4517321"/>
          </a:xfrm>
        </p:grpSpPr>
        <p:sp>
          <p:nvSpPr>
            <p:cNvPr id="1747" name="자유형: 도형 1746">
              <a:extLst>
                <a:ext uri="{FF2B5EF4-FFF2-40B4-BE49-F238E27FC236}">
                  <a16:creationId xmlns:a16="http://schemas.microsoft.com/office/drawing/2014/main" xmlns="" id="{B8441472-78DF-478A-9273-8DEF58DD0F9C}"/>
                </a:ext>
              </a:extLst>
            </p:cNvPr>
            <p:cNvSpPr/>
            <p:nvPr/>
          </p:nvSpPr>
          <p:spPr>
            <a:xfrm flipV="1">
              <a:off x="11784257" y="3990748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8" name="자유형: 도형 1747">
              <a:extLst>
                <a:ext uri="{FF2B5EF4-FFF2-40B4-BE49-F238E27FC236}">
                  <a16:creationId xmlns:a16="http://schemas.microsoft.com/office/drawing/2014/main" xmlns="" id="{65BBBA58-A547-47DF-A000-D0DE97B16A7F}"/>
                </a:ext>
              </a:extLst>
            </p:cNvPr>
            <p:cNvSpPr/>
            <p:nvPr/>
          </p:nvSpPr>
          <p:spPr>
            <a:xfrm flipV="1">
              <a:off x="11688659" y="40481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9" name="자유형: 도형 1748">
              <a:extLst>
                <a:ext uri="{FF2B5EF4-FFF2-40B4-BE49-F238E27FC236}">
                  <a16:creationId xmlns:a16="http://schemas.microsoft.com/office/drawing/2014/main" xmlns="" id="{E2C38FE8-F95E-47EB-9BA0-3CB0059260AE}"/>
                </a:ext>
              </a:extLst>
            </p:cNvPr>
            <p:cNvSpPr/>
            <p:nvPr/>
          </p:nvSpPr>
          <p:spPr>
            <a:xfrm flipV="1">
              <a:off x="11975454" y="3875938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0" name="자유형: 도형 1749">
              <a:extLst>
                <a:ext uri="{FF2B5EF4-FFF2-40B4-BE49-F238E27FC236}">
                  <a16:creationId xmlns:a16="http://schemas.microsoft.com/office/drawing/2014/main" xmlns="" id="{49D6A33C-356E-4622-AA4A-97BC07C9A85A}"/>
                </a:ext>
              </a:extLst>
            </p:cNvPr>
            <p:cNvSpPr/>
            <p:nvPr/>
          </p:nvSpPr>
          <p:spPr>
            <a:xfrm flipV="1">
              <a:off x="11879855" y="3933328"/>
              <a:ext cx="41265" cy="27510"/>
            </a:xfrm>
            <a:custGeom>
              <a:avLst/>
              <a:gdLst>
                <a:gd name="connsiteX0" fmla="*/ 2624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29 w 41265"/>
                <a:gd name="connsiteY3" fmla="*/ 32137 h 27510"/>
                <a:gd name="connsiteX4" fmla="*/ 48704 w 41265"/>
                <a:gd name="connsiteY4" fmla="*/ 31862 h 27510"/>
                <a:gd name="connsiteX5" fmla="*/ 837 w 41265"/>
                <a:gd name="connsiteY5" fmla="*/ 3114 h 27510"/>
                <a:gd name="connsiteX6" fmla="*/ 286 w 41265"/>
                <a:gd name="connsiteY6" fmla="*/ 776 h 27510"/>
                <a:gd name="connsiteX7" fmla="*/ 262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25"/>
                  </a:moveTo>
                  <a:lnTo>
                    <a:pt x="50492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7" y="31862"/>
                    <a:pt x="50217" y="32137"/>
                    <a:pt x="49529" y="32137"/>
                  </a:cubicBezTo>
                  <a:cubicBezTo>
                    <a:pt x="49254" y="32137"/>
                    <a:pt x="48980" y="32000"/>
                    <a:pt x="48704" y="31862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837" y="-50"/>
                    <a:pt x="1799" y="-187"/>
                    <a:pt x="2624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1" name="자유형: 도형 1750">
              <a:extLst>
                <a:ext uri="{FF2B5EF4-FFF2-40B4-BE49-F238E27FC236}">
                  <a16:creationId xmlns:a16="http://schemas.microsoft.com/office/drawing/2014/main" xmlns="" id="{F1B9EF6D-6AAA-48DF-BCA7-6C5EC5ECC659}"/>
                </a:ext>
              </a:extLst>
            </p:cNvPr>
            <p:cNvSpPr/>
            <p:nvPr/>
          </p:nvSpPr>
          <p:spPr>
            <a:xfrm flipV="1">
              <a:off x="12071189" y="3818579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4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2" name="자유형: 도형 1751">
              <a:extLst>
                <a:ext uri="{FF2B5EF4-FFF2-40B4-BE49-F238E27FC236}">
                  <a16:creationId xmlns:a16="http://schemas.microsoft.com/office/drawing/2014/main" xmlns="" id="{CDB5DAFB-7EC0-4B0F-823D-D9BA405E2D65}"/>
                </a:ext>
              </a:extLst>
            </p:cNvPr>
            <p:cNvSpPr/>
            <p:nvPr/>
          </p:nvSpPr>
          <p:spPr>
            <a:xfrm flipV="1">
              <a:off x="12190182" y="3128703"/>
              <a:ext cx="13755" cy="591470"/>
            </a:xfrm>
            <a:custGeom>
              <a:avLst/>
              <a:gdLst>
                <a:gd name="connsiteX0" fmla="*/ 3576 w 0"/>
                <a:gd name="connsiteY0" fmla="*/ 0 h 591470"/>
                <a:gd name="connsiteX1" fmla="*/ 3576 w 0"/>
                <a:gd name="connsiteY1" fmla="*/ 604813 h 591470"/>
                <a:gd name="connsiteX2" fmla="*/ 1788 w 0"/>
                <a:gd name="connsiteY2" fmla="*/ 604675 h 591470"/>
                <a:gd name="connsiteX3" fmla="*/ 0 w 0"/>
                <a:gd name="connsiteY3" fmla="*/ 604813 h 591470"/>
                <a:gd name="connsiteX4" fmla="*/ 0 w 0"/>
                <a:gd name="connsiteY4" fmla="*/ 0 h 591470"/>
                <a:gd name="connsiteX5" fmla="*/ 1788 w 0"/>
                <a:gd name="connsiteY5" fmla="*/ 138 h 591470"/>
                <a:gd name="connsiteX6" fmla="*/ 3576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3576" y="0"/>
                  </a:moveTo>
                  <a:lnTo>
                    <a:pt x="3576" y="604813"/>
                  </a:lnTo>
                  <a:cubicBezTo>
                    <a:pt x="3026" y="604813"/>
                    <a:pt x="2476" y="604675"/>
                    <a:pt x="1788" y="604675"/>
                  </a:cubicBezTo>
                  <a:cubicBezTo>
                    <a:pt x="1238" y="604675"/>
                    <a:pt x="688" y="604813"/>
                    <a:pt x="0" y="604813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3" name="자유형: 도형 1752">
              <a:extLst>
                <a:ext uri="{FF2B5EF4-FFF2-40B4-BE49-F238E27FC236}">
                  <a16:creationId xmlns:a16="http://schemas.microsoft.com/office/drawing/2014/main" xmlns="" id="{F906C3D7-0BCB-4398-B41C-05A265C52768}"/>
                </a:ext>
              </a:extLst>
            </p:cNvPr>
            <p:cNvSpPr/>
            <p:nvPr/>
          </p:nvSpPr>
          <p:spPr>
            <a:xfrm flipV="1">
              <a:off x="11644654" y="4133652"/>
              <a:ext cx="495185" cy="302613"/>
            </a:xfrm>
            <a:custGeom>
              <a:avLst/>
              <a:gdLst>
                <a:gd name="connsiteX0" fmla="*/ 1651 w 495184"/>
                <a:gd name="connsiteY0" fmla="*/ 305089 h 302612"/>
                <a:gd name="connsiteX1" fmla="*/ 0 w 495184"/>
                <a:gd name="connsiteY1" fmla="*/ 302063 h 302612"/>
                <a:gd name="connsiteX2" fmla="*/ 503438 w 495184"/>
                <a:gd name="connsiteY2" fmla="*/ 0 h 302612"/>
                <a:gd name="connsiteX3" fmla="*/ 505088 w 495184"/>
                <a:gd name="connsiteY3" fmla="*/ 3026 h 302612"/>
                <a:gd name="connsiteX4" fmla="*/ 1651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1651" y="305089"/>
                  </a:moveTo>
                  <a:cubicBezTo>
                    <a:pt x="1100" y="304126"/>
                    <a:pt x="688" y="303025"/>
                    <a:pt x="0" y="302063"/>
                  </a:cubicBezTo>
                  <a:lnTo>
                    <a:pt x="503438" y="0"/>
                  </a:lnTo>
                  <a:cubicBezTo>
                    <a:pt x="503988" y="963"/>
                    <a:pt x="504400" y="2063"/>
                    <a:pt x="505088" y="3026"/>
                  </a:cubicBezTo>
                  <a:lnTo>
                    <a:pt x="1651" y="305089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0" name="자유형: 도형 1779">
              <a:extLst>
                <a:ext uri="{FF2B5EF4-FFF2-40B4-BE49-F238E27FC236}">
                  <a16:creationId xmlns:a16="http://schemas.microsoft.com/office/drawing/2014/main" xmlns="" id="{DFF41FE0-8B58-486C-A9C5-E9531491319E}"/>
                </a:ext>
              </a:extLst>
            </p:cNvPr>
            <p:cNvSpPr/>
            <p:nvPr/>
          </p:nvSpPr>
          <p:spPr>
            <a:xfrm flipV="1">
              <a:off x="12190320" y="1076025"/>
              <a:ext cx="13755" cy="605226"/>
            </a:xfrm>
            <a:custGeom>
              <a:avLst/>
              <a:gdLst>
                <a:gd name="connsiteX0" fmla="*/ 0 w 0"/>
                <a:gd name="connsiteY0" fmla="*/ 610865 h 605225"/>
                <a:gd name="connsiteX1" fmla="*/ 0 w 0"/>
                <a:gd name="connsiteY1" fmla="*/ 0 h 605225"/>
                <a:gd name="connsiteX2" fmla="*/ 1788 w 0"/>
                <a:gd name="connsiteY2" fmla="*/ 138 h 605225"/>
                <a:gd name="connsiteX3" fmla="*/ 3576 w 0"/>
                <a:gd name="connsiteY3" fmla="*/ 0 h 605225"/>
                <a:gd name="connsiteX4" fmla="*/ 3576 w 0"/>
                <a:gd name="connsiteY4" fmla="*/ 610865 h 605225"/>
                <a:gd name="connsiteX5" fmla="*/ 1788 w 0"/>
                <a:gd name="connsiteY5" fmla="*/ 610728 h 605225"/>
                <a:gd name="connsiteX6" fmla="*/ 0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0865"/>
                  </a:moveTo>
                  <a:lnTo>
                    <a:pt x="0" y="0"/>
                  </a:lnTo>
                  <a:cubicBezTo>
                    <a:pt x="550" y="0"/>
                    <a:pt x="1101" y="138"/>
                    <a:pt x="1788" y="138"/>
                  </a:cubicBezTo>
                  <a:cubicBezTo>
                    <a:pt x="2339" y="138"/>
                    <a:pt x="2889" y="0"/>
                    <a:pt x="3576" y="0"/>
                  </a:cubicBezTo>
                  <a:lnTo>
                    <a:pt x="3576" y="610865"/>
                  </a:lnTo>
                  <a:cubicBezTo>
                    <a:pt x="3026" y="610865"/>
                    <a:pt x="2476" y="610728"/>
                    <a:pt x="1788" y="610728"/>
                  </a:cubicBezTo>
                  <a:cubicBezTo>
                    <a:pt x="1238" y="610728"/>
                    <a:pt x="688" y="610865"/>
                    <a:pt x="0" y="61086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1" name="자유형: 도형 1780">
              <a:extLst>
                <a:ext uri="{FF2B5EF4-FFF2-40B4-BE49-F238E27FC236}">
                  <a16:creationId xmlns:a16="http://schemas.microsoft.com/office/drawing/2014/main" xmlns="" id="{08B80B68-6918-4947-8B46-6812BD702CD9}"/>
                </a:ext>
              </a:extLst>
            </p:cNvPr>
            <p:cNvSpPr/>
            <p:nvPr/>
          </p:nvSpPr>
          <p:spPr>
            <a:xfrm flipV="1">
              <a:off x="12190182" y="2421964"/>
              <a:ext cx="13755" cy="632736"/>
            </a:xfrm>
            <a:custGeom>
              <a:avLst/>
              <a:gdLst>
                <a:gd name="connsiteX0" fmla="*/ 3576 w 0"/>
                <a:gd name="connsiteY0" fmla="*/ 0 h 632735"/>
                <a:gd name="connsiteX1" fmla="*/ 3576 w 0"/>
                <a:gd name="connsiteY1" fmla="*/ 638651 h 632735"/>
                <a:gd name="connsiteX2" fmla="*/ 1788 w 0"/>
                <a:gd name="connsiteY2" fmla="*/ 638513 h 632735"/>
                <a:gd name="connsiteX3" fmla="*/ 0 w 0"/>
                <a:gd name="connsiteY3" fmla="*/ 638651 h 632735"/>
                <a:gd name="connsiteX4" fmla="*/ 0 w 0"/>
                <a:gd name="connsiteY4" fmla="*/ 0 h 632735"/>
                <a:gd name="connsiteX5" fmla="*/ 1788 w 0"/>
                <a:gd name="connsiteY5" fmla="*/ 138 h 632735"/>
                <a:gd name="connsiteX6" fmla="*/ 3576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576" y="0"/>
                  </a:moveTo>
                  <a:lnTo>
                    <a:pt x="3576" y="638651"/>
                  </a:lnTo>
                  <a:cubicBezTo>
                    <a:pt x="3026" y="638651"/>
                    <a:pt x="2476" y="638513"/>
                    <a:pt x="1788" y="638513"/>
                  </a:cubicBezTo>
                  <a:cubicBezTo>
                    <a:pt x="1238" y="638513"/>
                    <a:pt x="688" y="638651"/>
                    <a:pt x="0" y="638651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2" name="자유형: 도형 1781">
              <a:extLst>
                <a:ext uri="{FF2B5EF4-FFF2-40B4-BE49-F238E27FC236}">
                  <a16:creationId xmlns:a16="http://schemas.microsoft.com/office/drawing/2014/main" xmlns="" id="{AD88B0B9-DADE-4DA4-851A-F5249F0BC799}"/>
                </a:ext>
              </a:extLst>
            </p:cNvPr>
            <p:cNvSpPr/>
            <p:nvPr/>
          </p:nvSpPr>
          <p:spPr>
            <a:xfrm flipV="1">
              <a:off x="11975454" y="2959113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2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5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2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3" name="자유형: 도형 1782">
              <a:extLst>
                <a:ext uri="{FF2B5EF4-FFF2-40B4-BE49-F238E27FC236}">
                  <a16:creationId xmlns:a16="http://schemas.microsoft.com/office/drawing/2014/main" xmlns="" id="{70261FEE-37DF-46A5-A225-54C8E4F25289}"/>
                </a:ext>
              </a:extLst>
            </p:cNvPr>
            <p:cNvSpPr/>
            <p:nvPr/>
          </p:nvSpPr>
          <p:spPr>
            <a:xfrm flipV="1">
              <a:off x="12071052" y="301647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4" name="자유형: 도형 1783">
              <a:extLst>
                <a:ext uri="{FF2B5EF4-FFF2-40B4-BE49-F238E27FC236}">
                  <a16:creationId xmlns:a16="http://schemas.microsoft.com/office/drawing/2014/main" xmlns="" id="{7406DA92-0C40-4E5D-BE29-B5978FD98474}"/>
                </a:ext>
              </a:extLst>
            </p:cNvPr>
            <p:cNvSpPr/>
            <p:nvPr/>
          </p:nvSpPr>
          <p:spPr>
            <a:xfrm flipV="1">
              <a:off x="11784257" y="284439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5" name="자유형: 도형 1784">
              <a:extLst>
                <a:ext uri="{FF2B5EF4-FFF2-40B4-BE49-F238E27FC236}">
                  <a16:creationId xmlns:a16="http://schemas.microsoft.com/office/drawing/2014/main" xmlns="" id="{D65CDF68-2541-4565-BFFE-F2F77C6DE898}"/>
                </a:ext>
              </a:extLst>
            </p:cNvPr>
            <p:cNvSpPr/>
            <p:nvPr/>
          </p:nvSpPr>
          <p:spPr>
            <a:xfrm flipV="1">
              <a:off x="11879855" y="290175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4 w 41265"/>
                <a:gd name="connsiteY3" fmla="*/ 31785 h 27510"/>
                <a:gd name="connsiteX4" fmla="*/ 1799 w 41265"/>
                <a:gd name="connsiteY4" fmla="*/ 32061 h 27510"/>
                <a:gd name="connsiteX5" fmla="*/ 286 w 41265"/>
                <a:gd name="connsiteY5" fmla="*/ 31235 h 27510"/>
                <a:gd name="connsiteX6" fmla="*/ 837 w 41265"/>
                <a:gd name="connsiteY6" fmla="*/ 2889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4" y="31785"/>
                  </a:ln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5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6" name="자유형: 도형 1785">
              <a:extLst>
                <a:ext uri="{FF2B5EF4-FFF2-40B4-BE49-F238E27FC236}">
                  <a16:creationId xmlns:a16="http://schemas.microsoft.com/office/drawing/2014/main" xmlns="" id="{521BE91E-56EE-4CFD-9764-54B11DCC001B}"/>
                </a:ext>
              </a:extLst>
            </p:cNvPr>
            <p:cNvSpPr/>
            <p:nvPr/>
          </p:nvSpPr>
          <p:spPr>
            <a:xfrm flipV="1">
              <a:off x="11688521" y="2787037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7" name="자유형: 도형 1786">
              <a:extLst>
                <a:ext uri="{FF2B5EF4-FFF2-40B4-BE49-F238E27FC236}">
                  <a16:creationId xmlns:a16="http://schemas.microsoft.com/office/drawing/2014/main" xmlns="" id="{5CA87ED9-B1DE-4BE5-83AF-8B967B10AD51}"/>
                </a:ext>
              </a:extLst>
            </p:cNvPr>
            <p:cNvSpPr/>
            <p:nvPr/>
          </p:nvSpPr>
          <p:spPr>
            <a:xfrm flipV="1">
              <a:off x="11306817" y="2557739"/>
              <a:ext cx="41265" cy="27510"/>
            </a:xfrm>
            <a:custGeom>
              <a:avLst/>
              <a:gdLst>
                <a:gd name="connsiteX0" fmla="*/ 2625 w 41265"/>
                <a:gd name="connsiteY0" fmla="*/ 31786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7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7 h 27510"/>
                <a:gd name="connsiteX6" fmla="*/ 50492 w 41265"/>
                <a:gd name="connsiteY6" fmla="*/ 3175 h 27510"/>
                <a:gd name="connsiteX7" fmla="*/ 2625 w 41265"/>
                <a:gd name="connsiteY7" fmla="*/ 317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6"/>
                  </a:move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6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7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8" name="자유형: 도형 1787">
              <a:extLst>
                <a:ext uri="{FF2B5EF4-FFF2-40B4-BE49-F238E27FC236}">
                  <a16:creationId xmlns:a16="http://schemas.microsoft.com/office/drawing/2014/main" xmlns="" id="{B0793CD4-42F7-4559-A802-A9D600B4C552}"/>
                </a:ext>
              </a:extLst>
            </p:cNvPr>
            <p:cNvSpPr/>
            <p:nvPr/>
          </p:nvSpPr>
          <p:spPr>
            <a:xfrm flipV="1">
              <a:off x="11402415" y="261523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9" name="자유형: 도형 1788">
              <a:extLst>
                <a:ext uri="{FF2B5EF4-FFF2-40B4-BE49-F238E27FC236}">
                  <a16:creationId xmlns:a16="http://schemas.microsoft.com/office/drawing/2014/main" xmlns="" id="{D54D99CB-F7CC-4507-903E-863B2327FD07}"/>
                </a:ext>
              </a:extLst>
            </p:cNvPr>
            <p:cNvSpPr/>
            <p:nvPr/>
          </p:nvSpPr>
          <p:spPr>
            <a:xfrm flipV="1">
              <a:off x="11498013" y="2672594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0" name="자유형: 도형 1789">
              <a:extLst>
                <a:ext uri="{FF2B5EF4-FFF2-40B4-BE49-F238E27FC236}">
                  <a16:creationId xmlns:a16="http://schemas.microsoft.com/office/drawing/2014/main" xmlns="" id="{7C8BF387-2484-4425-A789-0C4933F8AC5E}"/>
                </a:ext>
              </a:extLst>
            </p:cNvPr>
            <p:cNvSpPr/>
            <p:nvPr/>
          </p:nvSpPr>
          <p:spPr>
            <a:xfrm flipV="1">
              <a:off x="11115483" y="244315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1" name="자유형: 도형 1790">
              <a:extLst>
                <a:ext uri="{FF2B5EF4-FFF2-40B4-BE49-F238E27FC236}">
                  <a16:creationId xmlns:a16="http://schemas.microsoft.com/office/drawing/2014/main" xmlns="" id="{20B69FCA-CD5F-4276-82A5-E53C47A29448}"/>
                </a:ext>
              </a:extLst>
            </p:cNvPr>
            <p:cNvSpPr/>
            <p:nvPr/>
          </p:nvSpPr>
          <p:spPr>
            <a:xfrm flipV="1">
              <a:off x="11211081" y="2500517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2" name="자유형: 도형 1791">
              <a:extLst>
                <a:ext uri="{FF2B5EF4-FFF2-40B4-BE49-F238E27FC236}">
                  <a16:creationId xmlns:a16="http://schemas.microsoft.com/office/drawing/2014/main" xmlns="" id="{34C59098-6E55-4E5C-9F97-9AC6C53D2CD2}"/>
                </a:ext>
              </a:extLst>
            </p:cNvPr>
            <p:cNvSpPr/>
            <p:nvPr/>
          </p:nvSpPr>
          <p:spPr>
            <a:xfrm flipV="1">
              <a:off x="11090872" y="2770244"/>
              <a:ext cx="495185" cy="288858"/>
            </a:xfrm>
            <a:custGeom>
              <a:avLst/>
              <a:gdLst>
                <a:gd name="connsiteX0" fmla="*/ 0 w 495184"/>
                <a:gd name="connsiteY0" fmla="*/ 3026 h 288857"/>
                <a:gd name="connsiteX1" fmla="*/ 1651 w 495184"/>
                <a:gd name="connsiteY1" fmla="*/ 0 h 288857"/>
                <a:gd name="connsiteX2" fmla="*/ 496010 w 495184"/>
                <a:gd name="connsiteY2" fmla="*/ 296561 h 288857"/>
                <a:gd name="connsiteX3" fmla="*/ 494359 w 495184"/>
                <a:gd name="connsiteY3" fmla="*/ 299587 h 288857"/>
                <a:gd name="connsiteX4" fmla="*/ 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496010" y="296561"/>
                  </a:lnTo>
                  <a:cubicBezTo>
                    <a:pt x="495322" y="297523"/>
                    <a:pt x="494909" y="298624"/>
                    <a:pt x="494359" y="299587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3" name="자유형: 도형 1792">
              <a:extLst>
                <a:ext uri="{FF2B5EF4-FFF2-40B4-BE49-F238E27FC236}">
                  <a16:creationId xmlns:a16="http://schemas.microsoft.com/office/drawing/2014/main" xmlns="" id="{ED2BE675-7A74-477A-87B9-3A26C811A634}"/>
                </a:ext>
              </a:extLst>
            </p:cNvPr>
            <p:cNvSpPr/>
            <p:nvPr/>
          </p:nvSpPr>
          <p:spPr>
            <a:xfrm flipV="1">
              <a:off x="11617281" y="2781523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0906 h 618980"/>
                <a:gd name="connsiteX2" fmla="*/ 1651 w 0"/>
                <a:gd name="connsiteY2" fmla="*/ 620769 h 618980"/>
                <a:gd name="connsiteX3" fmla="*/ 0 w 0"/>
                <a:gd name="connsiteY3" fmla="*/ 620906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0906"/>
                  </a:lnTo>
                  <a:cubicBezTo>
                    <a:pt x="2888" y="620906"/>
                    <a:pt x="2338" y="620769"/>
                    <a:pt x="1651" y="620769"/>
                  </a:cubicBezTo>
                  <a:cubicBezTo>
                    <a:pt x="1100" y="620769"/>
                    <a:pt x="550" y="620906"/>
                    <a:pt x="0" y="62090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651" y="138"/>
                  </a:cubicBezTo>
                  <a:cubicBezTo>
                    <a:pt x="2338" y="275"/>
                    <a:pt x="2888" y="138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4" name="자유형: 도형 1793">
              <a:extLst>
                <a:ext uri="{FF2B5EF4-FFF2-40B4-BE49-F238E27FC236}">
                  <a16:creationId xmlns:a16="http://schemas.microsoft.com/office/drawing/2014/main" xmlns="" id="{21BE2DA6-4F89-4E2D-87A9-43C32ED94B3B}"/>
                </a:ext>
              </a:extLst>
            </p:cNvPr>
            <p:cNvSpPr/>
            <p:nvPr/>
          </p:nvSpPr>
          <p:spPr>
            <a:xfrm flipV="1">
              <a:off x="11617281" y="3466803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8334 h 618980"/>
                <a:gd name="connsiteX2" fmla="*/ 1651 w 0"/>
                <a:gd name="connsiteY2" fmla="*/ 628197 h 618980"/>
                <a:gd name="connsiteX3" fmla="*/ 0 w 0"/>
                <a:gd name="connsiteY3" fmla="*/ 62833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8334"/>
                  </a:lnTo>
                  <a:cubicBezTo>
                    <a:pt x="2888" y="628334"/>
                    <a:pt x="2338" y="628197"/>
                    <a:pt x="1651" y="628197"/>
                  </a:cubicBezTo>
                  <a:cubicBezTo>
                    <a:pt x="1100" y="628197"/>
                    <a:pt x="550" y="628334"/>
                    <a:pt x="0" y="628334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651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5" name="자유형: 도형 1794">
              <a:extLst>
                <a:ext uri="{FF2B5EF4-FFF2-40B4-BE49-F238E27FC236}">
                  <a16:creationId xmlns:a16="http://schemas.microsoft.com/office/drawing/2014/main" xmlns="" id="{94206BD7-D4DE-4A08-92D2-8FC0F99B07E3}"/>
                </a:ext>
              </a:extLst>
            </p:cNvPr>
            <p:cNvSpPr/>
            <p:nvPr/>
          </p:nvSpPr>
          <p:spPr>
            <a:xfrm flipV="1">
              <a:off x="11306679" y="39333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2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6" name="자유형: 도형 1795">
              <a:extLst>
                <a:ext uri="{FF2B5EF4-FFF2-40B4-BE49-F238E27FC236}">
                  <a16:creationId xmlns:a16="http://schemas.microsoft.com/office/drawing/2014/main" xmlns="" id="{F5BC2DE8-453B-408E-9BDA-F80C4E724543}"/>
                </a:ext>
              </a:extLst>
            </p:cNvPr>
            <p:cNvSpPr/>
            <p:nvPr/>
          </p:nvSpPr>
          <p:spPr>
            <a:xfrm flipV="1">
              <a:off x="11402277" y="399074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7" name="자유형: 도형 1796">
              <a:extLst>
                <a:ext uri="{FF2B5EF4-FFF2-40B4-BE49-F238E27FC236}">
                  <a16:creationId xmlns:a16="http://schemas.microsoft.com/office/drawing/2014/main" xmlns="" id="{32AAB8A9-5143-4DFF-9B8E-37D76B60451C}"/>
                </a:ext>
              </a:extLst>
            </p:cNvPr>
            <p:cNvSpPr/>
            <p:nvPr/>
          </p:nvSpPr>
          <p:spPr>
            <a:xfrm flipV="1">
              <a:off x="11115483" y="3818671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8" name="자유형: 도형 1797">
              <a:extLst>
                <a:ext uri="{FF2B5EF4-FFF2-40B4-BE49-F238E27FC236}">
                  <a16:creationId xmlns:a16="http://schemas.microsoft.com/office/drawing/2014/main" xmlns="" id="{E1957406-64DD-4906-891D-67A395080AB0}"/>
                </a:ext>
              </a:extLst>
            </p:cNvPr>
            <p:cNvSpPr/>
            <p:nvPr/>
          </p:nvSpPr>
          <p:spPr>
            <a:xfrm flipV="1">
              <a:off x="11211081" y="3875969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2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29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9" name="자유형: 도형 1798">
              <a:extLst>
                <a:ext uri="{FF2B5EF4-FFF2-40B4-BE49-F238E27FC236}">
                  <a16:creationId xmlns:a16="http://schemas.microsoft.com/office/drawing/2014/main" xmlns="" id="{AFA00408-B6C0-444C-AA6F-2D2D2E783F13}"/>
                </a:ext>
              </a:extLst>
            </p:cNvPr>
            <p:cNvSpPr/>
            <p:nvPr/>
          </p:nvSpPr>
          <p:spPr>
            <a:xfrm flipV="1">
              <a:off x="11498013" y="404804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3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0" name="자유형: 도형 1799">
              <a:extLst>
                <a:ext uri="{FF2B5EF4-FFF2-40B4-BE49-F238E27FC236}">
                  <a16:creationId xmlns:a16="http://schemas.microsoft.com/office/drawing/2014/main" xmlns="" id="{8ECDFB15-FD78-4ECC-B4C7-14234BD4D19A}"/>
                </a:ext>
              </a:extLst>
            </p:cNvPr>
            <p:cNvSpPr/>
            <p:nvPr/>
          </p:nvSpPr>
          <p:spPr>
            <a:xfrm flipV="1">
              <a:off x="11086196" y="3446996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09077 w 508939"/>
                <a:gd name="connsiteY2" fmla="*/ 304401 h 302612"/>
                <a:gd name="connsiteX3" fmla="*/ 507427 w 508939"/>
                <a:gd name="connsiteY3" fmla="*/ 307427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09077" y="304401"/>
                  </a:lnTo>
                  <a:cubicBezTo>
                    <a:pt x="508389" y="305364"/>
                    <a:pt x="507977" y="306327"/>
                    <a:pt x="507427" y="307427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1" name="자유형: 도형 1800">
              <a:extLst>
                <a:ext uri="{FF2B5EF4-FFF2-40B4-BE49-F238E27FC236}">
                  <a16:creationId xmlns:a16="http://schemas.microsoft.com/office/drawing/2014/main" xmlns="" id="{3330817E-3722-4752-B213-6E6E8ABDE340}"/>
                </a:ext>
              </a:extLst>
            </p:cNvPr>
            <p:cNvSpPr/>
            <p:nvPr/>
          </p:nvSpPr>
          <p:spPr>
            <a:xfrm flipV="1">
              <a:off x="12190182" y="38750"/>
              <a:ext cx="13755" cy="275103"/>
            </a:xfrm>
            <a:custGeom>
              <a:avLst/>
              <a:gdLst>
                <a:gd name="connsiteX0" fmla="*/ 3576 w 0"/>
                <a:gd name="connsiteY0" fmla="*/ 0 h 275102"/>
                <a:gd name="connsiteX1" fmla="*/ 3576 w 0"/>
                <a:gd name="connsiteY1" fmla="*/ 287482 h 275102"/>
                <a:gd name="connsiteX2" fmla="*/ 1788 w 0"/>
                <a:gd name="connsiteY2" fmla="*/ 287344 h 275102"/>
                <a:gd name="connsiteX3" fmla="*/ 0 w 0"/>
                <a:gd name="connsiteY3" fmla="*/ 287482 h 275102"/>
                <a:gd name="connsiteX4" fmla="*/ 0 w 0"/>
                <a:gd name="connsiteY4" fmla="*/ 0 h 275102"/>
                <a:gd name="connsiteX5" fmla="*/ 1788 w 0"/>
                <a:gd name="connsiteY5" fmla="*/ 137 h 275102"/>
                <a:gd name="connsiteX6" fmla="*/ 3576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0"/>
                  </a:moveTo>
                  <a:lnTo>
                    <a:pt x="3576" y="287482"/>
                  </a:lnTo>
                  <a:cubicBezTo>
                    <a:pt x="3026" y="287482"/>
                    <a:pt x="2476" y="287344"/>
                    <a:pt x="1788" y="287344"/>
                  </a:cubicBezTo>
                  <a:cubicBezTo>
                    <a:pt x="1238" y="287344"/>
                    <a:pt x="688" y="287482"/>
                    <a:pt x="0" y="287482"/>
                  </a:cubicBezTo>
                  <a:lnTo>
                    <a:pt x="0" y="0"/>
                  </a:lnTo>
                  <a:cubicBezTo>
                    <a:pt x="550" y="0"/>
                    <a:pt x="1100" y="137"/>
                    <a:pt x="1788" y="137"/>
                  </a:cubicBezTo>
                  <a:cubicBezTo>
                    <a:pt x="2476" y="137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2" name="자유형: 도형 1801">
              <a:extLst>
                <a:ext uri="{FF2B5EF4-FFF2-40B4-BE49-F238E27FC236}">
                  <a16:creationId xmlns:a16="http://schemas.microsoft.com/office/drawing/2014/main" xmlns="" id="{24519AC5-59C6-42F6-ADC0-A44BFC5FD30B}"/>
                </a:ext>
              </a:extLst>
            </p:cNvPr>
            <p:cNvSpPr/>
            <p:nvPr/>
          </p:nvSpPr>
          <p:spPr>
            <a:xfrm flipV="1">
              <a:off x="12190320" y="349617"/>
              <a:ext cx="13755" cy="13755"/>
            </a:xfrm>
            <a:custGeom>
              <a:avLst/>
              <a:gdLst>
                <a:gd name="connsiteX0" fmla="*/ 0 w 0"/>
                <a:gd name="connsiteY0" fmla="*/ 9216 h 0"/>
                <a:gd name="connsiteX1" fmla="*/ 0 w 0"/>
                <a:gd name="connsiteY1" fmla="*/ 1788 h 0"/>
                <a:gd name="connsiteX2" fmla="*/ 1788 w 0"/>
                <a:gd name="connsiteY2" fmla="*/ 0 h 0"/>
                <a:gd name="connsiteX3" fmla="*/ 3576 w 0"/>
                <a:gd name="connsiteY3" fmla="*/ 1788 h 0"/>
                <a:gd name="connsiteX4" fmla="*/ 3576 w 0"/>
                <a:gd name="connsiteY4" fmla="*/ 9216 h 0"/>
                <a:gd name="connsiteX5" fmla="*/ 1788 w 0"/>
                <a:gd name="connsiteY5" fmla="*/ 9078 h 0"/>
                <a:gd name="connsiteX6" fmla="*/ 0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0" y="9216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9216"/>
                  </a:lnTo>
                  <a:cubicBezTo>
                    <a:pt x="3026" y="9216"/>
                    <a:pt x="2476" y="9078"/>
                    <a:pt x="1788" y="9078"/>
                  </a:cubicBezTo>
                  <a:cubicBezTo>
                    <a:pt x="1238" y="8941"/>
                    <a:pt x="688" y="9078"/>
                    <a:pt x="0" y="921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3" name="자유형: 도형 1802">
              <a:extLst>
                <a:ext uri="{FF2B5EF4-FFF2-40B4-BE49-F238E27FC236}">
                  <a16:creationId xmlns:a16="http://schemas.microsoft.com/office/drawing/2014/main" xmlns="" id="{D5E965ED-BA6C-40F8-B00A-EF047EA1C7F8}"/>
                </a:ext>
              </a:extLst>
            </p:cNvPr>
            <p:cNvSpPr/>
            <p:nvPr/>
          </p:nvSpPr>
          <p:spPr>
            <a:xfrm flipV="1">
              <a:off x="12190320" y="53833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4" name="자유형: 도형 1803">
              <a:extLst>
                <a:ext uri="{FF2B5EF4-FFF2-40B4-BE49-F238E27FC236}">
                  <a16:creationId xmlns:a16="http://schemas.microsoft.com/office/drawing/2014/main" xmlns="" id="{BA1F5A25-F59F-45BA-9B2D-BEDA37D4F2D0}"/>
                </a:ext>
              </a:extLst>
            </p:cNvPr>
            <p:cNvSpPr/>
            <p:nvPr/>
          </p:nvSpPr>
          <p:spPr>
            <a:xfrm flipV="1">
              <a:off x="12190320" y="88345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5" name="자유형: 도형 1804">
              <a:extLst>
                <a:ext uri="{FF2B5EF4-FFF2-40B4-BE49-F238E27FC236}">
                  <a16:creationId xmlns:a16="http://schemas.microsoft.com/office/drawing/2014/main" xmlns="" id="{F6F039CE-F431-459B-B5D3-BC6FFCD1A62E}"/>
                </a:ext>
              </a:extLst>
            </p:cNvPr>
            <p:cNvSpPr/>
            <p:nvPr/>
          </p:nvSpPr>
          <p:spPr>
            <a:xfrm flipV="1">
              <a:off x="12190320" y="65346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6" name="자유형: 도형 1805">
              <a:extLst>
                <a:ext uri="{FF2B5EF4-FFF2-40B4-BE49-F238E27FC236}">
                  <a16:creationId xmlns:a16="http://schemas.microsoft.com/office/drawing/2014/main" xmlns="" id="{A46C05D1-EED7-4965-AE78-8B99E2CB1EA6}"/>
                </a:ext>
              </a:extLst>
            </p:cNvPr>
            <p:cNvSpPr/>
            <p:nvPr/>
          </p:nvSpPr>
          <p:spPr>
            <a:xfrm flipV="1">
              <a:off x="12190320" y="76846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7" name="자유형: 도형 1806">
              <a:extLst>
                <a:ext uri="{FF2B5EF4-FFF2-40B4-BE49-F238E27FC236}">
                  <a16:creationId xmlns:a16="http://schemas.microsoft.com/office/drawing/2014/main" xmlns="" id="{D19C863C-7044-4D10-A7FE-1746394DE75A}"/>
                </a:ext>
              </a:extLst>
            </p:cNvPr>
            <p:cNvSpPr/>
            <p:nvPr/>
          </p:nvSpPr>
          <p:spPr>
            <a:xfrm flipV="1">
              <a:off x="12190320" y="42334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8" name="자유형: 도형 1807">
              <a:extLst>
                <a:ext uri="{FF2B5EF4-FFF2-40B4-BE49-F238E27FC236}">
                  <a16:creationId xmlns:a16="http://schemas.microsoft.com/office/drawing/2014/main" xmlns="" id="{0F40DE3C-E858-4300-8896-28AF33354FF8}"/>
                </a:ext>
              </a:extLst>
            </p:cNvPr>
            <p:cNvSpPr/>
            <p:nvPr/>
          </p:nvSpPr>
          <p:spPr>
            <a:xfrm flipV="1">
              <a:off x="11784257" y="123972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9" name="자유형: 도형 1808">
              <a:extLst>
                <a:ext uri="{FF2B5EF4-FFF2-40B4-BE49-F238E27FC236}">
                  <a16:creationId xmlns:a16="http://schemas.microsoft.com/office/drawing/2014/main" xmlns="" id="{B3B1DB31-AA3B-44F5-B7BB-3FB3AAC262CB}"/>
                </a:ext>
              </a:extLst>
            </p:cNvPr>
            <p:cNvSpPr/>
            <p:nvPr/>
          </p:nvSpPr>
          <p:spPr>
            <a:xfrm flipV="1">
              <a:off x="11879855" y="1182303"/>
              <a:ext cx="41265" cy="27510"/>
            </a:xfrm>
            <a:custGeom>
              <a:avLst/>
              <a:gdLst>
                <a:gd name="connsiteX0" fmla="*/ 2624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29 w 41265"/>
                <a:gd name="connsiteY3" fmla="*/ 32000 h 27510"/>
                <a:gd name="connsiteX4" fmla="*/ 48704 w 41265"/>
                <a:gd name="connsiteY4" fmla="*/ 31724 h 27510"/>
                <a:gd name="connsiteX5" fmla="*/ 837 w 41265"/>
                <a:gd name="connsiteY5" fmla="*/ 3114 h 27510"/>
                <a:gd name="connsiteX6" fmla="*/ 286 w 41265"/>
                <a:gd name="connsiteY6" fmla="*/ 775 h 27510"/>
                <a:gd name="connsiteX7" fmla="*/ 262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7" y="31724"/>
                    <a:pt x="50217" y="32000"/>
                    <a:pt x="49529" y="32000"/>
                  </a:cubicBezTo>
                  <a:cubicBezTo>
                    <a:pt x="49254" y="32000"/>
                    <a:pt x="48980" y="31862"/>
                    <a:pt x="48704" y="31724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837" y="-50"/>
                    <a:pt x="1799" y="-187"/>
                    <a:pt x="2624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0" name="자유형: 도형 1809">
              <a:extLst>
                <a:ext uri="{FF2B5EF4-FFF2-40B4-BE49-F238E27FC236}">
                  <a16:creationId xmlns:a16="http://schemas.microsoft.com/office/drawing/2014/main" xmlns="" id="{4DF7CCE1-134D-4ADD-A32B-270CC7D3E2A7}"/>
                </a:ext>
              </a:extLst>
            </p:cNvPr>
            <p:cNvSpPr/>
            <p:nvPr/>
          </p:nvSpPr>
          <p:spPr>
            <a:xfrm flipV="1">
              <a:off x="11688659" y="129708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5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5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1" name="자유형: 도형 1810">
              <a:extLst>
                <a:ext uri="{FF2B5EF4-FFF2-40B4-BE49-F238E27FC236}">
                  <a16:creationId xmlns:a16="http://schemas.microsoft.com/office/drawing/2014/main" xmlns="" id="{7EF7AF22-551D-419C-9C14-7CDA6D9081DB}"/>
                </a:ext>
              </a:extLst>
            </p:cNvPr>
            <p:cNvSpPr/>
            <p:nvPr/>
          </p:nvSpPr>
          <p:spPr>
            <a:xfrm flipV="1">
              <a:off x="12071189" y="1067553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3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8"/>
                    <a:pt x="48704" y="31831"/>
                  </a:cubicBezTo>
                  <a:lnTo>
                    <a:pt x="837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4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2" name="자유형: 도형 1811">
              <a:extLst>
                <a:ext uri="{FF2B5EF4-FFF2-40B4-BE49-F238E27FC236}">
                  <a16:creationId xmlns:a16="http://schemas.microsoft.com/office/drawing/2014/main" xmlns="" id="{E0E58726-740D-4FFB-A95B-A214BDEF3ADC}"/>
                </a:ext>
              </a:extLst>
            </p:cNvPr>
            <p:cNvSpPr/>
            <p:nvPr/>
          </p:nvSpPr>
          <p:spPr>
            <a:xfrm flipV="1">
              <a:off x="11975454" y="112491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3" name="자유형: 도형 1812">
              <a:extLst>
                <a:ext uri="{FF2B5EF4-FFF2-40B4-BE49-F238E27FC236}">
                  <a16:creationId xmlns:a16="http://schemas.microsoft.com/office/drawing/2014/main" xmlns="" id="{A738E2D6-792C-431F-A197-E3112C0B4EAB}"/>
                </a:ext>
              </a:extLst>
            </p:cNvPr>
            <p:cNvSpPr/>
            <p:nvPr/>
          </p:nvSpPr>
          <p:spPr>
            <a:xfrm flipV="1">
              <a:off x="11402415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4" name="자유형: 도형 1813">
              <a:extLst>
                <a:ext uri="{FF2B5EF4-FFF2-40B4-BE49-F238E27FC236}">
                  <a16:creationId xmlns:a16="http://schemas.microsoft.com/office/drawing/2014/main" xmlns="" id="{70FC1EC0-2DAC-4594-8989-125C1F122363}"/>
                </a:ext>
              </a:extLst>
            </p:cNvPr>
            <p:cNvSpPr/>
            <p:nvPr/>
          </p:nvSpPr>
          <p:spPr>
            <a:xfrm flipV="1">
              <a:off x="11306817" y="838479"/>
              <a:ext cx="41265" cy="27510"/>
            </a:xfrm>
            <a:custGeom>
              <a:avLst/>
              <a:gdLst>
                <a:gd name="connsiteX0" fmla="*/ 2625 w 41265"/>
                <a:gd name="connsiteY0" fmla="*/ 280 h 27510"/>
                <a:gd name="connsiteX1" fmla="*/ 50492 w 41265"/>
                <a:gd name="connsiteY1" fmla="*/ 29028 h 27510"/>
                <a:gd name="connsiteX2" fmla="*/ 51043 w 41265"/>
                <a:gd name="connsiteY2" fmla="*/ 31367 h 27510"/>
                <a:gd name="connsiteX3" fmla="*/ 49530 w 41265"/>
                <a:gd name="connsiteY3" fmla="*/ 32192 h 27510"/>
                <a:gd name="connsiteX4" fmla="*/ 48704 w 41265"/>
                <a:gd name="connsiteY4" fmla="*/ 31917 h 27510"/>
                <a:gd name="connsiteX5" fmla="*/ 837 w 41265"/>
                <a:gd name="connsiteY5" fmla="*/ 3306 h 27510"/>
                <a:gd name="connsiteX6" fmla="*/ 286 w 41265"/>
                <a:gd name="connsiteY6" fmla="*/ 968 h 27510"/>
                <a:gd name="connsiteX7" fmla="*/ 2625 w 41265"/>
                <a:gd name="connsiteY7" fmla="*/ 28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0"/>
                  </a:moveTo>
                  <a:lnTo>
                    <a:pt x="50492" y="29028"/>
                  </a:lnTo>
                  <a:cubicBezTo>
                    <a:pt x="51318" y="29579"/>
                    <a:pt x="51593" y="30542"/>
                    <a:pt x="51043" y="31367"/>
                  </a:cubicBezTo>
                  <a:cubicBezTo>
                    <a:pt x="50768" y="31917"/>
                    <a:pt x="50217" y="32192"/>
                    <a:pt x="49530" y="32192"/>
                  </a:cubicBezTo>
                  <a:cubicBezTo>
                    <a:pt x="49254" y="32192"/>
                    <a:pt x="48979" y="32055"/>
                    <a:pt x="48704" y="31917"/>
                  </a:cubicBezTo>
                  <a:lnTo>
                    <a:pt x="837" y="3306"/>
                  </a:lnTo>
                  <a:cubicBezTo>
                    <a:pt x="11" y="2756"/>
                    <a:pt x="-264" y="1794"/>
                    <a:pt x="286" y="968"/>
                  </a:cubicBezTo>
                  <a:cubicBezTo>
                    <a:pt x="699" y="5"/>
                    <a:pt x="1799" y="-270"/>
                    <a:pt x="2625" y="28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5" name="자유형: 도형 1814">
              <a:extLst>
                <a:ext uri="{FF2B5EF4-FFF2-40B4-BE49-F238E27FC236}">
                  <a16:creationId xmlns:a16="http://schemas.microsoft.com/office/drawing/2014/main" xmlns="" id="{ED63FCBA-ED50-4100-A8EA-F7A5C3B6F2DE}"/>
                </a:ext>
              </a:extLst>
            </p:cNvPr>
            <p:cNvSpPr/>
            <p:nvPr/>
          </p:nvSpPr>
          <p:spPr>
            <a:xfrm flipV="1">
              <a:off x="11115483" y="95320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8897 h 27510"/>
                <a:gd name="connsiteX2" fmla="*/ 51043 w 41265"/>
                <a:gd name="connsiteY2" fmla="*/ 31235 h 27510"/>
                <a:gd name="connsiteX3" fmla="*/ 49530 w 41265"/>
                <a:gd name="connsiteY3" fmla="*/ 32060 h 27510"/>
                <a:gd name="connsiteX4" fmla="*/ 48704 w 41265"/>
                <a:gd name="connsiteY4" fmla="*/ 31785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8897"/>
                  </a:lnTo>
                  <a:cubicBezTo>
                    <a:pt x="51318" y="29447"/>
                    <a:pt x="51593" y="30410"/>
                    <a:pt x="51043" y="31235"/>
                  </a:cubicBezTo>
                  <a:cubicBezTo>
                    <a:pt x="50767" y="31785"/>
                    <a:pt x="50217" y="32060"/>
                    <a:pt x="49530" y="32060"/>
                  </a:cubicBezTo>
                  <a:cubicBezTo>
                    <a:pt x="49254" y="32060"/>
                    <a:pt x="48979" y="31923"/>
                    <a:pt x="48704" y="31785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6" name="자유형: 도형 1815">
              <a:extLst>
                <a:ext uri="{FF2B5EF4-FFF2-40B4-BE49-F238E27FC236}">
                  <a16:creationId xmlns:a16="http://schemas.microsoft.com/office/drawing/2014/main" xmlns="" id="{D9CE279D-69AA-4A34-8E9B-A77FFC22DA25}"/>
                </a:ext>
              </a:extLst>
            </p:cNvPr>
            <p:cNvSpPr/>
            <p:nvPr/>
          </p:nvSpPr>
          <p:spPr>
            <a:xfrm flipV="1">
              <a:off x="11498013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217" y="32106"/>
                    <a:pt x="49530" y="32106"/>
                  </a:cubicBezTo>
                  <a:cubicBezTo>
                    <a:pt x="49255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7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7" name="자유형: 도형 1816">
              <a:extLst>
                <a:ext uri="{FF2B5EF4-FFF2-40B4-BE49-F238E27FC236}">
                  <a16:creationId xmlns:a16="http://schemas.microsoft.com/office/drawing/2014/main" xmlns="" id="{81A9FFAF-12FE-4B58-97A5-7EB0BFD8EA91}"/>
                </a:ext>
              </a:extLst>
            </p:cNvPr>
            <p:cNvSpPr/>
            <p:nvPr/>
          </p:nvSpPr>
          <p:spPr>
            <a:xfrm flipV="1">
              <a:off x="11211081" y="8958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2 w 41265"/>
                <a:gd name="connsiteY1" fmla="*/ 29035 h 27510"/>
                <a:gd name="connsiteX2" fmla="*/ 51043 w 41265"/>
                <a:gd name="connsiteY2" fmla="*/ 31373 h 27510"/>
                <a:gd name="connsiteX3" fmla="*/ 49529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2" y="29035"/>
                  </a:lnTo>
                  <a:cubicBezTo>
                    <a:pt x="51318" y="29585"/>
                    <a:pt x="51593" y="30547"/>
                    <a:pt x="51043" y="31373"/>
                  </a:cubicBezTo>
                  <a:cubicBezTo>
                    <a:pt x="50768" y="31923"/>
                    <a:pt x="50080" y="32198"/>
                    <a:pt x="49529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4"/>
                    <a:pt x="-264" y="1662"/>
                    <a:pt x="286" y="837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8" name="자유형: 도형 1817">
              <a:extLst>
                <a:ext uri="{FF2B5EF4-FFF2-40B4-BE49-F238E27FC236}">
                  <a16:creationId xmlns:a16="http://schemas.microsoft.com/office/drawing/2014/main" xmlns="" id="{0E2BB690-42BB-461D-BB4E-638E4AF0AEBA}"/>
                </a:ext>
              </a:extLst>
            </p:cNvPr>
            <p:cNvSpPr/>
            <p:nvPr/>
          </p:nvSpPr>
          <p:spPr>
            <a:xfrm flipV="1">
              <a:off x="11617281" y="39713"/>
              <a:ext cx="13755" cy="605226"/>
            </a:xfrm>
            <a:custGeom>
              <a:avLst/>
              <a:gdLst>
                <a:gd name="connsiteX0" fmla="*/ 0 w 0"/>
                <a:gd name="connsiteY0" fmla="*/ 616505 h 605225"/>
                <a:gd name="connsiteX1" fmla="*/ 0 w 0"/>
                <a:gd name="connsiteY1" fmla="*/ 0 h 605225"/>
                <a:gd name="connsiteX2" fmla="*/ 1651 w 0"/>
                <a:gd name="connsiteY2" fmla="*/ 137 h 605225"/>
                <a:gd name="connsiteX3" fmla="*/ 3439 w 0"/>
                <a:gd name="connsiteY3" fmla="*/ 0 h 605225"/>
                <a:gd name="connsiteX4" fmla="*/ 3439 w 0"/>
                <a:gd name="connsiteY4" fmla="*/ 616642 h 605225"/>
                <a:gd name="connsiteX5" fmla="*/ 1651 w 0"/>
                <a:gd name="connsiteY5" fmla="*/ 616505 h 605225"/>
                <a:gd name="connsiteX6" fmla="*/ 0 w 0"/>
                <a:gd name="connsiteY6" fmla="*/ 61650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6505"/>
                  </a:moveTo>
                  <a:lnTo>
                    <a:pt x="0" y="0"/>
                  </a:lnTo>
                  <a:cubicBezTo>
                    <a:pt x="550" y="0"/>
                    <a:pt x="1100" y="137"/>
                    <a:pt x="1651" y="137"/>
                  </a:cubicBezTo>
                  <a:cubicBezTo>
                    <a:pt x="2201" y="137"/>
                    <a:pt x="2751" y="0"/>
                    <a:pt x="3439" y="0"/>
                  </a:cubicBezTo>
                  <a:lnTo>
                    <a:pt x="3439" y="616642"/>
                  </a:lnTo>
                  <a:cubicBezTo>
                    <a:pt x="2888" y="616642"/>
                    <a:pt x="2338" y="616505"/>
                    <a:pt x="1651" y="616505"/>
                  </a:cubicBezTo>
                  <a:cubicBezTo>
                    <a:pt x="1100" y="616367"/>
                    <a:pt x="550" y="616505"/>
                    <a:pt x="0" y="61650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9" name="자유형: 도형 1818">
              <a:extLst>
                <a:ext uri="{FF2B5EF4-FFF2-40B4-BE49-F238E27FC236}">
                  <a16:creationId xmlns:a16="http://schemas.microsoft.com/office/drawing/2014/main" xmlns="" id="{F1293704-FA17-4348-B06F-B9FBC7D8ABBB}"/>
                </a:ext>
              </a:extLst>
            </p:cNvPr>
            <p:cNvSpPr/>
            <p:nvPr/>
          </p:nvSpPr>
          <p:spPr>
            <a:xfrm flipV="1">
              <a:off x="11617144" y="7672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0" name="자유형: 도형 1819">
              <a:extLst>
                <a:ext uri="{FF2B5EF4-FFF2-40B4-BE49-F238E27FC236}">
                  <a16:creationId xmlns:a16="http://schemas.microsoft.com/office/drawing/2014/main" xmlns="" id="{2581E44F-4B4D-4D78-9D80-3A332032716B}"/>
                </a:ext>
              </a:extLst>
            </p:cNvPr>
            <p:cNvSpPr/>
            <p:nvPr/>
          </p:nvSpPr>
          <p:spPr>
            <a:xfrm flipV="1">
              <a:off x="11617144" y="111233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1" name="자유형: 도형 1820">
              <a:extLst>
                <a:ext uri="{FF2B5EF4-FFF2-40B4-BE49-F238E27FC236}">
                  <a16:creationId xmlns:a16="http://schemas.microsoft.com/office/drawing/2014/main" xmlns="" id="{294D056A-2035-483D-AC58-06FFEAD47D37}"/>
                </a:ext>
              </a:extLst>
            </p:cNvPr>
            <p:cNvSpPr/>
            <p:nvPr/>
          </p:nvSpPr>
          <p:spPr>
            <a:xfrm flipV="1">
              <a:off x="11617144" y="122733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2" name="자유형: 도형 1821">
              <a:extLst>
                <a:ext uri="{FF2B5EF4-FFF2-40B4-BE49-F238E27FC236}">
                  <a16:creationId xmlns:a16="http://schemas.microsoft.com/office/drawing/2014/main" xmlns="" id="{205935AB-7CC1-434A-8080-3EF743B62D1D}"/>
                </a:ext>
              </a:extLst>
            </p:cNvPr>
            <p:cNvSpPr/>
            <p:nvPr/>
          </p:nvSpPr>
          <p:spPr>
            <a:xfrm flipV="1">
              <a:off x="11617144" y="88221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3" name="자유형: 도형 1822">
              <a:extLst>
                <a:ext uri="{FF2B5EF4-FFF2-40B4-BE49-F238E27FC236}">
                  <a16:creationId xmlns:a16="http://schemas.microsoft.com/office/drawing/2014/main" xmlns="" id="{B4CD3E93-3532-41EA-91B0-CF5706F57C57}"/>
                </a:ext>
              </a:extLst>
            </p:cNvPr>
            <p:cNvSpPr/>
            <p:nvPr/>
          </p:nvSpPr>
          <p:spPr>
            <a:xfrm flipV="1">
              <a:off x="11617144" y="99734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7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4" name="자유형: 도형 1823">
              <a:extLst>
                <a:ext uri="{FF2B5EF4-FFF2-40B4-BE49-F238E27FC236}">
                  <a16:creationId xmlns:a16="http://schemas.microsoft.com/office/drawing/2014/main" xmlns="" id="{6F5CA56C-A709-4C89-89C2-0D1DD083C5CE}"/>
                </a:ext>
              </a:extLst>
            </p:cNvPr>
            <p:cNvSpPr/>
            <p:nvPr/>
          </p:nvSpPr>
          <p:spPr>
            <a:xfrm flipV="1">
              <a:off x="11498013" y="129708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5" name="자유형: 도형 1824">
              <a:extLst>
                <a:ext uri="{FF2B5EF4-FFF2-40B4-BE49-F238E27FC236}">
                  <a16:creationId xmlns:a16="http://schemas.microsoft.com/office/drawing/2014/main" xmlns="" id="{14D584EA-B1FD-4A42-825C-AE11B5BF2F28}"/>
                </a:ext>
              </a:extLst>
            </p:cNvPr>
            <p:cNvSpPr/>
            <p:nvPr/>
          </p:nvSpPr>
          <p:spPr>
            <a:xfrm flipV="1">
              <a:off x="11402415" y="1239722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6" name="자유형: 도형 1825">
              <a:extLst>
                <a:ext uri="{FF2B5EF4-FFF2-40B4-BE49-F238E27FC236}">
                  <a16:creationId xmlns:a16="http://schemas.microsoft.com/office/drawing/2014/main" xmlns="" id="{BA9D4EA7-0F55-4475-AA65-92BE77A4ABE6}"/>
                </a:ext>
              </a:extLst>
            </p:cNvPr>
            <p:cNvSpPr/>
            <p:nvPr/>
          </p:nvSpPr>
          <p:spPr>
            <a:xfrm flipV="1">
              <a:off x="11115483" y="1067646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7" name="자유형: 도형 1826">
              <a:extLst>
                <a:ext uri="{FF2B5EF4-FFF2-40B4-BE49-F238E27FC236}">
                  <a16:creationId xmlns:a16="http://schemas.microsoft.com/office/drawing/2014/main" xmlns="" id="{E9CC0EC8-F74B-4CDE-896F-C6F424650E32}"/>
                </a:ext>
              </a:extLst>
            </p:cNvPr>
            <p:cNvSpPr/>
            <p:nvPr/>
          </p:nvSpPr>
          <p:spPr>
            <a:xfrm flipV="1">
              <a:off x="11306817" y="1182226"/>
              <a:ext cx="41265" cy="27510"/>
            </a:xfrm>
            <a:custGeom>
              <a:avLst/>
              <a:gdLst>
                <a:gd name="connsiteX0" fmla="*/ 2625 w 41265"/>
                <a:gd name="connsiteY0" fmla="*/ 31786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7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7 h 27510"/>
                <a:gd name="connsiteX6" fmla="*/ 50492 w 41265"/>
                <a:gd name="connsiteY6" fmla="*/ 3175 h 27510"/>
                <a:gd name="connsiteX7" fmla="*/ 2625 w 41265"/>
                <a:gd name="connsiteY7" fmla="*/ 317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6"/>
                  </a:move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6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7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8" name="자유형: 도형 1827">
              <a:extLst>
                <a:ext uri="{FF2B5EF4-FFF2-40B4-BE49-F238E27FC236}">
                  <a16:creationId xmlns:a16="http://schemas.microsoft.com/office/drawing/2014/main" xmlns="" id="{00C7A65A-37E2-4218-889D-17520E73B2CF}"/>
                </a:ext>
              </a:extLst>
            </p:cNvPr>
            <p:cNvSpPr/>
            <p:nvPr/>
          </p:nvSpPr>
          <p:spPr>
            <a:xfrm flipV="1">
              <a:off x="11211081" y="112500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9" name="자유형: 도형 1828">
              <a:extLst>
                <a:ext uri="{FF2B5EF4-FFF2-40B4-BE49-F238E27FC236}">
                  <a16:creationId xmlns:a16="http://schemas.microsoft.com/office/drawing/2014/main" xmlns="" id="{A50827A5-1840-4E68-A1AE-13D07269E712}"/>
                </a:ext>
              </a:extLst>
            </p:cNvPr>
            <p:cNvSpPr/>
            <p:nvPr/>
          </p:nvSpPr>
          <p:spPr>
            <a:xfrm flipV="1">
              <a:off x="10495138" y="1367920"/>
              <a:ext cx="13755" cy="13755"/>
            </a:xfrm>
            <a:custGeom>
              <a:avLst/>
              <a:gdLst>
                <a:gd name="connsiteX0" fmla="*/ 275 w 0"/>
                <a:gd name="connsiteY0" fmla="*/ 286 h 0"/>
                <a:gd name="connsiteX1" fmla="*/ 2614 w 0"/>
                <a:gd name="connsiteY1" fmla="*/ 837 h 0"/>
                <a:gd name="connsiteX2" fmla="*/ 2063 w 0"/>
                <a:gd name="connsiteY2" fmla="*/ 3175 h 0"/>
                <a:gd name="connsiteX3" fmla="*/ 1651 w 0"/>
                <a:gd name="connsiteY3" fmla="*/ 3450 h 0"/>
                <a:gd name="connsiteX4" fmla="*/ 0 w 0"/>
                <a:gd name="connsiteY4" fmla="*/ 424 h 0"/>
                <a:gd name="connsiteX5" fmla="*/ 27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75" y="286"/>
                  </a:moveTo>
                  <a:cubicBezTo>
                    <a:pt x="1100" y="-264"/>
                    <a:pt x="2201" y="11"/>
                    <a:pt x="2614" y="837"/>
                  </a:cubicBezTo>
                  <a:cubicBezTo>
                    <a:pt x="3164" y="1662"/>
                    <a:pt x="2889" y="2762"/>
                    <a:pt x="2063" y="3175"/>
                  </a:cubicBezTo>
                  <a:lnTo>
                    <a:pt x="1651" y="3450"/>
                  </a:lnTo>
                  <a:cubicBezTo>
                    <a:pt x="1100" y="2487"/>
                    <a:pt x="550" y="1387"/>
                    <a:pt x="0" y="424"/>
                  </a:cubicBezTo>
                  <a:lnTo>
                    <a:pt x="275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0" name="자유형: 도형 1829">
              <a:extLst>
                <a:ext uri="{FF2B5EF4-FFF2-40B4-BE49-F238E27FC236}">
                  <a16:creationId xmlns:a16="http://schemas.microsoft.com/office/drawing/2014/main" xmlns="" id="{35AD0C6A-29B6-434B-B656-2F9B97353934}"/>
                </a:ext>
              </a:extLst>
            </p:cNvPr>
            <p:cNvSpPr/>
            <p:nvPr/>
          </p:nvSpPr>
          <p:spPr>
            <a:xfrm flipV="1">
              <a:off x="10637905" y="1468883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1" name="자유형: 도형 1830">
              <a:extLst>
                <a:ext uri="{FF2B5EF4-FFF2-40B4-BE49-F238E27FC236}">
                  <a16:creationId xmlns:a16="http://schemas.microsoft.com/office/drawing/2014/main" xmlns="" id="{A2FBF8A8-75A4-4F32-9074-EEDC469CCAE9}"/>
                </a:ext>
              </a:extLst>
            </p:cNvPr>
            <p:cNvSpPr/>
            <p:nvPr/>
          </p:nvSpPr>
          <p:spPr>
            <a:xfrm flipV="1">
              <a:off x="10733641" y="152624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785 h 27510"/>
                <a:gd name="connsiteX4" fmla="*/ 1799 w 41265"/>
                <a:gd name="connsiteY4" fmla="*/ 32061 h 27510"/>
                <a:gd name="connsiteX5" fmla="*/ 286 w 41265"/>
                <a:gd name="connsiteY5" fmla="*/ 31235 h 27510"/>
                <a:gd name="connsiteX6" fmla="*/ 836 w 41265"/>
                <a:gd name="connsiteY6" fmla="*/ 2889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5"/>
                  </a:ln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5"/>
                    <a:pt x="286" y="31235"/>
                  </a:cubicBezTo>
                  <a:cubicBezTo>
                    <a:pt x="-264" y="30410"/>
                    <a:pt x="11" y="29310"/>
                    <a:pt x="836" y="28897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2" name="자유형: 도형 1831">
              <a:extLst>
                <a:ext uri="{FF2B5EF4-FFF2-40B4-BE49-F238E27FC236}">
                  <a16:creationId xmlns:a16="http://schemas.microsoft.com/office/drawing/2014/main" xmlns="" id="{3B5B468B-020B-466D-80B2-3946AE79B3D1}"/>
                </a:ext>
              </a:extLst>
            </p:cNvPr>
            <p:cNvSpPr/>
            <p:nvPr/>
          </p:nvSpPr>
          <p:spPr>
            <a:xfrm flipV="1">
              <a:off x="10542307" y="14115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3" name="자유형: 도형 1832">
              <a:extLst>
                <a:ext uri="{FF2B5EF4-FFF2-40B4-BE49-F238E27FC236}">
                  <a16:creationId xmlns:a16="http://schemas.microsoft.com/office/drawing/2014/main" xmlns="" id="{C3193000-44A2-424B-AA0C-5B8479407FAB}"/>
                </a:ext>
              </a:extLst>
            </p:cNvPr>
            <p:cNvSpPr/>
            <p:nvPr/>
          </p:nvSpPr>
          <p:spPr>
            <a:xfrm flipV="1">
              <a:off x="10829239" y="158354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5 h 27510"/>
                <a:gd name="connsiteX2" fmla="*/ 50493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7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5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4" name="자유형: 도형 1833">
              <a:extLst>
                <a:ext uri="{FF2B5EF4-FFF2-40B4-BE49-F238E27FC236}">
                  <a16:creationId xmlns:a16="http://schemas.microsoft.com/office/drawing/2014/main" xmlns="" id="{C86EA8D4-A278-4A7F-BF3F-11347D36AD29}"/>
                </a:ext>
              </a:extLst>
            </p:cNvPr>
            <p:cNvSpPr/>
            <p:nvPr/>
          </p:nvSpPr>
          <p:spPr>
            <a:xfrm flipV="1">
              <a:off x="10924837" y="1640899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51043 w 41265"/>
                <a:gd name="connsiteY1" fmla="*/ 776 h 27510"/>
                <a:gd name="connsiteX2" fmla="*/ 50493 w 41265"/>
                <a:gd name="connsiteY2" fmla="*/ 3114 h 27510"/>
                <a:gd name="connsiteX3" fmla="*/ 2625 w 41265"/>
                <a:gd name="connsiteY3" fmla="*/ 31862 h 27510"/>
                <a:gd name="connsiteX4" fmla="*/ 1799 w 41265"/>
                <a:gd name="connsiteY4" fmla="*/ 32137 h 27510"/>
                <a:gd name="connsiteX5" fmla="*/ 286 w 41265"/>
                <a:gd name="connsiteY5" fmla="*/ 31312 h 27510"/>
                <a:gd name="connsiteX6" fmla="*/ 836 w 41265"/>
                <a:gd name="connsiteY6" fmla="*/ 28974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5" name="자유형: 도형 1834">
              <a:extLst>
                <a:ext uri="{FF2B5EF4-FFF2-40B4-BE49-F238E27FC236}">
                  <a16:creationId xmlns:a16="http://schemas.microsoft.com/office/drawing/2014/main" xmlns="" id="{FDFB2CCA-781D-49BC-9933-061F667E6081}"/>
                </a:ext>
              </a:extLst>
            </p:cNvPr>
            <p:cNvSpPr/>
            <p:nvPr/>
          </p:nvSpPr>
          <p:spPr>
            <a:xfrm flipV="1">
              <a:off x="11044105" y="1061169"/>
              <a:ext cx="13755" cy="618981"/>
            </a:xfrm>
            <a:custGeom>
              <a:avLst/>
              <a:gdLst>
                <a:gd name="connsiteX0" fmla="*/ 0 w 0"/>
                <a:gd name="connsiteY0" fmla="*/ 618981 h 618980"/>
                <a:gd name="connsiteX1" fmla="*/ 0 w 0"/>
                <a:gd name="connsiteY1" fmla="*/ 0 h 618980"/>
                <a:gd name="connsiteX2" fmla="*/ 1788 w 0"/>
                <a:gd name="connsiteY2" fmla="*/ 138 h 618980"/>
                <a:gd name="connsiteX3" fmla="*/ 3439 w 0"/>
                <a:gd name="connsiteY3" fmla="*/ 0 h 618980"/>
                <a:gd name="connsiteX4" fmla="*/ 3439 w 0"/>
                <a:gd name="connsiteY4" fmla="*/ 618981 h 618980"/>
                <a:gd name="connsiteX5" fmla="*/ 1788 w 0"/>
                <a:gd name="connsiteY5" fmla="*/ 618843 h 618980"/>
                <a:gd name="connsiteX6" fmla="*/ 0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618981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lnTo>
                    <a:pt x="3439" y="618981"/>
                  </a:lnTo>
                  <a:cubicBezTo>
                    <a:pt x="2888" y="618981"/>
                    <a:pt x="2338" y="618843"/>
                    <a:pt x="1788" y="618843"/>
                  </a:cubicBezTo>
                  <a:cubicBezTo>
                    <a:pt x="1100" y="618843"/>
                    <a:pt x="550" y="618981"/>
                    <a:pt x="0" y="618981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6" name="자유형: 도형 1835">
              <a:extLst>
                <a:ext uri="{FF2B5EF4-FFF2-40B4-BE49-F238E27FC236}">
                  <a16:creationId xmlns:a16="http://schemas.microsoft.com/office/drawing/2014/main" xmlns="" id="{5F7F48D6-7305-4FD4-BA3A-3A10AFB211EE}"/>
                </a:ext>
              </a:extLst>
            </p:cNvPr>
            <p:cNvSpPr/>
            <p:nvPr/>
          </p:nvSpPr>
          <p:spPr>
            <a:xfrm flipV="1">
              <a:off x="10504079" y="3122237"/>
              <a:ext cx="495185" cy="288858"/>
            </a:xfrm>
            <a:custGeom>
              <a:avLst/>
              <a:gdLst>
                <a:gd name="connsiteX0" fmla="*/ 0 w 495184"/>
                <a:gd name="connsiteY0" fmla="*/ 3026 h 288857"/>
                <a:gd name="connsiteX1" fmla="*/ 1651 w 495184"/>
                <a:gd name="connsiteY1" fmla="*/ 0 h 288857"/>
                <a:gd name="connsiteX2" fmla="*/ 496560 w 495184"/>
                <a:gd name="connsiteY2" fmla="*/ 296973 h 288857"/>
                <a:gd name="connsiteX3" fmla="*/ 494910 w 495184"/>
                <a:gd name="connsiteY3" fmla="*/ 299999 h 288857"/>
                <a:gd name="connsiteX4" fmla="*/ 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496560" y="296973"/>
                  </a:lnTo>
                  <a:cubicBezTo>
                    <a:pt x="495872" y="297936"/>
                    <a:pt x="495460" y="299036"/>
                    <a:pt x="494910" y="299999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7" name="자유형: 도형 1836">
              <a:extLst>
                <a:ext uri="{FF2B5EF4-FFF2-40B4-BE49-F238E27FC236}">
                  <a16:creationId xmlns:a16="http://schemas.microsoft.com/office/drawing/2014/main" xmlns="" id="{FF327D4C-3C09-40A0-A14A-D9E4FC5D97D9}"/>
                </a:ext>
              </a:extLst>
            </p:cNvPr>
            <p:cNvSpPr/>
            <p:nvPr/>
          </p:nvSpPr>
          <p:spPr>
            <a:xfrm flipV="1">
              <a:off x="10638043" y="2844396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8" name="자유형: 도형 1837">
              <a:extLst>
                <a:ext uri="{FF2B5EF4-FFF2-40B4-BE49-F238E27FC236}">
                  <a16:creationId xmlns:a16="http://schemas.microsoft.com/office/drawing/2014/main" xmlns="" id="{D7562F46-4081-47AA-A7DA-346F7929245A}"/>
                </a:ext>
              </a:extLst>
            </p:cNvPr>
            <p:cNvSpPr/>
            <p:nvPr/>
          </p:nvSpPr>
          <p:spPr>
            <a:xfrm flipV="1">
              <a:off x="10733641" y="2901617"/>
              <a:ext cx="41265" cy="27510"/>
            </a:xfrm>
            <a:custGeom>
              <a:avLst/>
              <a:gdLst>
                <a:gd name="connsiteX0" fmla="*/ 2625 w 41265"/>
                <a:gd name="connsiteY0" fmla="*/ 31785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6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5"/>
                  </a:moveTo>
                  <a:cubicBezTo>
                    <a:pt x="2349" y="31923"/>
                    <a:pt x="2074" y="32061"/>
                    <a:pt x="1799" y="32061"/>
                  </a:cubicBezTo>
                  <a:cubicBezTo>
                    <a:pt x="1249" y="32061"/>
                    <a:pt x="699" y="31785"/>
                    <a:pt x="286" y="31235"/>
                  </a:cubicBezTo>
                  <a:cubicBezTo>
                    <a:pt x="-264" y="30410"/>
                    <a:pt x="11" y="29310"/>
                    <a:pt x="836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78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9" name="자유형: 도형 1838">
              <a:extLst>
                <a:ext uri="{FF2B5EF4-FFF2-40B4-BE49-F238E27FC236}">
                  <a16:creationId xmlns:a16="http://schemas.microsoft.com/office/drawing/2014/main" xmlns="" id="{984CCB7A-9D98-4AA2-AC1C-A9E42B702C21}"/>
                </a:ext>
              </a:extLst>
            </p:cNvPr>
            <p:cNvSpPr/>
            <p:nvPr/>
          </p:nvSpPr>
          <p:spPr>
            <a:xfrm flipV="1">
              <a:off x="10542307" y="2786899"/>
              <a:ext cx="41265" cy="27510"/>
            </a:xfrm>
            <a:custGeom>
              <a:avLst/>
              <a:gdLst>
                <a:gd name="connsiteX0" fmla="*/ 2625 w 41265"/>
                <a:gd name="connsiteY0" fmla="*/ 31786 h 27510"/>
                <a:gd name="connsiteX1" fmla="*/ 1799 w 41265"/>
                <a:gd name="connsiteY1" fmla="*/ 32061 h 27510"/>
                <a:gd name="connsiteX2" fmla="*/ 286 w 41265"/>
                <a:gd name="connsiteY2" fmla="*/ 31235 h 27510"/>
                <a:gd name="connsiteX3" fmla="*/ 837 w 41265"/>
                <a:gd name="connsiteY3" fmla="*/ 28897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7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786"/>
                  </a:moveTo>
                  <a:cubicBezTo>
                    <a:pt x="2350" y="31923"/>
                    <a:pt x="2074" y="32061"/>
                    <a:pt x="1799" y="32061"/>
                  </a:cubicBezTo>
                  <a:cubicBezTo>
                    <a:pt x="1249" y="32061"/>
                    <a:pt x="699" y="31786"/>
                    <a:pt x="286" y="31235"/>
                  </a:cubicBezTo>
                  <a:cubicBezTo>
                    <a:pt x="-264" y="30410"/>
                    <a:pt x="11" y="29310"/>
                    <a:pt x="837" y="28897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7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0" name="자유형: 도형 1839">
              <a:extLst>
                <a:ext uri="{FF2B5EF4-FFF2-40B4-BE49-F238E27FC236}">
                  <a16:creationId xmlns:a16="http://schemas.microsoft.com/office/drawing/2014/main" xmlns="" id="{984C8179-4271-4D4B-86E9-FABF72C68EBE}"/>
                </a:ext>
              </a:extLst>
            </p:cNvPr>
            <p:cNvSpPr/>
            <p:nvPr/>
          </p:nvSpPr>
          <p:spPr>
            <a:xfrm flipV="1">
              <a:off x="10829239" y="2959113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5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1" name="자유형: 도형 1840">
              <a:extLst>
                <a:ext uri="{FF2B5EF4-FFF2-40B4-BE49-F238E27FC236}">
                  <a16:creationId xmlns:a16="http://schemas.microsoft.com/office/drawing/2014/main" xmlns="" id="{A23AA56E-336D-45DC-9F8A-3E2254F01DC4}"/>
                </a:ext>
              </a:extLst>
            </p:cNvPr>
            <p:cNvSpPr/>
            <p:nvPr/>
          </p:nvSpPr>
          <p:spPr>
            <a:xfrm flipV="1">
              <a:off x="10924837" y="3016472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2" name="자유형: 도형 1841">
              <a:extLst>
                <a:ext uri="{FF2B5EF4-FFF2-40B4-BE49-F238E27FC236}">
                  <a16:creationId xmlns:a16="http://schemas.microsoft.com/office/drawing/2014/main" xmlns="" id="{819F2B78-D10C-4CA3-86CA-A1B535362F66}"/>
                </a:ext>
              </a:extLst>
            </p:cNvPr>
            <p:cNvSpPr/>
            <p:nvPr/>
          </p:nvSpPr>
          <p:spPr>
            <a:xfrm flipV="1">
              <a:off x="10064866" y="2959052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3" name="자유형: 도형 1842">
              <a:extLst>
                <a:ext uri="{FF2B5EF4-FFF2-40B4-BE49-F238E27FC236}">
                  <a16:creationId xmlns:a16="http://schemas.microsoft.com/office/drawing/2014/main" xmlns="" id="{CD89493B-8D17-464E-AA2E-6CFA9678A120}"/>
                </a:ext>
              </a:extLst>
            </p:cNvPr>
            <p:cNvSpPr/>
            <p:nvPr/>
          </p:nvSpPr>
          <p:spPr>
            <a:xfrm flipV="1">
              <a:off x="10351798" y="278694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29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29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4" name="자유형: 도형 1843">
              <a:extLst>
                <a:ext uri="{FF2B5EF4-FFF2-40B4-BE49-F238E27FC236}">
                  <a16:creationId xmlns:a16="http://schemas.microsoft.com/office/drawing/2014/main" xmlns="" id="{27AE983D-85D5-42BD-9D26-9F2784B96854}"/>
                </a:ext>
              </a:extLst>
            </p:cNvPr>
            <p:cNvSpPr/>
            <p:nvPr/>
          </p:nvSpPr>
          <p:spPr>
            <a:xfrm flipV="1">
              <a:off x="9969268" y="301641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080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5" name="자유형: 도형 1844">
              <a:extLst>
                <a:ext uri="{FF2B5EF4-FFF2-40B4-BE49-F238E27FC236}">
                  <a16:creationId xmlns:a16="http://schemas.microsoft.com/office/drawing/2014/main" xmlns="" id="{F5B72A5F-0DDC-4778-BBE1-EAC0C6A7A108}"/>
                </a:ext>
              </a:extLst>
            </p:cNvPr>
            <p:cNvSpPr/>
            <p:nvPr/>
          </p:nvSpPr>
          <p:spPr>
            <a:xfrm flipV="1">
              <a:off x="10256063" y="2844303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6" name="자유형: 도형 1845">
              <a:extLst>
                <a:ext uri="{FF2B5EF4-FFF2-40B4-BE49-F238E27FC236}">
                  <a16:creationId xmlns:a16="http://schemas.microsoft.com/office/drawing/2014/main" xmlns="" id="{D476451C-BBE5-4412-9E4C-6CB173658C6F}"/>
                </a:ext>
              </a:extLst>
            </p:cNvPr>
            <p:cNvSpPr/>
            <p:nvPr/>
          </p:nvSpPr>
          <p:spPr>
            <a:xfrm flipV="1">
              <a:off x="10160465" y="2901694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080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836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7" name="자유형: 도형 1846">
              <a:extLst>
                <a:ext uri="{FF2B5EF4-FFF2-40B4-BE49-F238E27FC236}">
                  <a16:creationId xmlns:a16="http://schemas.microsoft.com/office/drawing/2014/main" xmlns="" id="{BD57EFE4-D0EE-48B0-99F8-1A61453DE35F}"/>
                </a:ext>
              </a:extLst>
            </p:cNvPr>
            <p:cNvSpPr/>
            <p:nvPr/>
          </p:nvSpPr>
          <p:spPr>
            <a:xfrm flipV="1">
              <a:off x="10516458" y="2413298"/>
              <a:ext cx="495185" cy="302613"/>
            </a:xfrm>
            <a:custGeom>
              <a:avLst/>
              <a:gdLst>
                <a:gd name="connsiteX0" fmla="*/ 505088 w 495184"/>
                <a:gd name="connsiteY0" fmla="*/ 302063 h 302612"/>
                <a:gd name="connsiteX1" fmla="*/ 503438 w 495184"/>
                <a:gd name="connsiteY1" fmla="*/ 305089 h 302612"/>
                <a:gd name="connsiteX2" fmla="*/ 0 w 495184"/>
                <a:gd name="connsiteY2" fmla="*/ 3026 h 302612"/>
                <a:gd name="connsiteX3" fmla="*/ 1651 w 495184"/>
                <a:gd name="connsiteY3" fmla="*/ 0 h 302612"/>
                <a:gd name="connsiteX4" fmla="*/ 505088 w 495184"/>
                <a:gd name="connsiteY4" fmla="*/ 302063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5088" y="302063"/>
                  </a:moveTo>
                  <a:cubicBezTo>
                    <a:pt x="504400" y="303025"/>
                    <a:pt x="503988" y="303988"/>
                    <a:pt x="503438" y="305089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05088" y="30206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8" name="자유형: 도형 1847">
              <a:extLst>
                <a:ext uri="{FF2B5EF4-FFF2-40B4-BE49-F238E27FC236}">
                  <a16:creationId xmlns:a16="http://schemas.microsoft.com/office/drawing/2014/main" xmlns="" id="{7B1A0444-C7E5-401F-A925-D0CD648FB402}"/>
                </a:ext>
              </a:extLst>
            </p:cNvPr>
            <p:cNvSpPr/>
            <p:nvPr/>
          </p:nvSpPr>
          <p:spPr>
            <a:xfrm flipV="1">
              <a:off x="10470929" y="3476432"/>
              <a:ext cx="13755" cy="605226"/>
            </a:xfrm>
            <a:custGeom>
              <a:avLst/>
              <a:gdLst>
                <a:gd name="connsiteX0" fmla="*/ 0 w 0"/>
                <a:gd name="connsiteY0" fmla="*/ 615129 h 605225"/>
                <a:gd name="connsiteX1" fmla="*/ 0 w 0"/>
                <a:gd name="connsiteY1" fmla="*/ 0 h 605225"/>
                <a:gd name="connsiteX2" fmla="*/ 1788 w 0"/>
                <a:gd name="connsiteY2" fmla="*/ 138 h 605225"/>
                <a:gd name="connsiteX3" fmla="*/ 3576 w 0"/>
                <a:gd name="connsiteY3" fmla="*/ 0 h 605225"/>
                <a:gd name="connsiteX4" fmla="*/ 3576 w 0"/>
                <a:gd name="connsiteY4" fmla="*/ 615129 h 605225"/>
                <a:gd name="connsiteX5" fmla="*/ 1788 w 0"/>
                <a:gd name="connsiteY5" fmla="*/ 614992 h 605225"/>
                <a:gd name="connsiteX6" fmla="*/ 0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5129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2888" y="0"/>
                    <a:pt x="3576" y="0"/>
                  </a:cubicBezTo>
                  <a:lnTo>
                    <a:pt x="3576" y="615129"/>
                  </a:lnTo>
                  <a:cubicBezTo>
                    <a:pt x="3026" y="615129"/>
                    <a:pt x="2476" y="614992"/>
                    <a:pt x="1788" y="614992"/>
                  </a:cubicBezTo>
                  <a:cubicBezTo>
                    <a:pt x="1100" y="614992"/>
                    <a:pt x="688" y="615129"/>
                    <a:pt x="0" y="61512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9" name="자유형: 도형 1848">
              <a:extLst>
                <a:ext uri="{FF2B5EF4-FFF2-40B4-BE49-F238E27FC236}">
                  <a16:creationId xmlns:a16="http://schemas.microsoft.com/office/drawing/2014/main" xmlns="" id="{86773B7B-76DE-4F9B-AC3A-740C8B580DF5}"/>
                </a:ext>
              </a:extLst>
            </p:cNvPr>
            <p:cNvSpPr/>
            <p:nvPr/>
          </p:nvSpPr>
          <p:spPr>
            <a:xfrm flipV="1">
              <a:off x="9924713" y="4143968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8706 w 508939"/>
                <a:gd name="connsiteY2" fmla="*/ 310178 h 302612"/>
                <a:gd name="connsiteX3" fmla="*/ 517055 w 508939"/>
                <a:gd name="connsiteY3" fmla="*/ 313204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8706" y="310178"/>
                  </a:lnTo>
                  <a:cubicBezTo>
                    <a:pt x="518018" y="311141"/>
                    <a:pt x="517605" y="312241"/>
                    <a:pt x="517055" y="313204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0" name="자유형: 도형 1849">
              <a:extLst>
                <a:ext uri="{FF2B5EF4-FFF2-40B4-BE49-F238E27FC236}">
                  <a16:creationId xmlns:a16="http://schemas.microsoft.com/office/drawing/2014/main" xmlns="" id="{17B1550A-3620-48EE-A78F-684EF946F6AF}"/>
                </a:ext>
              </a:extLst>
            </p:cNvPr>
            <p:cNvSpPr/>
            <p:nvPr/>
          </p:nvSpPr>
          <p:spPr>
            <a:xfrm flipV="1">
              <a:off x="11076842" y="13854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178 w 508939"/>
                <a:gd name="connsiteY2" fmla="*/ 305089 h 302612"/>
                <a:gd name="connsiteX3" fmla="*/ 508527 w 508939"/>
                <a:gd name="connsiteY3" fmla="*/ 308115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178" y="305089"/>
                  </a:lnTo>
                  <a:cubicBezTo>
                    <a:pt x="509490" y="306052"/>
                    <a:pt x="509077" y="307152"/>
                    <a:pt x="508527" y="308115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1" name="자유형: 도형 1850">
              <a:extLst>
                <a:ext uri="{FF2B5EF4-FFF2-40B4-BE49-F238E27FC236}">
                  <a16:creationId xmlns:a16="http://schemas.microsoft.com/office/drawing/2014/main" xmlns="" id="{BC4CFBFF-FF99-4985-A6EE-7623E45188BA}"/>
                </a:ext>
              </a:extLst>
            </p:cNvPr>
            <p:cNvSpPr/>
            <p:nvPr/>
          </p:nvSpPr>
          <p:spPr>
            <a:xfrm flipV="1">
              <a:off x="10495138" y="1050578"/>
              <a:ext cx="508940" cy="302613"/>
            </a:xfrm>
            <a:custGeom>
              <a:avLst/>
              <a:gdLst>
                <a:gd name="connsiteX0" fmla="*/ 517743 w 508939"/>
                <a:gd name="connsiteY0" fmla="*/ 309628 h 302612"/>
                <a:gd name="connsiteX1" fmla="*/ 516092 w 508939"/>
                <a:gd name="connsiteY1" fmla="*/ 312654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7743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7743" y="309628"/>
                  </a:moveTo>
                  <a:cubicBezTo>
                    <a:pt x="517055" y="310591"/>
                    <a:pt x="516643" y="311691"/>
                    <a:pt x="516092" y="312654"/>
                  </a:cubicBezTo>
                  <a:lnTo>
                    <a:pt x="0" y="3026"/>
                  </a:lnTo>
                  <a:cubicBezTo>
                    <a:pt x="688" y="2063"/>
                    <a:pt x="1100" y="1100"/>
                    <a:pt x="1651" y="0"/>
                  </a:cubicBezTo>
                  <a:lnTo>
                    <a:pt x="517743" y="309628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2" name="자유형: 도형 1851">
              <a:extLst>
                <a:ext uri="{FF2B5EF4-FFF2-40B4-BE49-F238E27FC236}">
                  <a16:creationId xmlns:a16="http://schemas.microsoft.com/office/drawing/2014/main" xmlns="" id="{18C7323B-FF5A-4DDC-9C81-3F96430636C7}"/>
                </a:ext>
              </a:extLst>
            </p:cNvPr>
            <p:cNvSpPr/>
            <p:nvPr/>
          </p:nvSpPr>
          <p:spPr>
            <a:xfrm flipV="1">
              <a:off x="9920311" y="1036823"/>
              <a:ext cx="522695" cy="316368"/>
            </a:xfrm>
            <a:custGeom>
              <a:avLst/>
              <a:gdLst>
                <a:gd name="connsiteX0" fmla="*/ 528334 w 522694"/>
                <a:gd name="connsiteY0" fmla="*/ 0 h 316367"/>
                <a:gd name="connsiteX1" fmla="*/ 529985 w 522694"/>
                <a:gd name="connsiteY1" fmla="*/ 3026 h 316367"/>
                <a:gd name="connsiteX2" fmla="*/ 1651 w 522694"/>
                <a:gd name="connsiteY2" fmla="*/ 320082 h 316367"/>
                <a:gd name="connsiteX3" fmla="*/ 0 w 522694"/>
                <a:gd name="connsiteY3" fmla="*/ 317056 h 316367"/>
                <a:gd name="connsiteX4" fmla="*/ 528334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8334" y="0"/>
                  </a:moveTo>
                  <a:cubicBezTo>
                    <a:pt x="528885" y="963"/>
                    <a:pt x="529435" y="2063"/>
                    <a:pt x="529985" y="3026"/>
                  </a:cubicBezTo>
                  <a:lnTo>
                    <a:pt x="1651" y="320082"/>
                  </a:lnTo>
                  <a:cubicBezTo>
                    <a:pt x="1100" y="319119"/>
                    <a:pt x="550" y="318018"/>
                    <a:pt x="0" y="317056"/>
                  </a:cubicBezTo>
                  <a:lnTo>
                    <a:pt x="528334" y="0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3" name="자유형: 도형 1852">
              <a:extLst>
                <a:ext uri="{FF2B5EF4-FFF2-40B4-BE49-F238E27FC236}">
                  <a16:creationId xmlns:a16="http://schemas.microsoft.com/office/drawing/2014/main" xmlns="" id="{C2BFABAE-DF87-42CF-B7BA-7F0D97B59379}"/>
                </a:ext>
              </a:extLst>
            </p:cNvPr>
            <p:cNvSpPr/>
            <p:nvPr/>
          </p:nvSpPr>
          <p:spPr>
            <a:xfrm flipV="1">
              <a:off x="10064866" y="158354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4" name="자유형: 도형 1853">
              <a:extLst>
                <a:ext uri="{FF2B5EF4-FFF2-40B4-BE49-F238E27FC236}">
                  <a16:creationId xmlns:a16="http://schemas.microsoft.com/office/drawing/2014/main" xmlns="" id="{2909CED2-62F1-4477-844C-15F5F5A95D6A}"/>
                </a:ext>
              </a:extLst>
            </p:cNvPr>
            <p:cNvSpPr/>
            <p:nvPr/>
          </p:nvSpPr>
          <p:spPr>
            <a:xfrm flipV="1">
              <a:off x="10160465" y="152618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4 h 27510"/>
                <a:gd name="connsiteX5" fmla="*/ 836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4"/>
                    <a:pt x="50080" y="32000"/>
                    <a:pt x="49530" y="32000"/>
                  </a:cubicBezTo>
                  <a:cubicBezTo>
                    <a:pt x="49255" y="32000"/>
                    <a:pt x="48979" y="31862"/>
                    <a:pt x="48704" y="31724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836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5" name="자유형: 도형 1854">
              <a:extLst>
                <a:ext uri="{FF2B5EF4-FFF2-40B4-BE49-F238E27FC236}">
                  <a16:creationId xmlns:a16="http://schemas.microsoft.com/office/drawing/2014/main" xmlns="" id="{560C095F-C322-4BAE-BD6B-8FCA315DEEF5}"/>
                </a:ext>
              </a:extLst>
            </p:cNvPr>
            <p:cNvSpPr/>
            <p:nvPr/>
          </p:nvSpPr>
          <p:spPr>
            <a:xfrm flipV="1">
              <a:off x="10351798" y="141143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805 h 27510"/>
                <a:gd name="connsiteX2" fmla="*/ 51043 w 41265"/>
                <a:gd name="connsiteY2" fmla="*/ 31143 h 27510"/>
                <a:gd name="connsiteX3" fmla="*/ 49529 w 41265"/>
                <a:gd name="connsiteY3" fmla="*/ 31968 h 27510"/>
                <a:gd name="connsiteX4" fmla="*/ 48704 w 41265"/>
                <a:gd name="connsiteY4" fmla="*/ 31693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805"/>
                  </a:lnTo>
                  <a:cubicBezTo>
                    <a:pt x="51318" y="29355"/>
                    <a:pt x="51593" y="30318"/>
                    <a:pt x="51043" y="31143"/>
                  </a:cubicBezTo>
                  <a:cubicBezTo>
                    <a:pt x="50768" y="31693"/>
                    <a:pt x="50080" y="31968"/>
                    <a:pt x="49529" y="31968"/>
                  </a:cubicBezTo>
                  <a:cubicBezTo>
                    <a:pt x="49255" y="31968"/>
                    <a:pt x="48979" y="31831"/>
                    <a:pt x="48704" y="31693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6" name="자유형: 도형 1855">
              <a:extLst>
                <a:ext uri="{FF2B5EF4-FFF2-40B4-BE49-F238E27FC236}">
                  <a16:creationId xmlns:a16="http://schemas.microsoft.com/office/drawing/2014/main" xmlns="" id="{EC115741-32F3-486F-ABE6-3A4998CF6BA1}"/>
                </a:ext>
              </a:extLst>
            </p:cNvPr>
            <p:cNvSpPr/>
            <p:nvPr/>
          </p:nvSpPr>
          <p:spPr>
            <a:xfrm flipV="1">
              <a:off x="9969268" y="164089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974"/>
                  </a:lnTo>
                  <a:cubicBezTo>
                    <a:pt x="51318" y="29524"/>
                    <a:pt x="51593" y="30487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7" name="자유형: 도형 1856">
              <a:extLst>
                <a:ext uri="{FF2B5EF4-FFF2-40B4-BE49-F238E27FC236}">
                  <a16:creationId xmlns:a16="http://schemas.microsoft.com/office/drawing/2014/main" xmlns="" id="{F5466B55-2729-4B00-AF24-54A38FF7015E}"/>
                </a:ext>
              </a:extLst>
            </p:cNvPr>
            <p:cNvSpPr/>
            <p:nvPr/>
          </p:nvSpPr>
          <p:spPr>
            <a:xfrm flipV="1">
              <a:off x="10256063" y="1468790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8" name="자유형: 도형 1857">
              <a:extLst>
                <a:ext uri="{FF2B5EF4-FFF2-40B4-BE49-F238E27FC236}">
                  <a16:creationId xmlns:a16="http://schemas.microsoft.com/office/drawing/2014/main" xmlns="" id="{02F5EC3C-E9F1-4993-97A9-138F53725DD0}"/>
                </a:ext>
              </a:extLst>
            </p:cNvPr>
            <p:cNvSpPr/>
            <p:nvPr/>
          </p:nvSpPr>
          <p:spPr>
            <a:xfrm flipV="1">
              <a:off x="10447396" y="1367783"/>
              <a:ext cx="13755" cy="13755"/>
            </a:xfrm>
            <a:custGeom>
              <a:avLst/>
              <a:gdLst>
                <a:gd name="connsiteX0" fmla="*/ 836 w 0"/>
                <a:gd name="connsiteY0" fmla="*/ 3175 h 0"/>
                <a:gd name="connsiteX1" fmla="*/ 286 w 0"/>
                <a:gd name="connsiteY1" fmla="*/ 836 h 0"/>
                <a:gd name="connsiteX2" fmla="*/ 2625 w 0"/>
                <a:gd name="connsiteY2" fmla="*/ 286 h 0"/>
                <a:gd name="connsiteX3" fmla="*/ 2900 w 0"/>
                <a:gd name="connsiteY3" fmla="*/ 424 h 0"/>
                <a:gd name="connsiteX4" fmla="*/ 1249 w 0"/>
                <a:gd name="connsiteY4" fmla="*/ 3450 h 0"/>
                <a:gd name="connsiteX5" fmla="*/ 836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6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lnTo>
                    <a:pt x="2900" y="424"/>
                  </a:lnTo>
                  <a:cubicBezTo>
                    <a:pt x="2212" y="1387"/>
                    <a:pt x="1799" y="2350"/>
                    <a:pt x="1249" y="3450"/>
                  </a:cubicBezTo>
                  <a:lnTo>
                    <a:pt x="836" y="3175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9" name="자유형: 도형 1858">
              <a:extLst>
                <a:ext uri="{FF2B5EF4-FFF2-40B4-BE49-F238E27FC236}">
                  <a16:creationId xmlns:a16="http://schemas.microsoft.com/office/drawing/2014/main" xmlns="" id="{8ABB8C32-77EE-4E5A-A164-39A7CA0C02CF}"/>
                </a:ext>
              </a:extLst>
            </p:cNvPr>
            <p:cNvSpPr/>
            <p:nvPr/>
          </p:nvSpPr>
          <p:spPr>
            <a:xfrm flipV="1">
              <a:off x="9365842" y="1040537"/>
              <a:ext cx="508940" cy="302613"/>
            </a:xfrm>
            <a:custGeom>
              <a:avLst/>
              <a:gdLst>
                <a:gd name="connsiteX0" fmla="*/ 513066 w 508939"/>
                <a:gd name="connsiteY0" fmla="*/ 306877 h 302612"/>
                <a:gd name="connsiteX1" fmla="*/ 511416 w 508939"/>
                <a:gd name="connsiteY1" fmla="*/ 3099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3066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066" y="306877"/>
                  </a:moveTo>
                  <a:cubicBezTo>
                    <a:pt x="512378" y="307840"/>
                    <a:pt x="511828" y="308803"/>
                    <a:pt x="511416" y="3099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3066" y="306877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0" name="자유형: 도형 1859">
              <a:extLst>
                <a:ext uri="{FF2B5EF4-FFF2-40B4-BE49-F238E27FC236}">
                  <a16:creationId xmlns:a16="http://schemas.microsoft.com/office/drawing/2014/main" xmlns="" id="{527E9FA8-2BBD-459A-B15A-6FB68FAA7CF1}"/>
                </a:ext>
              </a:extLst>
            </p:cNvPr>
            <p:cNvSpPr/>
            <p:nvPr/>
          </p:nvSpPr>
          <p:spPr>
            <a:xfrm flipV="1">
              <a:off x="8779874" y="360896"/>
              <a:ext cx="508940" cy="302613"/>
            </a:xfrm>
            <a:custGeom>
              <a:avLst/>
              <a:gdLst>
                <a:gd name="connsiteX0" fmla="*/ 519256 w 508939"/>
                <a:gd name="connsiteY0" fmla="*/ 0 h 302612"/>
                <a:gd name="connsiteX1" fmla="*/ 520907 w 508939"/>
                <a:gd name="connsiteY1" fmla="*/ 3026 h 302612"/>
                <a:gd name="connsiteX2" fmla="*/ 1651 w 508939"/>
                <a:gd name="connsiteY2" fmla="*/ 314580 h 302612"/>
                <a:gd name="connsiteX3" fmla="*/ 0 w 508939"/>
                <a:gd name="connsiteY3" fmla="*/ 311554 h 302612"/>
                <a:gd name="connsiteX4" fmla="*/ 519256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9256" y="0"/>
                  </a:moveTo>
                  <a:cubicBezTo>
                    <a:pt x="519806" y="963"/>
                    <a:pt x="520219" y="2063"/>
                    <a:pt x="520907" y="3026"/>
                  </a:cubicBezTo>
                  <a:lnTo>
                    <a:pt x="1651" y="314580"/>
                  </a:lnTo>
                  <a:cubicBezTo>
                    <a:pt x="1100" y="313617"/>
                    <a:pt x="688" y="312517"/>
                    <a:pt x="0" y="311554"/>
                  </a:cubicBezTo>
                  <a:lnTo>
                    <a:pt x="519256" y="0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1" name="자유형: 도형 1860">
              <a:extLst>
                <a:ext uri="{FF2B5EF4-FFF2-40B4-BE49-F238E27FC236}">
                  <a16:creationId xmlns:a16="http://schemas.microsoft.com/office/drawing/2014/main" xmlns="" id="{7BC87212-5DA6-4F3C-8FA8-189CA1AE5A57}"/>
                </a:ext>
              </a:extLst>
            </p:cNvPr>
            <p:cNvSpPr/>
            <p:nvPr/>
          </p:nvSpPr>
          <p:spPr>
            <a:xfrm flipV="1">
              <a:off x="9014250" y="838419"/>
              <a:ext cx="41265" cy="27510"/>
            </a:xfrm>
            <a:custGeom>
              <a:avLst/>
              <a:gdLst>
                <a:gd name="connsiteX0" fmla="*/ 2625 w 41265"/>
                <a:gd name="connsiteY0" fmla="*/ 219 h 27510"/>
                <a:gd name="connsiteX1" fmla="*/ 50493 w 41265"/>
                <a:gd name="connsiteY1" fmla="*/ 28967 h 27510"/>
                <a:gd name="connsiteX2" fmla="*/ 51043 w 41265"/>
                <a:gd name="connsiteY2" fmla="*/ 31306 h 27510"/>
                <a:gd name="connsiteX3" fmla="*/ 49530 w 41265"/>
                <a:gd name="connsiteY3" fmla="*/ 32131 h 27510"/>
                <a:gd name="connsiteX4" fmla="*/ 48704 w 41265"/>
                <a:gd name="connsiteY4" fmla="*/ 31856 h 27510"/>
                <a:gd name="connsiteX5" fmla="*/ 836 w 41265"/>
                <a:gd name="connsiteY5" fmla="*/ 3245 h 27510"/>
                <a:gd name="connsiteX6" fmla="*/ 286 w 41265"/>
                <a:gd name="connsiteY6" fmla="*/ 907 h 27510"/>
                <a:gd name="connsiteX7" fmla="*/ 2625 w 41265"/>
                <a:gd name="connsiteY7" fmla="*/ 21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19"/>
                  </a:moveTo>
                  <a:lnTo>
                    <a:pt x="50493" y="28967"/>
                  </a:lnTo>
                  <a:cubicBezTo>
                    <a:pt x="51318" y="29518"/>
                    <a:pt x="51593" y="30481"/>
                    <a:pt x="51043" y="31306"/>
                  </a:cubicBezTo>
                  <a:cubicBezTo>
                    <a:pt x="50768" y="31856"/>
                    <a:pt x="50080" y="32131"/>
                    <a:pt x="49530" y="32131"/>
                  </a:cubicBezTo>
                  <a:cubicBezTo>
                    <a:pt x="49254" y="32131"/>
                    <a:pt x="48979" y="31994"/>
                    <a:pt x="48704" y="31856"/>
                  </a:cubicBezTo>
                  <a:lnTo>
                    <a:pt x="836" y="3245"/>
                  </a:lnTo>
                  <a:cubicBezTo>
                    <a:pt x="11" y="2696"/>
                    <a:pt x="-264" y="1733"/>
                    <a:pt x="286" y="907"/>
                  </a:cubicBezTo>
                  <a:cubicBezTo>
                    <a:pt x="699" y="-56"/>
                    <a:pt x="1799" y="-193"/>
                    <a:pt x="2625" y="21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2" name="자유형: 도형 1861">
              <a:extLst>
                <a:ext uri="{FF2B5EF4-FFF2-40B4-BE49-F238E27FC236}">
                  <a16:creationId xmlns:a16="http://schemas.microsoft.com/office/drawing/2014/main" xmlns="" id="{4D2D998F-0931-4650-B269-F7248FAE245B}"/>
                </a:ext>
              </a:extLst>
            </p:cNvPr>
            <p:cNvSpPr/>
            <p:nvPr/>
          </p:nvSpPr>
          <p:spPr>
            <a:xfrm flipV="1">
              <a:off x="8822916" y="953142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080" y="32000"/>
                    <a:pt x="49530" y="32000"/>
                  </a:cubicBezTo>
                  <a:cubicBezTo>
                    <a:pt x="49254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836" y="-50"/>
                    <a:pt x="1937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3" name="자유형: 도형 1862">
              <a:extLst>
                <a:ext uri="{FF2B5EF4-FFF2-40B4-BE49-F238E27FC236}">
                  <a16:creationId xmlns:a16="http://schemas.microsoft.com/office/drawing/2014/main" xmlns="" id="{7978D9B4-3C08-4572-AA9B-CBF6CA1B13B0}"/>
                </a:ext>
              </a:extLst>
            </p:cNvPr>
            <p:cNvSpPr/>
            <p:nvPr/>
          </p:nvSpPr>
          <p:spPr>
            <a:xfrm flipV="1">
              <a:off x="9205446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7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4" name="자유형: 도형 1863">
              <a:extLst>
                <a:ext uri="{FF2B5EF4-FFF2-40B4-BE49-F238E27FC236}">
                  <a16:creationId xmlns:a16="http://schemas.microsoft.com/office/drawing/2014/main" xmlns="" id="{1780FB90-859E-41F8-9D38-B74FBE310D8D}"/>
                </a:ext>
              </a:extLst>
            </p:cNvPr>
            <p:cNvSpPr/>
            <p:nvPr/>
          </p:nvSpPr>
          <p:spPr>
            <a:xfrm flipV="1">
              <a:off x="8918652" y="89578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974 h 27510"/>
                <a:gd name="connsiteX2" fmla="*/ 51043 w 41265"/>
                <a:gd name="connsiteY2" fmla="*/ 31312 h 27510"/>
                <a:gd name="connsiteX3" fmla="*/ 49530 w 41265"/>
                <a:gd name="connsiteY3" fmla="*/ 32137 h 27510"/>
                <a:gd name="connsiteX4" fmla="*/ 48704 w 41265"/>
                <a:gd name="connsiteY4" fmla="*/ 31862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974"/>
                  </a:lnTo>
                  <a:cubicBezTo>
                    <a:pt x="51318" y="29524"/>
                    <a:pt x="51593" y="30486"/>
                    <a:pt x="51043" y="31312"/>
                  </a:cubicBezTo>
                  <a:cubicBezTo>
                    <a:pt x="50768" y="31862"/>
                    <a:pt x="50080" y="32137"/>
                    <a:pt x="49530" y="32137"/>
                  </a:cubicBezTo>
                  <a:cubicBezTo>
                    <a:pt x="49255" y="32137"/>
                    <a:pt x="48979" y="32000"/>
                    <a:pt x="48704" y="31862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5" name="자유형: 도형 1864">
              <a:extLst>
                <a:ext uri="{FF2B5EF4-FFF2-40B4-BE49-F238E27FC236}">
                  <a16:creationId xmlns:a16="http://schemas.microsoft.com/office/drawing/2014/main" xmlns="" id="{83DB029B-151D-4FC0-9EE8-88AE59E186BA}"/>
                </a:ext>
              </a:extLst>
            </p:cNvPr>
            <p:cNvSpPr/>
            <p:nvPr/>
          </p:nvSpPr>
          <p:spPr>
            <a:xfrm flipV="1">
              <a:off x="9109848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6" name="자유형: 도형 1865">
              <a:extLst>
                <a:ext uri="{FF2B5EF4-FFF2-40B4-BE49-F238E27FC236}">
                  <a16:creationId xmlns:a16="http://schemas.microsoft.com/office/drawing/2014/main" xmlns="" id="{5E5DFBA7-1C3C-44A7-BDD0-672FF0E844AF}"/>
                </a:ext>
              </a:extLst>
            </p:cNvPr>
            <p:cNvSpPr/>
            <p:nvPr/>
          </p:nvSpPr>
          <p:spPr>
            <a:xfrm flipV="1">
              <a:off x="9324714" y="30958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247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7" name="자유형: 도형 1866">
              <a:extLst>
                <a:ext uri="{FF2B5EF4-FFF2-40B4-BE49-F238E27FC236}">
                  <a16:creationId xmlns:a16="http://schemas.microsoft.com/office/drawing/2014/main" xmlns="" id="{1A1BFC5C-F6D7-42EF-B3C5-027A0EF0F379}"/>
                </a:ext>
              </a:extLst>
            </p:cNvPr>
            <p:cNvSpPr/>
            <p:nvPr/>
          </p:nvSpPr>
          <p:spPr>
            <a:xfrm flipV="1">
              <a:off x="9324714" y="42471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6"/>
                    <a:pt x="825" y="0"/>
                    <a:pt x="1788" y="0"/>
                  </a:cubicBezTo>
                  <a:cubicBezTo>
                    <a:pt x="2751" y="0"/>
                    <a:pt x="3576" y="826"/>
                    <a:pt x="3576" y="1788"/>
                  </a:cubicBezTo>
                  <a:lnTo>
                    <a:pt x="3576" y="59285"/>
                  </a:lnTo>
                  <a:cubicBezTo>
                    <a:pt x="3439" y="60385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8" name="자유형: 도형 1867">
              <a:extLst>
                <a:ext uri="{FF2B5EF4-FFF2-40B4-BE49-F238E27FC236}">
                  <a16:creationId xmlns:a16="http://schemas.microsoft.com/office/drawing/2014/main" xmlns="" id="{2F2F7C28-249C-438E-A1C9-51692A172A06}"/>
                </a:ext>
              </a:extLst>
            </p:cNvPr>
            <p:cNvSpPr/>
            <p:nvPr/>
          </p:nvSpPr>
          <p:spPr>
            <a:xfrm flipV="1">
              <a:off x="9324714" y="53971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248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9" name="자유형: 도형 1868">
              <a:extLst>
                <a:ext uri="{FF2B5EF4-FFF2-40B4-BE49-F238E27FC236}">
                  <a16:creationId xmlns:a16="http://schemas.microsoft.com/office/drawing/2014/main" xmlns="" id="{ACFDF330-F59E-4B54-977F-DAD18BB1C560}"/>
                </a:ext>
              </a:extLst>
            </p:cNvPr>
            <p:cNvSpPr/>
            <p:nvPr/>
          </p:nvSpPr>
          <p:spPr>
            <a:xfrm flipV="1">
              <a:off x="9324714" y="79603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825" y="61072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385"/>
                    <a:pt x="2751" y="61072"/>
                    <a:pt x="1788" y="6107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0" name="자유형: 도형 1869">
              <a:extLst>
                <a:ext uri="{FF2B5EF4-FFF2-40B4-BE49-F238E27FC236}">
                  <a16:creationId xmlns:a16="http://schemas.microsoft.com/office/drawing/2014/main" xmlns="" id="{0300BCB5-2E72-4918-91AE-961C29A6D7B8}"/>
                </a:ext>
              </a:extLst>
            </p:cNvPr>
            <p:cNvSpPr/>
            <p:nvPr/>
          </p:nvSpPr>
          <p:spPr>
            <a:xfrm flipV="1">
              <a:off x="9324714" y="19459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0 w 0"/>
                <a:gd name="connsiteY1" fmla="*/ 59285 h 55020"/>
                <a:gd name="connsiteX2" fmla="*/ 0 w 0"/>
                <a:gd name="connsiteY2" fmla="*/ 1788 h 55020"/>
                <a:gd name="connsiteX3" fmla="*/ 1788 w 0"/>
                <a:gd name="connsiteY3" fmla="*/ 0 h 55020"/>
                <a:gd name="connsiteX4" fmla="*/ 3576 w 0"/>
                <a:gd name="connsiteY4" fmla="*/ 1788 h 55020"/>
                <a:gd name="connsiteX5" fmla="*/ 3576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439" y="60248"/>
                    <a:pt x="2751" y="61073"/>
                    <a:pt x="1788" y="610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1" name="자유형: 도형 1870">
              <a:extLst>
                <a:ext uri="{FF2B5EF4-FFF2-40B4-BE49-F238E27FC236}">
                  <a16:creationId xmlns:a16="http://schemas.microsoft.com/office/drawing/2014/main" xmlns="" id="{141413EF-E66D-4C67-8A8E-AD06FCD86555}"/>
                </a:ext>
              </a:extLst>
            </p:cNvPr>
            <p:cNvSpPr/>
            <p:nvPr/>
          </p:nvSpPr>
          <p:spPr>
            <a:xfrm flipV="1">
              <a:off x="9324714" y="713577"/>
              <a:ext cx="13755" cy="605226"/>
            </a:xfrm>
            <a:custGeom>
              <a:avLst/>
              <a:gdLst>
                <a:gd name="connsiteX0" fmla="*/ 0 w 0"/>
                <a:gd name="connsiteY0" fmla="*/ 610040 h 605225"/>
                <a:gd name="connsiteX1" fmla="*/ 0 w 0"/>
                <a:gd name="connsiteY1" fmla="*/ 0 h 605225"/>
                <a:gd name="connsiteX2" fmla="*/ 1651 w 0"/>
                <a:gd name="connsiteY2" fmla="*/ 137 h 605225"/>
                <a:gd name="connsiteX3" fmla="*/ 3439 w 0"/>
                <a:gd name="connsiteY3" fmla="*/ 0 h 605225"/>
                <a:gd name="connsiteX4" fmla="*/ 3439 w 0"/>
                <a:gd name="connsiteY4" fmla="*/ 610040 h 605225"/>
                <a:gd name="connsiteX5" fmla="*/ 1651 w 0"/>
                <a:gd name="connsiteY5" fmla="*/ 609903 h 605225"/>
                <a:gd name="connsiteX6" fmla="*/ 0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610040"/>
                  </a:moveTo>
                  <a:lnTo>
                    <a:pt x="0" y="0"/>
                  </a:lnTo>
                  <a:cubicBezTo>
                    <a:pt x="550" y="0"/>
                    <a:pt x="1100" y="137"/>
                    <a:pt x="1651" y="137"/>
                  </a:cubicBezTo>
                  <a:cubicBezTo>
                    <a:pt x="2201" y="137"/>
                    <a:pt x="2751" y="0"/>
                    <a:pt x="3439" y="0"/>
                  </a:cubicBezTo>
                  <a:lnTo>
                    <a:pt x="3439" y="610040"/>
                  </a:lnTo>
                  <a:cubicBezTo>
                    <a:pt x="2889" y="610040"/>
                    <a:pt x="2338" y="609903"/>
                    <a:pt x="1651" y="609903"/>
                  </a:cubicBezTo>
                  <a:cubicBezTo>
                    <a:pt x="1100" y="609765"/>
                    <a:pt x="550" y="609903"/>
                    <a:pt x="0" y="61004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2" name="자유형: 도형 1871">
              <a:extLst>
                <a:ext uri="{FF2B5EF4-FFF2-40B4-BE49-F238E27FC236}">
                  <a16:creationId xmlns:a16="http://schemas.microsoft.com/office/drawing/2014/main" xmlns="" id="{DF3CA055-1798-4AE9-A89A-1D172C4E1365}"/>
                </a:ext>
              </a:extLst>
            </p:cNvPr>
            <p:cNvSpPr/>
            <p:nvPr/>
          </p:nvSpPr>
          <p:spPr>
            <a:xfrm flipV="1">
              <a:off x="8793491" y="1054292"/>
              <a:ext cx="481429" cy="288858"/>
            </a:xfrm>
            <a:custGeom>
              <a:avLst/>
              <a:gdLst>
                <a:gd name="connsiteX0" fmla="*/ 1651 w 481429"/>
                <a:gd name="connsiteY0" fmla="*/ 298211 h 288857"/>
                <a:gd name="connsiteX1" fmla="*/ 0 w 481429"/>
                <a:gd name="connsiteY1" fmla="*/ 295185 h 288857"/>
                <a:gd name="connsiteX2" fmla="*/ 491883 w 481429"/>
                <a:gd name="connsiteY2" fmla="*/ 0 h 288857"/>
                <a:gd name="connsiteX3" fmla="*/ 493534 w 481429"/>
                <a:gd name="connsiteY3" fmla="*/ 3026 h 288857"/>
                <a:gd name="connsiteX4" fmla="*/ 1651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298211"/>
                  </a:moveTo>
                  <a:cubicBezTo>
                    <a:pt x="1100" y="297248"/>
                    <a:pt x="688" y="296148"/>
                    <a:pt x="0" y="295185"/>
                  </a:cubicBezTo>
                  <a:lnTo>
                    <a:pt x="491883" y="0"/>
                  </a:lnTo>
                  <a:cubicBezTo>
                    <a:pt x="492433" y="963"/>
                    <a:pt x="492846" y="2063"/>
                    <a:pt x="493534" y="3026"/>
                  </a:cubicBezTo>
                  <a:lnTo>
                    <a:pt x="1651" y="298211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3" name="자유형: 도형 1872">
              <a:extLst>
                <a:ext uri="{FF2B5EF4-FFF2-40B4-BE49-F238E27FC236}">
                  <a16:creationId xmlns:a16="http://schemas.microsoft.com/office/drawing/2014/main" xmlns="" id="{8CD8F8E5-5391-4071-937B-F0E74AD19E7C}"/>
                </a:ext>
              </a:extLst>
            </p:cNvPr>
            <p:cNvSpPr/>
            <p:nvPr/>
          </p:nvSpPr>
          <p:spPr>
            <a:xfrm flipV="1">
              <a:off x="8768457" y="1398858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788 w 508939"/>
                <a:gd name="connsiteY1" fmla="*/ 0 h 302612"/>
                <a:gd name="connsiteX2" fmla="*/ 518706 w 508939"/>
                <a:gd name="connsiteY2" fmla="*/ 310178 h 302612"/>
                <a:gd name="connsiteX3" fmla="*/ 517055 w 508939"/>
                <a:gd name="connsiteY3" fmla="*/ 313204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238" y="1100"/>
                    <a:pt x="1788" y="0"/>
                  </a:cubicBezTo>
                  <a:lnTo>
                    <a:pt x="518706" y="310178"/>
                  </a:lnTo>
                  <a:cubicBezTo>
                    <a:pt x="518018" y="311141"/>
                    <a:pt x="517605" y="312242"/>
                    <a:pt x="517055" y="313204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4" name="자유형: 도형 1873">
              <a:extLst>
                <a:ext uri="{FF2B5EF4-FFF2-40B4-BE49-F238E27FC236}">
                  <a16:creationId xmlns:a16="http://schemas.microsoft.com/office/drawing/2014/main" xmlns="" id="{06F41CE5-0E6C-4329-943D-528CF6367DFF}"/>
                </a:ext>
              </a:extLst>
            </p:cNvPr>
            <p:cNvSpPr/>
            <p:nvPr/>
          </p:nvSpPr>
          <p:spPr>
            <a:xfrm flipV="1">
              <a:off x="8751538" y="27196"/>
              <a:ext cx="13755" cy="275103"/>
            </a:xfrm>
            <a:custGeom>
              <a:avLst/>
              <a:gdLst>
                <a:gd name="connsiteX0" fmla="*/ 0 w 0"/>
                <a:gd name="connsiteY0" fmla="*/ 288032 h 275102"/>
                <a:gd name="connsiteX1" fmla="*/ 0 w 0"/>
                <a:gd name="connsiteY1" fmla="*/ 0 h 275102"/>
                <a:gd name="connsiteX2" fmla="*/ 1788 w 0"/>
                <a:gd name="connsiteY2" fmla="*/ 137 h 275102"/>
                <a:gd name="connsiteX3" fmla="*/ 3576 w 0"/>
                <a:gd name="connsiteY3" fmla="*/ 0 h 275102"/>
                <a:gd name="connsiteX4" fmla="*/ 3576 w 0"/>
                <a:gd name="connsiteY4" fmla="*/ 288032 h 275102"/>
                <a:gd name="connsiteX5" fmla="*/ 1788 w 0"/>
                <a:gd name="connsiteY5" fmla="*/ 287895 h 275102"/>
                <a:gd name="connsiteX6" fmla="*/ 0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288032"/>
                  </a:moveTo>
                  <a:lnTo>
                    <a:pt x="0" y="0"/>
                  </a:lnTo>
                  <a:cubicBezTo>
                    <a:pt x="550" y="0"/>
                    <a:pt x="1100" y="137"/>
                    <a:pt x="1788" y="137"/>
                  </a:cubicBezTo>
                  <a:cubicBezTo>
                    <a:pt x="2338" y="137"/>
                    <a:pt x="2889" y="0"/>
                    <a:pt x="3576" y="0"/>
                  </a:cubicBezTo>
                  <a:lnTo>
                    <a:pt x="3576" y="288032"/>
                  </a:lnTo>
                  <a:cubicBezTo>
                    <a:pt x="3026" y="288032"/>
                    <a:pt x="2476" y="287895"/>
                    <a:pt x="1788" y="287895"/>
                  </a:cubicBezTo>
                  <a:cubicBezTo>
                    <a:pt x="1238" y="287895"/>
                    <a:pt x="688" y="288032"/>
                    <a:pt x="0" y="28803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5" name="자유형: 도형 1874">
              <a:extLst>
                <a:ext uri="{FF2B5EF4-FFF2-40B4-BE49-F238E27FC236}">
                  <a16:creationId xmlns:a16="http://schemas.microsoft.com/office/drawing/2014/main" xmlns="" id="{5F24381C-3F7C-4598-891C-8926C1455520}"/>
                </a:ext>
              </a:extLst>
            </p:cNvPr>
            <p:cNvSpPr/>
            <p:nvPr/>
          </p:nvSpPr>
          <p:spPr>
            <a:xfrm flipV="1">
              <a:off x="8751401" y="368736"/>
              <a:ext cx="13755" cy="605226"/>
            </a:xfrm>
            <a:custGeom>
              <a:avLst/>
              <a:gdLst>
                <a:gd name="connsiteX0" fmla="*/ 3576 w 0"/>
                <a:gd name="connsiteY0" fmla="*/ 0 h 605225"/>
                <a:gd name="connsiteX1" fmla="*/ 3576 w 0"/>
                <a:gd name="connsiteY1" fmla="*/ 608114 h 605225"/>
                <a:gd name="connsiteX2" fmla="*/ 1788 w 0"/>
                <a:gd name="connsiteY2" fmla="*/ 607977 h 605225"/>
                <a:gd name="connsiteX3" fmla="*/ 0 w 0"/>
                <a:gd name="connsiteY3" fmla="*/ 608114 h 605225"/>
                <a:gd name="connsiteX4" fmla="*/ 0 w 0"/>
                <a:gd name="connsiteY4" fmla="*/ 0 h 605225"/>
                <a:gd name="connsiteX5" fmla="*/ 1788 w 0"/>
                <a:gd name="connsiteY5" fmla="*/ 138 h 605225"/>
                <a:gd name="connsiteX6" fmla="*/ 3576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0"/>
                  </a:moveTo>
                  <a:lnTo>
                    <a:pt x="3576" y="608114"/>
                  </a:lnTo>
                  <a:cubicBezTo>
                    <a:pt x="3026" y="608114"/>
                    <a:pt x="2476" y="607977"/>
                    <a:pt x="1788" y="607977"/>
                  </a:cubicBezTo>
                  <a:cubicBezTo>
                    <a:pt x="1238" y="607977"/>
                    <a:pt x="688" y="608114"/>
                    <a:pt x="0" y="608114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476" y="138"/>
                    <a:pt x="3026" y="0"/>
                    <a:pt x="3576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6" name="자유형: 도형 1875">
              <a:extLst>
                <a:ext uri="{FF2B5EF4-FFF2-40B4-BE49-F238E27FC236}">
                  <a16:creationId xmlns:a16="http://schemas.microsoft.com/office/drawing/2014/main" xmlns="" id="{596BA8A8-1D8D-4332-A634-A2FE8FBDF838}"/>
                </a:ext>
              </a:extLst>
            </p:cNvPr>
            <p:cNvSpPr/>
            <p:nvPr/>
          </p:nvSpPr>
          <p:spPr>
            <a:xfrm flipV="1">
              <a:off x="8180700" y="349342"/>
              <a:ext cx="536450" cy="330123"/>
            </a:xfrm>
            <a:custGeom>
              <a:avLst/>
              <a:gdLst>
                <a:gd name="connsiteX0" fmla="*/ 1238 w 536449"/>
                <a:gd name="connsiteY0" fmla="*/ 4539 h 330123"/>
                <a:gd name="connsiteX1" fmla="*/ 1238 w 536449"/>
                <a:gd name="connsiteY1" fmla="*/ 1513 h 330123"/>
                <a:gd name="connsiteX2" fmla="*/ 0 w 536449"/>
                <a:gd name="connsiteY2" fmla="*/ 0 h 330123"/>
                <a:gd name="connsiteX3" fmla="*/ 413 w 536449"/>
                <a:gd name="connsiteY3" fmla="*/ 0 h 330123"/>
                <a:gd name="connsiteX4" fmla="*/ 546079 w 536449"/>
                <a:gd name="connsiteY4" fmla="*/ 327372 h 330123"/>
                <a:gd name="connsiteX5" fmla="*/ 544428 w 536449"/>
                <a:gd name="connsiteY5" fmla="*/ 330398 h 330123"/>
                <a:gd name="connsiteX6" fmla="*/ 1238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1238" y="4539"/>
                  </a:moveTo>
                  <a:lnTo>
                    <a:pt x="1238" y="1513"/>
                  </a:lnTo>
                  <a:cubicBezTo>
                    <a:pt x="1238" y="688"/>
                    <a:pt x="688" y="138"/>
                    <a:pt x="0" y="0"/>
                  </a:cubicBezTo>
                  <a:cubicBezTo>
                    <a:pt x="138" y="0"/>
                    <a:pt x="275" y="0"/>
                    <a:pt x="413" y="0"/>
                  </a:cubicBezTo>
                  <a:lnTo>
                    <a:pt x="546079" y="327372"/>
                  </a:lnTo>
                  <a:cubicBezTo>
                    <a:pt x="545391" y="328335"/>
                    <a:pt x="544978" y="329435"/>
                    <a:pt x="544428" y="330398"/>
                  </a:cubicBezTo>
                  <a:lnTo>
                    <a:pt x="1238" y="4539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7" name="자유형: 도형 1876">
              <a:extLst>
                <a:ext uri="{FF2B5EF4-FFF2-40B4-BE49-F238E27FC236}">
                  <a16:creationId xmlns:a16="http://schemas.microsoft.com/office/drawing/2014/main" xmlns="" id="{EF4FB603-384F-48E3-A45D-3CE729F14CA6}"/>
                </a:ext>
              </a:extLst>
            </p:cNvPr>
            <p:cNvSpPr/>
            <p:nvPr/>
          </p:nvSpPr>
          <p:spPr>
            <a:xfrm flipV="1">
              <a:off x="8179462" y="665847"/>
              <a:ext cx="13755" cy="13755"/>
            </a:xfrm>
            <a:custGeom>
              <a:avLst/>
              <a:gdLst>
                <a:gd name="connsiteX0" fmla="*/ 550 w 0"/>
                <a:gd name="connsiteY0" fmla="*/ 0 h 0"/>
                <a:gd name="connsiteX1" fmla="*/ 0 w 0"/>
                <a:gd name="connsiteY1" fmla="*/ 275 h 0"/>
                <a:gd name="connsiteX2" fmla="*/ 55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550" y="0"/>
                  </a:moveTo>
                  <a:cubicBezTo>
                    <a:pt x="275" y="0"/>
                    <a:pt x="138" y="138"/>
                    <a:pt x="0" y="275"/>
                  </a:cubicBezTo>
                  <a:cubicBezTo>
                    <a:pt x="138" y="138"/>
                    <a:pt x="275" y="0"/>
                    <a:pt x="550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8" name="자유형: 도형 1877">
              <a:extLst>
                <a:ext uri="{FF2B5EF4-FFF2-40B4-BE49-F238E27FC236}">
                  <a16:creationId xmlns:a16="http://schemas.microsoft.com/office/drawing/2014/main" xmlns="" id="{751D06D1-23AE-4046-87C1-B7701F610B15}"/>
                </a:ext>
              </a:extLst>
            </p:cNvPr>
            <p:cNvSpPr/>
            <p:nvPr/>
          </p:nvSpPr>
          <p:spPr>
            <a:xfrm flipV="1">
              <a:off x="8178500" y="665159"/>
              <a:ext cx="13755" cy="13755"/>
            </a:xfrm>
            <a:custGeom>
              <a:avLst/>
              <a:gdLst>
                <a:gd name="connsiteX0" fmla="*/ 138 w 0"/>
                <a:gd name="connsiteY0" fmla="*/ 137 h 0"/>
                <a:gd name="connsiteX1" fmla="*/ 275 w 0"/>
                <a:gd name="connsiteY1" fmla="*/ 0 h 0"/>
                <a:gd name="connsiteX2" fmla="*/ 0 w 0"/>
                <a:gd name="connsiteY2" fmla="*/ 550 h 0"/>
                <a:gd name="connsiteX3" fmla="*/ 138 w 0"/>
                <a:gd name="connsiteY3" fmla="*/ 137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8" y="137"/>
                  </a:moveTo>
                  <a:cubicBezTo>
                    <a:pt x="138" y="0"/>
                    <a:pt x="275" y="0"/>
                    <a:pt x="275" y="0"/>
                  </a:cubicBezTo>
                  <a:cubicBezTo>
                    <a:pt x="138" y="137"/>
                    <a:pt x="138" y="413"/>
                    <a:pt x="0" y="550"/>
                  </a:cubicBezTo>
                  <a:cubicBezTo>
                    <a:pt x="138" y="413"/>
                    <a:pt x="138" y="275"/>
                    <a:pt x="138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9" name="자유형: 도형 1878">
              <a:extLst>
                <a:ext uri="{FF2B5EF4-FFF2-40B4-BE49-F238E27FC236}">
                  <a16:creationId xmlns:a16="http://schemas.microsoft.com/office/drawing/2014/main" xmlns="" id="{B0F614F6-DA3D-47BC-B1ED-0C1C73E069DE}"/>
                </a:ext>
              </a:extLst>
            </p:cNvPr>
            <p:cNvSpPr/>
            <p:nvPr/>
          </p:nvSpPr>
          <p:spPr>
            <a:xfrm flipV="1">
              <a:off x="8178362" y="19445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8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0" name="자유형: 도형 1879">
              <a:extLst>
                <a:ext uri="{FF2B5EF4-FFF2-40B4-BE49-F238E27FC236}">
                  <a16:creationId xmlns:a16="http://schemas.microsoft.com/office/drawing/2014/main" xmlns="" id="{750B3B52-3255-48FB-8BA6-B117E44E9B56}"/>
                </a:ext>
              </a:extLst>
            </p:cNvPr>
            <p:cNvSpPr/>
            <p:nvPr/>
          </p:nvSpPr>
          <p:spPr>
            <a:xfrm flipV="1">
              <a:off x="8178362" y="30958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138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1" name="자유형: 도형 1880">
              <a:extLst>
                <a:ext uri="{FF2B5EF4-FFF2-40B4-BE49-F238E27FC236}">
                  <a16:creationId xmlns:a16="http://schemas.microsoft.com/office/drawing/2014/main" xmlns="" id="{1310D6C6-2364-4B16-B489-7BDE560F2411}"/>
                </a:ext>
              </a:extLst>
            </p:cNvPr>
            <p:cNvSpPr/>
            <p:nvPr/>
          </p:nvSpPr>
          <p:spPr>
            <a:xfrm flipV="1">
              <a:off x="8178362" y="53957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7"/>
                    <a:pt x="2751" y="61073"/>
                    <a:pt x="1788" y="61073"/>
                  </a:cubicBezTo>
                  <a:cubicBezTo>
                    <a:pt x="825" y="61073"/>
                    <a:pt x="0" y="60247"/>
                    <a:pt x="0" y="59285"/>
                  </a:cubicBezTo>
                  <a:lnTo>
                    <a:pt x="0" y="1788"/>
                  </a:lnTo>
                  <a:cubicBezTo>
                    <a:pt x="138" y="688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2" name="자유형: 도형 1881">
              <a:extLst>
                <a:ext uri="{FF2B5EF4-FFF2-40B4-BE49-F238E27FC236}">
                  <a16:creationId xmlns:a16="http://schemas.microsoft.com/office/drawing/2014/main" xmlns="" id="{74EAAFA2-99B2-49DE-9182-AF074B17F2CC}"/>
                </a:ext>
              </a:extLst>
            </p:cNvPr>
            <p:cNvSpPr/>
            <p:nvPr/>
          </p:nvSpPr>
          <p:spPr>
            <a:xfrm flipV="1">
              <a:off x="8178362" y="7946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8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3" name="자유형: 도형 1882">
              <a:extLst>
                <a:ext uri="{FF2B5EF4-FFF2-40B4-BE49-F238E27FC236}">
                  <a16:creationId xmlns:a16="http://schemas.microsoft.com/office/drawing/2014/main" xmlns="" id="{10D10455-8834-4228-9FA2-37ED26999208}"/>
                </a:ext>
              </a:extLst>
            </p:cNvPr>
            <p:cNvSpPr/>
            <p:nvPr/>
          </p:nvSpPr>
          <p:spPr>
            <a:xfrm flipV="1">
              <a:off x="8178362" y="42458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3576 w 0"/>
                <a:gd name="connsiteY1" fmla="*/ 1788 h 55020"/>
                <a:gd name="connsiteX2" fmla="*/ 3576 w 0"/>
                <a:gd name="connsiteY2" fmla="*/ 59285 h 55020"/>
                <a:gd name="connsiteX3" fmla="*/ 1788 w 0"/>
                <a:gd name="connsiteY3" fmla="*/ 61073 h 55020"/>
                <a:gd name="connsiteX4" fmla="*/ 0 w 0"/>
                <a:gd name="connsiteY4" fmla="*/ 59285 h 55020"/>
                <a:gd name="connsiteX5" fmla="*/ 0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2751" y="0"/>
                    <a:pt x="3576" y="825"/>
                    <a:pt x="3576" y="1788"/>
                  </a:cubicBezTo>
                  <a:lnTo>
                    <a:pt x="3576" y="59285"/>
                  </a:lnTo>
                  <a:cubicBezTo>
                    <a:pt x="3576" y="60248"/>
                    <a:pt x="2751" y="61073"/>
                    <a:pt x="1788" y="61073"/>
                  </a:cubicBezTo>
                  <a:cubicBezTo>
                    <a:pt x="825" y="61073"/>
                    <a:pt x="0" y="60248"/>
                    <a:pt x="0" y="59285"/>
                  </a:cubicBezTo>
                  <a:lnTo>
                    <a:pt x="0" y="1788"/>
                  </a:lnTo>
                  <a:cubicBezTo>
                    <a:pt x="138" y="825"/>
                    <a:pt x="825" y="0"/>
                    <a:pt x="178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4" name="자유형: 도형 1883">
              <a:extLst>
                <a:ext uri="{FF2B5EF4-FFF2-40B4-BE49-F238E27FC236}">
                  <a16:creationId xmlns:a16="http://schemas.microsoft.com/office/drawing/2014/main" xmlns="" id="{393F89B4-E9AC-48CD-AC1D-40B400E593EE}"/>
                </a:ext>
              </a:extLst>
            </p:cNvPr>
            <p:cNvSpPr/>
            <p:nvPr/>
          </p:nvSpPr>
          <p:spPr>
            <a:xfrm flipV="1">
              <a:off x="8178362" y="652230"/>
              <a:ext cx="13755" cy="27510"/>
            </a:xfrm>
            <a:custGeom>
              <a:avLst/>
              <a:gdLst>
                <a:gd name="connsiteX0" fmla="*/ 3576 w 0"/>
                <a:gd name="connsiteY0" fmla="*/ 1788 h 27510"/>
                <a:gd name="connsiteX1" fmla="*/ 3576 w 0"/>
                <a:gd name="connsiteY1" fmla="*/ 4814 h 27510"/>
                <a:gd name="connsiteX2" fmla="*/ 3576 w 0"/>
                <a:gd name="connsiteY2" fmla="*/ 29298 h 27510"/>
                <a:gd name="connsiteX3" fmla="*/ 1788 w 0"/>
                <a:gd name="connsiteY3" fmla="*/ 31086 h 27510"/>
                <a:gd name="connsiteX4" fmla="*/ 0 w 0"/>
                <a:gd name="connsiteY4" fmla="*/ 29298 h 27510"/>
                <a:gd name="connsiteX5" fmla="*/ 0 w 0"/>
                <a:gd name="connsiteY5" fmla="*/ 1788 h 27510"/>
                <a:gd name="connsiteX6" fmla="*/ 138 w 0"/>
                <a:gd name="connsiteY6" fmla="*/ 1376 h 27510"/>
                <a:gd name="connsiteX7" fmla="*/ 413 w 0"/>
                <a:gd name="connsiteY7" fmla="*/ 825 h 27510"/>
                <a:gd name="connsiteX8" fmla="*/ 963 w 0"/>
                <a:gd name="connsiteY8" fmla="*/ 413 h 27510"/>
                <a:gd name="connsiteX9" fmla="*/ 1513 w 0"/>
                <a:gd name="connsiteY9" fmla="*/ 137 h 27510"/>
                <a:gd name="connsiteX10" fmla="*/ 1651 w 0"/>
                <a:gd name="connsiteY10" fmla="*/ 0 h 27510"/>
                <a:gd name="connsiteX11" fmla="*/ 2063 w 0"/>
                <a:gd name="connsiteY11" fmla="*/ 137 h 27510"/>
                <a:gd name="connsiteX12" fmla="*/ 3576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3576" y="1788"/>
                  </a:moveTo>
                  <a:lnTo>
                    <a:pt x="3576" y="4814"/>
                  </a:lnTo>
                  <a:lnTo>
                    <a:pt x="3576" y="29298"/>
                  </a:lnTo>
                  <a:cubicBezTo>
                    <a:pt x="3576" y="30261"/>
                    <a:pt x="2751" y="31086"/>
                    <a:pt x="1788" y="31086"/>
                  </a:cubicBezTo>
                  <a:cubicBezTo>
                    <a:pt x="825" y="31086"/>
                    <a:pt x="0" y="30261"/>
                    <a:pt x="0" y="29298"/>
                  </a:cubicBezTo>
                  <a:lnTo>
                    <a:pt x="0" y="1788"/>
                  </a:lnTo>
                  <a:cubicBezTo>
                    <a:pt x="0" y="1651"/>
                    <a:pt x="138" y="1513"/>
                    <a:pt x="138" y="1376"/>
                  </a:cubicBezTo>
                  <a:cubicBezTo>
                    <a:pt x="138" y="1100"/>
                    <a:pt x="275" y="963"/>
                    <a:pt x="413" y="825"/>
                  </a:cubicBezTo>
                  <a:cubicBezTo>
                    <a:pt x="550" y="688"/>
                    <a:pt x="688" y="550"/>
                    <a:pt x="963" y="413"/>
                  </a:cubicBezTo>
                  <a:cubicBezTo>
                    <a:pt x="1100" y="275"/>
                    <a:pt x="1376" y="137"/>
                    <a:pt x="1513" y="137"/>
                  </a:cubicBezTo>
                  <a:cubicBezTo>
                    <a:pt x="1651" y="137"/>
                    <a:pt x="1651" y="0"/>
                    <a:pt x="1651" y="0"/>
                  </a:cubicBezTo>
                  <a:cubicBezTo>
                    <a:pt x="1788" y="0"/>
                    <a:pt x="1926" y="137"/>
                    <a:pt x="2063" y="137"/>
                  </a:cubicBezTo>
                  <a:cubicBezTo>
                    <a:pt x="2889" y="413"/>
                    <a:pt x="3576" y="963"/>
                    <a:pt x="3576" y="178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9" name="자유형: 도형 1898">
              <a:extLst>
                <a:ext uri="{FF2B5EF4-FFF2-40B4-BE49-F238E27FC236}">
                  <a16:creationId xmlns:a16="http://schemas.microsoft.com/office/drawing/2014/main" xmlns="" id="{80CA3A4D-C4C1-4871-AFC6-708E65A41513}"/>
                </a:ext>
              </a:extLst>
            </p:cNvPr>
            <p:cNvSpPr/>
            <p:nvPr/>
          </p:nvSpPr>
          <p:spPr>
            <a:xfrm flipV="1">
              <a:off x="12139288" y="3729389"/>
              <a:ext cx="96286" cy="96286"/>
            </a:xfrm>
            <a:custGeom>
              <a:avLst/>
              <a:gdLst>
                <a:gd name="connsiteX0" fmla="*/ 105639 w 96285"/>
                <a:gd name="connsiteY0" fmla="*/ 52820 h 96285"/>
                <a:gd name="connsiteX1" fmla="*/ 54608 w 96285"/>
                <a:gd name="connsiteY1" fmla="*/ 105364 h 96285"/>
                <a:gd name="connsiteX2" fmla="*/ 52820 w 96285"/>
                <a:gd name="connsiteY2" fmla="*/ 105502 h 96285"/>
                <a:gd name="connsiteX3" fmla="*/ 51031 w 96285"/>
                <a:gd name="connsiteY3" fmla="*/ 105364 h 96285"/>
                <a:gd name="connsiteX4" fmla="*/ 0 w 96285"/>
                <a:gd name="connsiteY4" fmla="*/ 52820 h 96285"/>
                <a:gd name="connsiteX5" fmla="*/ 52820 w 96285"/>
                <a:gd name="connsiteY5" fmla="*/ 0 h 96285"/>
                <a:gd name="connsiteX6" fmla="*/ 97111 w 96285"/>
                <a:gd name="connsiteY6" fmla="*/ 24209 h 96285"/>
                <a:gd name="connsiteX7" fmla="*/ 98762 w 96285"/>
                <a:gd name="connsiteY7" fmla="*/ 27235 h 96285"/>
                <a:gd name="connsiteX8" fmla="*/ 105639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105639" y="52820"/>
                  </a:moveTo>
                  <a:cubicBezTo>
                    <a:pt x="105639" y="81430"/>
                    <a:pt x="82943" y="104539"/>
                    <a:pt x="54608" y="105364"/>
                  </a:cubicBezTo>
                  <a:cubicBezTo>
                    <a:pt x="54058" y="105364"/>
                    <a:pt x="53508" y="105502"/>
                    <a:pt x="52820" y="105502"/>
                  </a:cubicBezTo>
                  <a:cubicBezTo>
                    <a:pt x="52269" y="105502"/>
                    <a:pt x="51719" y="105364"/>
                    <a:pt x="51031" y="105364"/>
                  </a:cubicBezTo>
                  <a:cubicBezTo>
                    <a:pt x="22696" y="104401"/>
                    <a:pt x="0" y="81293"/>
                    <a:pt x="0" y="52820"/>
                  </a:cubicBezTo>
                  <a:cubicBezTo>
                    <a:pt x="0" y="23659"/>
                    <a:pt x="23659" y="0"/>
                    <a:pt x="52820" y="0"/>
                  </a:cubicBezTo>
                  <a:cubicBezTo>
                    <a:pt x="71389" y="0"/>
                    <a:pt x="87758" y="9629"/>
                    <a:pt x="97111" y="24209"/>
                  </a:cubicBezTo>
                  <a:cubicBezTo>
                    <a:pt x="97799" y="25172"/>
                    <a:pt x="98212" y="26272"/>
                    <a:pt x="98762" y="27235"/>
                  </a:cubicBezTo>
                  <a:cubicBezTo>
                    <a:pt x="102888" y="34938"/>
                    <a:pt x="105639" y="43466"/>
                    <a:pt x="105639" y="5282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1" name="자유형: 도형 1900">
              <a:extLst>
                <a:ext uri="{FF2B5EF4-FFF2-40B4-BE49-F238E27FC236}">
                  <a16:creationId xmlns:a16="http://schemas.microsoft.com/office/drawing/2014/main" xmlns="" id="{2ADD3CB1-C857-4298-B304-5E382A1CBC9A}"/>
                </a:ext>
              </a:extLst>
            </p:cNvPr>
            <p:cNvSpPr/>
            <p:nvPr/>
          </p:nvSpPr>
          <p:spPr>
            <a:xfrm flipV="1">
              <a:off x="11587707" y="4092799"/>
              <a:ext cx="55021" cy="55021"/>
            </a:xfrm>
            <a:custGeom>
              <a:avLst/>
              <a:gdLst>
                <a:gd name="connsiteX0" fmla="*/ 62311 w 55020"/>
                <a:gd name="connsiteY0" fmla="*/ 31087 h 55020"/>
                <a:gd name="connsiteX1" fmla="*/ 32875 w 55020"/>
                <a:gd name="connsiteY1" fmla="*/ 62036 h 55020"/>
                <a:gd name="connsiteX2" fmla="*/ 31087 w 55020"/>
                <a:gd name="connsiteY2" fmla="*/ 62173 h 55020"/>
                <a:gd name="connsiteX3" fmla="*/ 29436 w 55020"/>
                <a:gd name="connsiteY3" fmla="*/ 62036 h 55020"/>
                <a:gd name="connsiteX4" fmla="*/ 0 w 55020"/>
                <a:gd name="connsiteY4" fmla="*/ 31087 h 55020"/>
                <a:gd name="connsiteX5" fmla="*/ 31087 w 55020"/>
                <a:gd name="connsiteY5" fmla="*/ 0 h 55020"/>
                <a:gd name="connsiteX6" fmla="*/ 56809 w 55020"/>
                <a:gd name="connsiteY6" fmla="*/ 13618 h 55020"/>
                <a:gd name="connsiteX7" fmla="*/ 58459 w 55020"/>
                <a:gd name="connsiteY7" fmla="*/ 16644 h 55020"/>
                <a:gd name="connsiteX8" fmla="*/ 62311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311" y="31087"/>
                  </a:moveTo>
                  <a:cubicBezTo>
                    <a:pt x="62311" y="47730"/>
                    <a:pt x="49243" y="61073"/>
                    <a:pt x="32875" y="62036"/>
                  </a:cubicBezTo>
                  <a:cubicBezTo>
                    <a:pt x="32325" y="62036"/>
                    <a:pt x="31775" y="62173"/>
                    <a:pt x="31087" y="62173"/>
                  </a:cubicBezTo>
                  <a:cubicBezTo>
                    <a:pt x="30536" y="62173"/>
                    <a:pt x="29986" y="62036"/>
                    <a:pt x="29436" y="62036"/>
                  </a:cubicBezTo>
                  <a:cubicBezTo>
                    <a:pt x="13068" y="61073"/>
                    <a:pt x="0" y="47730"/>
                    <a:pt x="0" y="31087"/>
                  </a:cubicBezTo>
                  <a:cubicBezTo>
                    <a:pt x="0" y="13893"/>
                    <a:pt x="13893" y="0"/>
                    <a:pt x="31087" y="0"/>
                  </a:cubicBezTo>
                  <a:cubicBezTo>
                    <a:pt x="41816" y="0"/>
                    <a:pt x="51169" y="5364"/>
                    <a:pt x="56809" y="13618"/>
                  </a:cubicBezTo>
                  <a:cubicBezTo>
                    <a:pt x="57497" y="14580"/>
                    <a:pt x="57909" y="15681"/>
                    <a:pt x="58459" y="16644"/>
                  </a:cubicBezTo>
                  <a:cubicBezTo>
                    <a:pt x="60935" y="21045"/>
                    <a:pt x="62311" y="25860"/>
                    <a:pt x="62311" y="3108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2" name="자유형: 도형 1901">
              <a:extLst>
                <a:ext uri="{FF2B5EF4-FFF2-40B4-BE49-F238E27FC236}">
                  <a16:creationId xmlns:a16="http://schemas.microsoft.com/office/drawing/2014/main" xmlns="" id="{C90E835D-8914-41AB-B63C-FF047B261F5A}"/>
                </a:ext>
              </a:extLst>
            </p:cNvPr>
            <p:cNvSpPr/>
            <p:nvPr/>
          </p:nvSpPr>
          <p:spPr>
            <a:xfrm flipV="1">
              <a:off x="12161296" y="3060614"/>
              <a:ext cx="55021" cy="55021"/>
            </a:xfrm>
            <a:custGeom>
              <a:avLst/>
              <a:gdLst>
                <a:gd name="connsiteX0" fmla="*/ 32462 w 55020"/>
                <a:gd name="connsiteY0" fmla="*/ 138 h 55020"/>
                <a:gd name="connsiteX1" fmla="*/ 61348 w 55020"/>
                <a:gd name="connsiteY1" fmla="*/ 30536 h 55020"/>
                <a:gd name="connsiteX2" fmla="*/ 32462 w 55020"/>
                <a:gd name="connsiteY2" fmla="*/ 60935 h 55020"/>
                <a:gd name="connsiteX3" fmla="*/ 30674 w 55020"/>
                <a:gd name="connsiteY3" fmla="*/ 61073 h 55020"/>
                <a:gd name="connsiteX4" fmla="*/ 28886 w 55020"/>
                <a:gd name="connsiteY4" fmla="*/ 60935 h 55020"/>
                <a:gd name="connsiteX5" fmla="*/ 0 w 55020"/>
                <a:gd name="connsiteY5" fmla="*/ 30536 h 55020"/>
                <a:gd name="connsiteX6" fmla="*/ 28886 w 55020"/>
                <a:gd name="connsiteY6" fmla="*/ 138 h 55020"/>
                <a:gd name="connsiteX7" fmla="*/ 30674 w 55020"/>
                <a:gd name="connsiteY7" fmla="*/ 0 h 55020"/>
                <a:gd name="connsiteX8" fmla="*/ 32462 w 55020"/>
                <a:gd name="connsiteY8" fmla="*/ 13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32462" y="138"/>
                  </a:moveTo>
                  <a:cubicBezTo>
                    <a:pt x="48556" y="1100"/>
                    <a:pt x="61348" y="14168"/>
                    <a:pt x="61348" y="30536"/>
                  </a:cubicBezTo>
                  <a:cubicBezTo>
                    <a:pt x="61348" y="46767"/>
                    <a:pt x="48556" y="59972"/>
                    <a:pt x="32462" y="60935"/>
                  </a:cubicBezTo>
                  <a:cubicBezTo>
                    <a:pt x="31912" y="60935"/>
                    <a:pt x="31362" y="61073"/>
                    <a:pt x="30674" y="61073"/>
                  </a:cubicBezTo>
                  <a:cubicBezTo>
                    <a:pt x="30124" y="61073"/>
                    <a:pt x="29573" y="60935"/>
                    <a:pt x="28886" y="60935"/>
                  </a:cubicBezTo>
                  <a:cubicBezTo>
                    <a:pt x="12792" y="59972"/>
                    <a:pt x="0" y="46905"/>
                    <a:pt x="0" y="30536"/>
                  </a:cubicBezTo>
                  <a:cubicBezTo>
                    <a:pt x="0" y="14305"/>
                    <a:pt x="12792" y="1100"/>
                    <a:pt x="28886" y="138"/>
                  </a:cubicBezTo>
                  <a:cubicBezTo>
                    <a:pt x="29436" y="138"/>
                    <a:pt x="29986" y="0"/>
                    <a:pt x="30674" y="0"/>
                  </a:cubicBezTo>
                  <a:cubicBezTo>
                    <a:pt x="31362" y="0"/>
                    <a:pt x="31912" y="138"/>
                    <a:pt x="32462" y="1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3" name="자유형: 도형 1902">
              <a:extLst>
                <a:ext uri="{FF2B5EF4-FFF2-40B4-BE49-F238E27FC236}">
                  <a16:creationId xmlns:a16="http://schemas.microsoft.com/office/drawing/2014/main" xmlns="" id="{BC716A62-869F-493F-B4E2-E67C853523ED}"/>
                </a:ext>
              </a:extLst>
            </p:cNvPr>
            <p:cNvSpPr/>
            <p:nvPr/>
          </p:nvSpPr>
          <p:spPr>
            <a:xfrm flipV="1">
              <a:off x="12141627" y="4414807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8115 w 96285"/>
                <a:gd name="connsiteY1" fmla="*/ 77854 h 96285"/>
                <a:gd name="connsiteX2" fmla="*/ 6465 w 96285"/>
                <a:gd name="connsiteY2" fmla="*/ 74828 h 96285"/>
                <a:gd name="connsiteX3" fmla="*/ 0 w 96285"/>
                <a:gd name="connsiteY3" fmla="*/ 50481 h 96285"/>
                <a:gd name="connsiteX4" fmla="*/ 50481 w 96285"/>
                <a:gd name="connsiteY4" fmla="*/ 0 h 96285"/>
                <a:gd name="connsiteX5" fmla="*/ 100963 w 96285"/>
                <a:gd name="connsiteY5" fmla="*/ 50481 h 96285"/>
                <a:gd name="connsiteX6" fmla="*/ 94498 w 96285"/>
                <a:gd name="connsiteY6" fmla="*/ 74828 h 96285"/>
                <a:gd name="connsiteX7" fmla="*/ 92847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32737" y="100963"/>
                    <a:pt x="17194" y="91747"/>
                    <a:pt x="8115" y="77854"/>
                  </a:cubicBezTo>
                  <a:cubicBezTo>
                    <a:pt x="7427" y="76891"/>
                    <a:pt x="7015" y="75791"/>
                    <a:pt x="6465" y="74828"/>
                  </a:cubicBezTo>
                  <a:cubicBezTo>
                    <a:pt x="2476" y="67538"/>
                    <a:pt x="0" y="59285"/>
                    <a:pt x="0" y="50481"/>
                  </a:cubicBezTo>
                  <a:cubicBezTo>
                    <a:pt x="0" y="22558"/>
                    <a:pt x="22558" y="0"/>
                    <a:pt x="50481" y="0"/>
                  </a:cubicBezTo>
                  <a:cubicBezTo>
                    <a:pt x="78404" y="0"/>
                    <a:pt x="100963" y="22558"/>
                    <a:pt x="100963" y="50481"/>
                  </a:cubicBezTo>
                  <a:cubicBezTo>
                    <a:pt x="100963" y="59422"/>
                    <a:pt x="98486" y="67538"/>
                    <a:pt x="94498" y="74828"/>
                  </a:cubicBezTo>
                  <a:cubicBezTo>
                    <a:pt x="93947" y="75791"/>
                    <a:pt x="93535" y="76891"/>
                    <a:pt x="92847" y="77854"/>
                  </a:cubicBezTo>
                  <a:cubicBezTo>
                    <a:pt x="83769" y="91747"/>
                    <a:pt x="68225" y="100963"/>
                    <a:pt x="50481" y="10096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8" name="자유형: 도형 1907">
              <a:extLst>
                <a:ext uri="{FF2B5EF4-FFF2-40B4-BE49-F238E27FC236}">
                  <a16:creationId xmlns:a16="http://schemas.microsoft.com/office/drawing/2014/main" xmlns="" id="{F809F6BE-125E-42CB-82E2-A2FAC93DD857}"/>
                </a:ext>
              </a:extLst>
            </p:cNvPr>
            <p:cNvSpPr/>
            <p:nvPr/>
          </p:nvSpPr>
          <p:spPr>
            <a:xfrm flipV="1">
              <a:off x="12173263" y="2388677"/>
              <a:ext cx="27510" cy="27510"/>
            </a:xfrm>
            <a:custGeom>
              <a:avLst/>
              <a:gdLst>
                <a:gd name="connsiteX0" fmla="*/ 20495 w 27510"/>
                <a:gd name="connsiteY0" fmla="*/ 137 h 27510"/>
                <a:gd name="connsiteX1" fmla="*/ 37689 w 27510"/>
                <a:gd name="connsiteY1" fmla="*/ 18844 h 27510"/>
                <a:gd name="connsiteX2" fmla="*/ 18844 w 27510"/>
                <a:gd name="connsiteY2" fmla="*/ 37689 h 27510"/>
                <a:gd name="connsiteX3" fmla="*/ 0 w 27510"/>
                <a:gd name="connsiteY3" fmla="*/ 18844 h 27510"/>
                <a:gd name="connsiteX4" fmla="*/ 17194 w 27510"/>
                <a:gd name="connsiteY4" fmla="*/ 137 h 27510"/>
                <a:gd name="connsiteX5" fmla="*/ 18982 w 27510"/>
                <a:gd name="connsiteY5" fmla="*/ 0 h 27510"/>
                <a:gd name="connsiteX6" fmla="*/ 20495 w 27510"/>
                <a:gd name="connsiteY6" fmla="*/ 137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20495" y="137"/>
                  </a:moveTo>
                  <a:cubicBezTo>
                    <a:pt x="30124" y="963"/>
                    <a:pt x="37689" y="8941"/>
                    <a:pt x="37689" y="18844"/>
                  </a:cubicBezTo>
                  <a:cubicBezTo>
                    <a:pt x="37689" y="29298"/>
                    <a:pt x="29298" y="37689"/>
                    <a:pt x="18844" y="37689"/>
                  </a:cubicBezTo>
                  <a:cubicBezTo>
                    <a:pt x="8390" y="37689"/>
                    <a:pt x="0" y="29298"/>
                    <a:pt x="0" y="18844"/>
                  </a:cubicBezTo>
                  <a:cubicBezTo>
                    <a:pt x="0" y="9078"/>
                    <a:pt x="7565" y="1100"/>
                    <a:pt x="17194" y="137"/>
                  </a:cubicBezTo>
                  <a:cubicBezTo>
                    <a:pt x="17744" y="137"/>
                    <a:pt x="18294" y="0"/>
                    <a:pt x="18982" y="0"/>
                  </a:cubicBezTo>
                  <a:cubicBezTo>
                    <a:pt x="19395" y="0"/>
                    <a:pt x="19945" y="137"/>
                    <a:pt x="20495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0" name="자유형: 도형 1909">
              <a:extLst>
                <a:ext uri="{FF2B5EF4-FFF2-40B4-BE49-F238E27FC236}">
                  <a16:creationId xmlns:a16="http://schemas.microsoft.com/office/drawing/2014/main" xmlns="" id="{C461337A-8CA5-4FE6-BB09-C7E753A2A6FD}"/>
                </a:ext>
              </a:extLst>
            </p:cNvPr>
            <p:cNvSpPr/>
            <p:nvPr/>
          </p:nvSpPr>
          <p:spPr>
            <a:xfrm flipV="1">
              <a:off x="12163497" y="1683176"/>
              <a:ext cx="55021" cy="55021"/>
            </a:xfrm>
            <a:custGeom>
              <a:avLst/>
              <a:gdLst>
                <a:gd name="connsiteX0" fmla="*/ 26822 w 55020"/>
                <a:gd name="connsiteY0" fmla="*/ 56946 h 55020"/>
                <a:gd name="connsiteX1" fmla="*/ 0 w 55020"/>
                <a:gd name="connsiteY1" fmla="*/ 28611 h 55020"/>
                <a:gd name="connsiteX2" fmla="*/ 28610 w 55020"/>
                <a:gd name="connsiteY2" fmla="*/ 0 h 55020"/>
                <a:gd name="connsiteX3" fmla="*/ 57221 w 55020"/>
                <a:gd name="connsiteY3" fmla="*/ 28611 h 55020"/>
                <a:gd name="connsiteX4" fmla="*/ 30399 w 55020"/>
                <a:gd name="connsiteY4" fmla="*/ 56946 h 55020"/>
                <a:gd name="connsiteX5" fmla="*/ 28610 w 55020"/>
                <a:gd name="connsiteY5" fmla="*/ 57084 h 55020"/>
                <a:gd name="connsiteX6" fmla="*/ 26822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6822" y="56946"/>
                  </a:moveTo>
                  <a:cubicBezTo>
                    <a:pt x="11829" y="55983"/>
                    <a:pt x="0" y="43741"/>
                    <a:pt x="0" y="28611"/>
                  </a:cubicBezTo>
                  <a:cubicBezTo>
                    <a:pt x="0" y="12792"/>
                    <a:pt x="12792" y="0"/>
                    <a:pt x="28610" y="0"/>
                  </a:cubicBezTo>
                  <a:cubicBezTo>
                    <a:pt x="44429" y="0"/>
                    <a:pt x="57221" y="12792"/>
                    <a:pt x="57221" y="28611"/>
                  </a:cubicBezTo>
                  <a:cubicBezTo>
                    <a:pt x="57221" y="43741"/>
                    <a:pt x="45392" y="56121"/>
                    <a:pt x="30399" y="56946"/>
                  </a:cubicBezTo>
                  <a:cubicBezTo>
                    <a:pt x="29848" y="56946"/>
                    <a:pt x="29298" y="57084"/>
                    <a:pt x="28610" y="57084"/>
                  </a:cubicBezTo>
                  <a:cubicBezTo>
                    <a:pt x="28060" y="57221"/>
                    <a:pt x="27510" y="57084"/>
                    <a:pt x="26822" y="5694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1" name="자유형: 도형 1910">
              <a:extLst>
                <a:ext uri="{FF2B5EF4-FFF2-40B4-BE49-F238E27FC236}">
                  <a16:creationId xmlns:a16="http://schemas.microsoft.com/office/drawing/2014/main" xmlns="" id="{C482A01C-506C-46E0-8EBB-08261227C277}"/>
                </a:ext>
              </a:extLst>
            </p:cNvPr>
            <p:cNvSpPr/>
            <p:nvPr/>
          </p:nvSpPr>
          <p:spPr>
            <a:xfrm flipV="1">
              <a:off x="11580417" y="2710879"/>
              <a:ext cx="68776" cy="68776"/>
            </a:xfrm>
            <a:custGeom>
              <a:avLst/>
              <a:gdLst>
                <a:gd name="connsiteX0" fmla="*/ 40303 w 68775"/>
                <a:gd name="connsiteY0" fmla="*/ 195 h 68775"/>
                <a:gd name="connsiteX1" fmla="*/ 77029 w 68775"/>
                <a:gd name="connsiteY1" fmla="*/ 38434 h 68775"/>
                <a:gd name="connsiteX2" fmla="*/ 38514 w 68775"/>
                <a:gd name="connsiteY2" fmla="*/ 76948 h 68775"/>
                <a:gd name="connsiteX3" fmla="*/ 0 w 68775"/>
                <a:gd name="connsiteY3" fmla="*/ 38434 h 68775"/>
                <a:gd name="connsiteX4" fmla="*/ 4814 w 68775"/>
                <a:gd name="connsiteY4" fmla="*/ 20277 h 68775"/>
                <a:gd name="connsiteX5" fmla="*/ 6465 w 68775"/>
                <a:gd name="connsiteY5" fmla="*/ 17251 h 68775"/>
                <a:gd name="connsiteX6" fmla="*/ 36726 w 68775"/>
                <a:gd name="connsiteY6" fmla="*/ 195 h 68775"/>
                <a:gd name="connsiteX7" fmla="*/ 38377 w 68775"/>
                <a:gd name="connsiteY7" fmla="*/ 57 h 68775"/>
                <a:gd name="connsiteX8" fmla="*/ 40303 w 68775"/>
                <a:gd name="connsiteY8" fmla="*/ 19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303" y="195"/>
                  </a:moveTo>
                  <a:cubicBezTo>
                    <a:pt x="60798" y="1157"/>
                    <a:pt x="77029" y="17801"/>
                    <a:pt x="77029" y="38434"/>
                  </a:cubicBezTo>
                  <a:cubicBezTo>
                    <a:pt x="77029" y="59617"/>
                    <a:pt x="59835" y="76948"/>
                    <a:pt x="38514" y="76948"/>
                  </a:cubicBezTo>
                  <a:cubicBezTo>
                    <a:pt x="17194" y="76948"/>
                    <a:pt x="0" y="59754"/>
                    <a:pt x="0" y="38434"/>
                  </a:cubicBezTo>
                  <a:cubicBezTo>
                    <a:pt x="0" y="31831"/>
                    <a:pt x="1788" y="25641"/>
                    <a:pt x="4814" y="20277"/>
                  </a:cubicBezTo>
                  <a:cubicBezTo>
                    <a:pt x="5364" y="19314"/>
                    <a:pt x="5777" y="18214"/>
                    <a:pt x="6465" y="17251"/>
                  </a:cubicBezTo>
                  <a:cubicBezTo>
                    <a:pt x="13068" y="7347"/>
                    <a:pt x="24071" y="745"/>
                    <a:pt x="36726" y="195"/>
                  </a:cubicBezTo>
                  <a:cubicBezTo>
                    <a:pt x="37276" y="195"/>
                    <a:pt x="37827" y="57"/>
                    <a:pt x="38377" y="57"/>
                  </a:cubicBezTo>
                  <a:cubicBezTo>
                    <a:pt x="39202" y="-81"/>
                    <a:pt x="39615" y="57"/>
                    <a:pt x="40303" y="19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2" name="자유형: 도형 1911">
              <a:extLst>
                <a:ext uri="{FF2B5EF4-FFF2-40B4-BE49-F238E27FC236}">
                  <a16:creationId xmlns:a16="http://schemas.microsoft.com/office/drawing/2014/main" xmlns="" id="{E2B867FE-2265-4379-9038-FAD2D07BB8C1}"/>
                </a:ext>
              </a:extLst>
            </p:cNvPr>
            <p:cNvSpPr/>
            <p:nvPr/>
          </p:nvSpPr>
          <p:spPr>
            <a:xfrm flipV="1">
              <a:off x="10992111" y="3042458"/>
              <a:ext cx="96286" cy="96286"/>
            </a:xfrm>
            <a:custGeom>
              <a:avLst/>
              <a:gdLst>
                <a:gd name="connsiteX0" fmla="*/ 53782 w 96285"/>
                <a:gd name="connsiteY0" fmla="*/ 107428 h 96285"/>
                <a:gd name="connsiteX1" fmla="*/ 0 w 96285"/>
                <a:gd name="connsiteY1" fmla="*/ 53645 h 96285"/>
                <a:gd name="connsiteX2" fmla="*/ 7015 w 96285"/>
                <a:gd name="connsiteY2" fmla="*/ 27648 h 96285"/>
                <a:gd name="connsiteX3" fmla="*/ 8666 w 96285"/>
                <a:gd name="connsiteY3" fmla="*/ 24622 h 96285"/>
                <a:gd name="connsiteX4" fmla="*/ 53782 w 96285"/>
                <a:gd name="connsiteY4" fmla="*/ 0 h 96285"/>
                <a:gd name="connsiteX5" fmla="*/ 107565 w 96285"/>
                <a:gd name="connsiteY5" fmla="*/ 53783 h 96285"/>
                <a:gd name="connsiteX6" fmla="*/ 100550 w 96285"/>
                <a:gd name="connsiteY6" fmla="*/ 79780 h 96285"/>
                <a:gd name="connsiteX7" fmla="*/ 98899 w 96285"/>
                <a:gd name="connsiteY7" fmla="*/ 82806 h 96285"/>
                <a:gd name="connsiteX8" fmla="*/ 53782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2" y="107428"/>
                  </a:moveTo>
                  <a:cubicBezTo>
                    <a:pt x="24071" y="107428"/>
                    <a:pt x="0" y="83356"/>
                    <a:pt x="0" y="53645"/>
                  </a:cubicBezTo>
                  <a:cubicBezTo>
                    <a:pt x="0" y="44154"/>
                    <a:pt x="2614" y="35351"/>
                    <a:pt x="7015" y="27648"/>
                  </a:cubicBezTo>
                  <a:cubicBezTo>
                    <a:pt x="7565" y="26685"/>
                    <a:pt x="7978" y="25585"/>
                    <a:pt x="8666" y="24622"/>
                  </a:cubicBezTo>
                  <a:cubicBezTo>
                    <a:pt x="18294" y="9766"/>
                    <a:pt x="34800" y="0"/>
                    <a:pt x="53782" y="0"/>
                  </a:cubicBezTo>
                  <a:cubicBezTo>
                    <a:pt x="83494" y="0"/>
                    <a:pt x="107565" y="24071"/>
                    <a:pt x="107565" y="53783"/>
                  </a:cubicBezTo>
                  <a:cubicBezTo>
                    <a:pt x="107565" y="63274"/>
                    <a:pt x="104951" y="72077"/>
                    <a:pt x="100550" y="79780"/>
                  </a:cubicBezTo>
                  <a:cubicBezTo>
                    <a:pt x="100000" y="80743"/>
                    <a:pt x="99587" y="81843"/>
                    <a:pt x="98899" y="82806"/>
                  </a:cubicBezTo>
                  <a:cubicBezTo>
                    <a:pt x="89271" y="97524"/>
                    <a:pt x="72627" y="107428"/>
                    <a:pt x="53782" y="10742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3" name="자유형: 도형 1912">
              <a:extLst>
                <a:ext uri="{FF2B5EF4-FFF2-40B4-BE49-F238E27FC236}">
                  <a16:creationId xmlns:a16="http://schemas.microsoft.com/office/drawing/2014/main" xmlns="" id="{7CF46E2A-72B3-4B85-9303-4DC06A0AD9DB}"/>
                </a:ext>
              </a:extLst>
            </p:cNvPr>
            <p:cNvSpPr/>
            <p:nvPr/>
          </p:nvSpPr>
          <p:spPr>
            <a:xfrm flipV="1">
              <a:off x="11590321" y="3402704"/>
              <a:ext cx="55021" cy="55021"/>
            </a:xfrm>
            <a:custGeom>
              <a:avLst/>
              <a:gdLst>
                <a:gd name="connsiteX0" fmla="*/ 30399 w 55020"/>
                <a:gd name="connsiteY0" fmla="*/ 275 h 55020"/>
                <a:gd name="connsiteX1" fmla="*/ 57359 w 55020"/>
                <a:gd name="connsiteY1" fmla="*/ 28748 h 55020"/>
                <a:gd name="connsiteX2" fmla="*/ 30399 w 55020"/>
                <a:gd name="connsiteY2" fmla="*/ 57221 h 55020"/>
                <a:gd name="connsiteX3" fmla="*/ 28611 w 55020"/>
                <a:gd name="connsiteY3" fmla="*/ 57359 h 55020"/>
                <a:gd name="connsiteX4" fmla="*/ 26960 w 55020"/>
                <a:gd name="connsiteY4" fmla="*/ 57221 h 55020"/>
                <a:gd name="connsiteX5" fmla="*/ 0 w 55020"/>
                <a:gd name="connsiteY5" fmla="*/ 28748 h 55020"/>
                <a:gd name="connsiteX6" fmla="*/ 3301 w 55020"/>
                <a:gd name="connsiteY6" fmla="*/ 15543 h 55020"/>
                <a:gd name="connsiteX7" fmla="*/ 4952 w 55020"/>
                <a:gd name="connsiteY7" fmla="*/ 12517 h 55020"/>
                <a:gd name="connsiteX8" fmla="*/ 26960 w 55020"/>
                <a:gd name="connsiteY8" fmla="*/ 137 h 55020"/>
                <a:gd name="connsiteX9" fmla="*/ 28611 w 55020"/>
                <a:gd name="connsiteY9" fmla="*/ 0 h 55020"/>
                <a:gd name="connsiteX10" fmla="*/ 30399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0399" y="275"/>
                  </a:moveTo>
                  <a:cubicBezTo>
                    <a:pt x="45392" y="1238"/>
                    <a:pt x="57359" y="13480"/>
                    <a:pt x="57359" y="28748"/>
                  </a:cubicBezTo>
                  <a:cubicBezTo>
                    <a:pt x="57359" y="44016"/>
                    <a:pt x="45392" y="56396"/>
                    <a:pt x="30399" y="57221"/>
                  </a:cubicBezTo>
                  <a:cubicBezTo>
                    <a:pt x="29849" y="57221"/>
                    <a:pt x="29298" y="57359"/>
                    <a:pt x="28611" y="57359"/>
                  </a:cubicBezTo>
                  <a:cubicBezTo>
                    <a:pt x="28061" y="57359"/>
                    <a:pt x="27510" y="57221"/>
                    <a:pt x="26960" y="57221"/>
                  </a:cubicBezTo>
                  <a:cubicBezTo>
                    <a:pt x="11967" y="56258"/>
                    <a:pt x="0" y="44016"/>
                    <a:pt x="0" y="28748"/>
                  </a:cubicBezTo>
                  <a:cubicBezTo>
                    <a:pt x="0" y="23934"/>
                    <a:pt x="1238" y="19532"/>
                    <a:pt x="3301" y="15543"/>
                  </a:cubicBezTo>
                  <a:cubicBezTo>
                    <a:pt x="3851" y="14580"/>
                    <a:pt x="4402" y="13480"/>
                    <a:pt x="4952" y="12517"/>
                  </a:cubicBezTo>
                  <a:cubicBezTo>
                    <a:pt x="9766" y="5502"/>
                    <a:pt x="17744" y="688"/>
                    <a:pt x="26960" y="137"/>
                  </a:cubicBezTo>
                  <a:cubicBezTo>
                    <a:pt x="27510" y="137"/>
                    <a:pt x="28061" y="0"/>
                    <a:pt x="28611" y="0"/>
                  </a:cubicBezTo>
                  <a:cubicBezTo>
                    <a:pt x="29298" y="0"/>
                    <a:pt x="29849" y="137"/>
                    <a:pt x="30399" y="27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4" name="자유형: 도형 1913">
              <a:extLst>
                <a:ext uri="{FF2B5EF4-FFF2-40B4-BE49-F238E27FC236}">
                  <a16:creationId xmlns:a16="http://schemas.microsoft.com/office/drawing/2014/main" xmlns="" id="{5CB924AE-A396-42DE-BA85-8D42BE810BDF}"/>
                </a:ext>
              </a:extLst>
            </p:cNvPr>
            <p:cNvSpPr/>
            <p:nvPr/>
          </p:nvSpPr>
          <p:spPr>
            <a:xfrm flipV="1">
              <a:off x="10997613" y="3724850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0 w 96285"/>
                <a:gd name="connsiteY1" fmla="*/ 48280 h 96285"/>
                <a:gd name="connsiteX2" fmla="*/ 48280 w 96285"/>
                <a:gd name="connsiteY2" fmla="*/ 0 h 96285"/>
                <a:gd name="connsiteX3" fmla="*/ 96561 w 96285"/>
                <a:gd name="connsiteY3" fmla="*/ 48280 h 96285"/>
                <a:gd name="connsiteX4" fmla="*/ 90371 w 96285"/>
                <a:gd name="connsiteY4" fmla="*/ 71527 h 96285"/>
                <a:gd name="connsiteX5" fmla="*/ 88721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21596" y="96561"/>
                    <a:pt x="0" y="74965"/>
                    <a:pt x="0" y="48280"/>
                  </a:cubicBezTo>
                  <a:cubicBezTo>
                    <a:pt x="0" y="21596"/>
                    <a:pt x="21596" y="0"/>
                    <a:pt x="48280" y="0"/>
                  </a:cubicBezTo>
                  <a:cubicBezTo>
                    <a:pt x="74965" y="0"/>
                    <a:pt x="96561" y="21596"/>
                    <a:pt x="96561" y="48280"/>
                  </a:cubicBezTo>
                  <a:cubicBezTo>
                    <a:pt x="96561" y="56809"/>
                    <a:pt x="94223" y="64649"/>
                    <a:pt x="90371" y="71527"/>
                  </a:cubicBezTo>
                  <a:cubicBezTo>
                    <a:pt x="89821" y="72490"/>
                    <a:pt x="89408" y="73590"/>
                    <a:pt x="88721" y="74553"/>
                  </a:cubicBezTo>
                  <a:cubicBezTo>
                    <a:pt x="80055" y="87758"/>
                    <a:pt x="65199" y="96561"/>
                    <a:pt x="48280" y="96561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5" name="자유형: 도형 1914">
              <a:extLst>
                <a:ext uri="{FF2B5EF4-FFF2-40B4-BE49-F238E27FC236}">
                  <a16:creationId xmlns:a16="http://schemas.microsoft.com/office/drawing/2014/main" xmlns="" id="{34623CD0-0C61-4049-8CF5-DCC859B5AC2D}"/>
                </a:ext>
              </a:extLst>
            </p:cNvPr>
            <p:cNvSpPr/>
            <p:nvPr/>
          </p:nvSpPr>
          <p:spPr>
            <a:xfrm flipV="1">
              <a:off x="9869142" y="4435990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0 w 55020"/>
                <a:gd name="connsiteY1" fmla="*/ 30399 h 55020"/>
                <a:gd name="connsiteX2" fmla="*/ 30399 w 55020"/>
                <a:gd name="connsiteY2" fmla="*/ 0 h 55020"/>
                <a:gd name="connsiteX3" fmla="*/ 60798 w 55020"/>
                <a:gd name="connsiteY3" fmla="*/ 30399 h 55020"/>
                <a:gd name="connsiteX4" fmla="*/ 57221 w 55020"/>
                <a:gd name="connsiteY4" fmla="*/ 44429 h 55020"/>
                <a:gd name="connsiteX5" fmla="*/ 55571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13618" y="60798"/>
                    <a:pt x="0" y="47180"/>
                    <a:pt x="0" y="30399"/>
                  </a:cubicBezTo>
                  <a:cubicBezTo>
                    <a:pt x="0" y="13618"/>
                    <a:pt x="13618" y="0"/>
                    <a:pt x="30399" y="0"/>
                  </a:cubicBezTo>
                  <a:cubicBezTo>
                    <a:pt x="47180" y="0"/>
                    <a:pt x="60798" y="13618"/>
                    <a:pt x="60798" y="30399"/>
                  </a:cubicBezTo>
                  <a:cubicBezTo>
                    <a:pt x="60798" y="35488"/>
                    <a:pt x="59422" y="40303"/>
                    <a:pt x="57221" y="44429"/>
                  </a:cubicBezTo>
                  <a:cubicBezTo>
                    <a:pt x="56671" y="45392"/>
                    <a:pt x="56259" y="46492"/>
                    <a:pt x="55571" y="47455"/>
                  </a:cubicBezTo>
                  <a:cubicBezTo>
                    <a:pt x="50069" y="55571"/>
                    <a:pt x="40853" y="60798"/>
                    <a:pt x="30399" y="6079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6" name="자유형: 도형 1915">
              <a:extLst>
                <a:ext uri="{FF2B5EF4-FFF2-40B4-BE49-F238E27FC236}">
                  <a16:creationId xmlns:a16="http://schemas.microsoft.com/office/drawing/2014/main" xmlns="" id="{8C8EBD2E-A57E-47CF-B9CD-16A9E51DE1FB}"/>
                </a:ext>
              </a:extLst>
            </p:cNvPr>
            <p:cNvSpPr/>
            <p:nvPr/>
          </p:nvSpPr>
          <p:spPr>
            <a:xfrm flipV="1">
              <a:off x="12171750" y="326783"/>
              <a:ext cx="27510" cy="27510"/>
            </a:xfrm>
            <a:custGeom>
              <a:avLst/>
              <a:gdLst>
                <a:gd name="connsiteX0" fmla="*/ 40715 w 27510"/>
                <a:gd name="connsiteY0" fmla="*/ 20220 h 27510"/>
                <a:gd name="connsiteX1" fmla="*/ 22146 w 27510"/>
                <a:gd name="connsiteY1" fmla="*/ 40302 h 27510"/>
                <a:gd name="connsiteX2" fmla="*/ 20357 w 27510"/>
                <a:gd name="connsiteY2" fmla="*/ 40440 h 27510"/>
                <a:gd name="connsiteX3" fmla="*/ 18569 w 27510"/>
                <a:gd name="connsiteY3" fmla="*/ 40302 h 27510"/>
                <a:gd name="connsiteX4" fmla="*/ 0 w 27510"/>
                <a:gd name="connsiteY4" fmla="*/ 20220 h 27510"/>
                <a:gd name="connsiteX5" fmla="*/ 18569 w 27510"/>
                <a:gd name="connsiteY5" fmla="*/ 137 h 27510"/>
                <a:gd name="connsiteX6" fmla="*/ 20357 w 27510"/>
                <a:gd name="connsiteY6" fmla="*/ 0 h 27510"/>
                <a:gd name="connsiteX7" fmla="*/ 22146 w 27510"/>
                <a:gd name="connsiteY7" fmla="*/ 137 h 27510"/>
                <a:gd name="connsiteX8" fmla="*/ 36864 w 27510"/>
                <a:gd name="connsiteY8" fmla="*/ 8390 h 27510"/>
                <a:gd name="connsiteX9" fmla="*/ 38652 w 27510"/>
                <a:gd name="connsiteY9" fmla="*/ 11417 h 27510"/>
                <a:gd name="connsiteX10" fmla="*/ 40715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40715" y="20220"/>
                  </a:moveTo>
                  <a:cubicBezTo>
                    <a:pt x="40715" y="30811"/>
                    <a:pt x="32462" y="39477"/>
                    <a:pt x="22146" y="40302"/>
                  </a:cubicBezTo>
                  <a:cubicBezTo>
                    <a:pt x="21595" y="40302"/>
                    <a:pt x="21045" y="40440"/>
                    <a:pt x="20357" y="40440"/>
                  </a:cubicBezTo>
                  <a:cubicBezTo>
                    <a:pt x="19807" y="40440"/>
                    <a:pt x="19257" y="40302"/>
                    <a:pt x="18569" y="40302"/>
                  </a:cubicBezTo>
                  <a:cubicBezTo>
                    <a:pt x="8115" y="39477"/>
                    <a:pt x="0" y="30811"/>
                    <a:pt x="0" y="20220"/>
                  </a:cubicBezTo>
                  <a:cubicBezTo>
                    <a:pt x="0" y="9628"/>
                    <a:pt x="8253" y="963"/>
                    <a:pt x="18569" y="137"/>
                  </a:cubicBezTo>
                  <a:cubicBezTo>
                    <a:pt x="19119" y="137"/>
                    <a:pt x="19670" y="0"/>
                    <a:pt x="20357" y="0"/>
                  </a:cubicBezTo>
                  <a:cubicBezTo>
                    <a:pt x="20908" y="0"/>
                    <a:pt x="21458" y="137"/>
                    <a:pt x="22146" y="137"/>
                  </a:cubicBezTo>
                  <a:cubicBezTo>
                    <a:pt x="28198" y="688"/>
                    <a:pt x="33425" y="3714"/>
                    <a:pt x="36864" y="8390"/>
                  </a:cubicBezTo>
                  <a:cubicBezTo>
                    <a:pt x="37551" y="9353"/>
                    <a:pt x="38102" y="10316"/>
                    <a:pt x="38652" y="11417"/>
                  </a:cubicBezTo>
                  <a:cubicBezTo>
                    <a:pt x="39890" y="14030"/>
                    <a:pt x="40715" y="17056"/>
                    <a:pt x="40715" y="2022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7" name="자유형: 도형 1916">
              <a:extLst>
                <a:ext uri="{FF2B5EF4-FFF2-40B4-BE49-F238E27FC236}">
                  <a16:creationId xmlns:a16="http://schemas.microsoft.com/office/drawing/2014/main" xmlns="" id="{BEA6AD44-F184-441E-ACC0-6F3A29E22B23}"/>
                </a:ext>
              </a:extLst>
            </p:cNvPr>
            <p:cNvSpPr/>
            <p:nvPr/>
          </p:nvSpPr>
          <p:spPr>
            <a:xfrm flipV="1">
              <a:off x="12155931" y="-1001"/>
              <a:ext cx="68776" cy="27510"/>
            </a:xfrm>
            <a:custGeom>
              <a:avLst/>
              <a:gdLst>
                <a:gd name="connsiteX0" fmla="*/ 34389 w 68775"/>
                <a:gd name="connsiteY0" fmla="*/ 138 h 27510"/>
                <a:gd name="connsiteX1" fmla="*/ 36177 w 68775"/>
                <a:gd name="connsiteY1" fmla="*/ 0 h 27510"/>
                <a:gd name="connsiteX2" fmla="*/ 37965 w 68775"/>
                <a:gd name="connsiteY2" fmla="*/ 138 h 27510"/>
                <a:gd name="connsiteX3" fmla="*/ 72628 w 68775"/>
                <a:gd name="connsiteY3" fmla="*/ 36314 h 27510"/>
                <a:gd name="connsiteX4" fmla="*/ 1 w 68775"/>
                <a:gd name="connsiteY4" fmla="*/ 36314 h 27510"/>
                <a:gd name="connsiteX5" fmla="*/ 3438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4389" y="138"/>
                  </a:moveTo>
                  <a:cubicBezTo>
                    <a:pt x="34939" y="138"/>
                    <a:pt x="35489" y="0"/>
                    <a:pt x="36177" y="0"/>
                  </a:cubicBezTo>
                  <a:cubicBezTo>
                    <a:pt x="36727" y="0"/>
                    <a:pt x="37278" y="138"/>
                    <a:pt x="37965" y="138"/>
                  </a:cubicBezTo>
                  <a:cubicBezTo>
                    <a:pt x="57222" y="1100"/>
                    <a:pt x="72628" y="16781"/>
                    <a:pt x="72628" y="36314"/>
                  </a:cubicBezTo>
                  <a:lnTo>
                    <a:pt x="1" y="36314"/>
                  </a:lnTo>
                  <a:cubicBezTo>
                    <a:pt x="-136" y="16781"/>
                    <a:pt x="15132" y="1100"/>
                    <a:pt x="34389" y="1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8" name="자유형: 도형 1917">
              <a:extLst>
                <a:ext uri="{FF2B5EF4-FFF2-40B4-BE49-F238E27FC236}">
                  <a16:creationId xmlns:a16="http://schemas.microsoft.com/office/drawing/2014/main" xmlns="" id="{C326D05F-2D95-4191-A7CE-B18C8A268950}"/>
                </a:ext>
              </a:extLst>
            </p:cNvPr>
            <p:cNvSpPr/>
            <p:nvPr/>
          </p:nvSpPr>
          <p:spPr>
            <a:xfrm flipV="1">
              <a:off x="12143552" y="974237"/>
              <a:ext cx="96286" cy="96286"/>
            </a:xfrm>
            <a:custGeom>
              <a:avLst/>
              <a:gdLst>
                <a:gd name="connsiteX0" fmla="*/ 46768 w 96285"/>
                <a:gd name="connsiteY0" fmla="*/ 137 h 96285"/>
                <a:gd name="connsiteX1" fmla="*/ 48556 w 96285"/>
                <a:gd name="connsiteY1" fmla="*/ 0 h 96285"/>
                <a:gd name="connsiteX2" fmla="*/ 50344 w 96285"/>
                <a:gd name="connsiteY2" fmla="*/ 137 h 96285"/>
                <a:gd name="connsiteX3" fmla="*/ 97387 w 96285"/>
                <a:gd name="connsiteY3" fmla="*/ 48693 h 96285"/>
                <a:gd name="connsiteX4" fmla="*/ 48694 w 96285"/>
                <a:gd name="connsiteY4" fmla="*/ 97386 h 96285"/>
                <a:gd name="connsiteX5" fmla="*/ 1 w 96285"/>
                <a:gd name="connsiteY5" fmla="*/ 48693 h 96285"/>
                <a:gd name="connsiteX6" fmla="*/ 46768 w 96285"/>
                <a:gd name="connsiteY6" fmla="*/ 137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6768" y="137"/>
                  </a:moveTo>
                  <a:cubicBezTo>
                    <a:pt x="47318" y="137"/>
                    <a:pt x="47869" y="0"/>
                    <a:pt x="48556" y="0"/>
                  </a:cubicBezTo>
                  <a:cubicBezTo>
                    <a:pt x="49107" y="0"/>
                    <a:pt x="49657" y="137"/>
                    <a:pt x="50344" y="137"/>
                  </a:cubicBezTo>
                  <a:cubicBezTo>
                    <a:pt x="76479" y="1100"/>
                    <a:pt x="97387" y="22421"/>
                    <a:pt x="97387" y="48693"/>
                  </a:cubicBezTo>
                  <a:cubicBezTo>
                    <a:pt x="97387" y="75653"/>
                    <a:pt x="75516" y="97386"/>
                    <a:pt x="48694" y="97386"/>
                  </a:cubicBezTo>
                  <a:cubicBezTo>
                    <a:pt x="21734" y="97386"/>
                    <a:pt x="1" y="75516"/>
                    <a:pt x="1" y="48693"/>
                  </a:cubicBezTo>
                  <a:cubicBezTo>
                    <a:pt x="-137" y="22421"/>
                    <a:pt x="20771" y="1100"/>
                    <a:pt x="46768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9" name="자유형: 도형 1918">
              <a:extLst>
                <a:ext uri="{FF2B5EF4-FFF2-40B4-BE49-F238E27FC236}">
                  <a16:creationId xmlns:a16="http://schemas.microsoft.com/office/drawing/2014/main" xmlns="" id="{DA9EEB0F-5F20-489F-A847-E0845D973C70}"/>
                </a:ext>
              </a:extLst>
            </p:cNvPr>
            <p:cNvSpPr/>
            <p:nvPr/>
          </p:nvSpPr>
          <p:spPr>
            <a:xfrm flipV="1">
              <a:off x="11585782" y="656080"/>
              <a:ext cx="55021" cy="55021"/>
            </a:xfrm>
            <a:custGeom>
              <a:avLst/>
              <a:gdLst>
                <a:gd name="connsiteX0" fmla="*/ 31499 w 55020"/>
                <a:gd name="connsiteY0" fmla="*/ 66162 h 55020"/>
                <a:gd name="connsiteX1" fmla="*/ 0 w 55020"/>
                <a:gd name="connsiteY1" fmla="*/ 33150 h 55020"/>
                <a:gd name="connsiteX2" fmla="*/ 33150 w 55020"/>
                <a:gd name="connsiteY2" fmla="*/ 0 h 55020"/>
                <a:gd name="connsiteX3" fmla="*/ 66300 w 55020"/>
                <a:gd name="connsiteY3" fmla="*/ 33150 h 55020"/>
                <a:gd name="connsiteX4" fmla="*/ 34801 w 55020"/>
                <a:gd name="connsiteY4" fmla="*/ 66162 h 55020"/>
                <a:gd name="connsiteX5" fmla="*/ 33012 w 55020"/>
                <a:gd name="connsiteY5" fmla="*/ 66299 h 55020"/>
                <a:gd name="connsiteX6" fmla="*/ 31499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66162"/>
                  </a:moveTo>
                  <a:cubicBezTo>
                    <a:pt x="14030" y="65199"/>
                    <a:pt x="0" y="50894"/>
                    <a:pt x="0" y="33150"/>
                  </a:cubicBezTo>
                  <a:cubicBezTo>
                    <a:pt x="0" y="14855"/>
                    <a:pt x="14856" y="0"/>
                    <a:pt x="33150" y="0"/>
                  </a:cubicBezTo>
                  <a:cubicBezTo>
                    <a:pt x="51444" y="0"/>
                    <a:pt x="66300" y="14855"/>
                    <a:pt x="66300" y="33150"/>
                  </a:cubicBezTo>
                  <a:cubicBezTo>
                    <a:pt x="66300" y="50894"/>
                    <a:pt x="52407" y="65199"/>
                    <a:pt x="34801" y="66162"/>
                  </a:cubicBezTo>
                  <a:cubicBezTo>
                    <a:pt x="34250" y="66162"/>
                    <a:pt x="33700" y="66299"/>
                    <a:pt x="33012" y="66299"/>
                  </a:cubicBezTo>
                  <a:cubicBezTo>
                    <a:pt x="32600" y="66299"/>
                    <a:pt x="32049" y="66162"/>
                    <a:pt x="31499" y="6616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0" name="자유형: 도형 1919">
              <a:extLst>
                <a:ext uri="{FF2B5EF4-FFF2-40B4-BE49-F238E27FC236}">
                  <a16:creationId xmlns:a16="http://schemas.microsoft.com/office/drawing/2014/main" xmlns="" id="{98FE9C32-DFB2-4A3B-82C8-CA781A13A539}"/>
                </a:ext>
              </a:extLst>
            </p:cNvPr>
            <p:cNvSpPr/>
            <p:nvPr/>
          </p:nvSpPr>
          <p:spPr>
            <a:xfrm flipV="1">
              <a:off x="11580555" y="1062"/>
              <a:ext cx="68776" cy="27510"/>
            </a:xfrm>
            <a:custGeom>
              <a:avLst/>
              <a:gdLst>
                <a:gd name="connsiteX0" fmla="*/ 6465 w 68775"/>
                <a:gd name="connsiteY0" fmla="*/ 17194 h 27510"/>
                <a:gd name="connsiteX1" fmla="*/ 36726 w 68775"/>
                <a:gd name="connsiteY1" fmla="*/ 138 h 27510"/>
                <a:gd name="connsiteX2" fmla="*/ 38377 w 68775"/>
                <a:gd name="connsiteY2" fmla="*/ 0 h 27510"/>
                <a:gd name="connsiteX3" fmla="*/ 40165 w 68775"/>
                <a:gd name="connsiteY3" fmla="*/ 138 h 27510"/>
                <a:gd name="connsiteX4" fmla="*/ 76753 w 68775"/>
                <a:gd name="connsiteY4" fmla="*/ 38239 h 27510"/>
                <a:gd name="connsiteX5" fmla="*/ 0 w 68775"/>
                <a:gd name="connsiteY5" fmla="*/ 38239 h 27510"/>
                <a:gd name="connsiteX6" fmla="*/ 4814 w 68775"/>
                <a:gd name="connsiteY6" fmla="*/ 20082 h 27510"/>
                <a:gd name="connsiteX7" fmla="*/ 6465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6465" y="17194"/>
                  </a:moveTo>
                  <a:cubicBezTo>
                    <a:pt x="13067" y="7290"/>
                    <a:pt x="24071" y="825"/>
                    <a:pt x="36726" y="138"/>
                  </a:cubicBezTo>
                  <a:cubicBezTo>
                    <a:pt x="37276" y="138"/>
                    <a:pt x="37827" y="0"/>
                    <a:pt x="38377" y="0"/>
                  </a:cubicBezTo>
                  <a:cubicBezTo>
                    <a:pt x="38927" y="0"/>
                    <a:pt x="39477" y="138"/>
                    <a:pt x="40165" y="138"/>
                  </a:cubicBezTo>
                  <a:cubicBezTo>
                    <a:pt x="60522" y="1100"/>
                    <a:pt x="76753" y="17744"/>
                    <a:pt x="76753" y="38239"/>
                  </a:cubicBezTo>
                  <a:lnTo>
                    <a:pt x="0" y="38239"/>
                  </a:lnTo>
                  <a:cubicBezTo>
                    <a:pt x="0" y="31637"/>
                    <a:pt x="1788" y="25584"/>
                    <a:pt x="4814" y="20082"/>
                  </a:cubicBezTo>
                  <a:cubicBezTo>
                    <a:pt x="5364" y="19257"/>
                    <a:pt x="5777" y="18157"/>
                    <a:pt x="6465" y="1719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1" name="자유형: 도형 1920">
              <a:extLst>
                <a:ext uri="{FF2B5EF4-FFF2-40B4-BE49-F238E27FC236}">
                  <a16:creationId xmlns:a16="http://schemas.microsoft.com/office/drawing/2014/main" xmlns="" id="{F05648FF-3EF2-4DA7-950C-19E65957BC50}"/>
                </a:ext>
              </a:extLst>
            </p:cNvPr>
            <p:cNvSpPr/>
            <p:nvPr/>
          </p:nvSpPr>
          <p:spPr>
            <a:xfrm flipV="1">
              <a:off x="11574503" y="1327606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88858 w 82530"/>
                <a:gd name="connsiteY1" fmla="*/ 44429 h 82530"/>
                <a:gd name="connsiteX2" fmla="*/ 44429 w 82530"/>
                <a:gd name="connsiteY2" fmla="*/ 88858 h 82530"/>
                <a:gd name="connsiteX3" fmla="*/ 0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68913" y="0"/>
                    <a:pt x="88858" y="19945"/>
                    <a:pt x="88858" y="44429"/>
                  </a:cubicBezTo>
                  <a:cubicBezTo>
                    <a:pt x="88858" y="68913"/>
                    <a:pt x="68913" y="88858"/>
                    <a:pt x="44429" y="88858"/>
                  </a:cubicBezTo>
                  <a:cubicBezTo>
                    <a:pt x="19945" y="88858"/>
                    <a:pt x="0" y="68913"/>
                    <a:pt x="0" y="44429"/>
                  </a:cubicBezTo>
                  <a:cubicBezTo>
                    <a:pt x="0" y="19945"/>
                    <a:pt x="19945" y="0"/>
                    <a:pt x="4442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2" name="자유형: 도형 1921">
              <a:extLst>
                <a:ext uri="{FF2B5EF4-FFF2-40B4-BE49-F238E27FC236}">
                  <a16:creationId xmlns:a16="http://schemas.microsoft.com/office/drawing/2014/main" xmlns="" id="{1828934E-C1B0-4186-AA9E-175D5803B037}"/>
                </a:ext>
              </a:extLst>
            </p:cNvPr>
            <p:cNvSpPr/>
            <p:nvPr/>
          </p:nvSpPr>
          <p:spPr>
            <a:xfrm flipV="1">
              <a:off x="11006416" y="992531"/>
              <a:ext cx="68776" cy="68776"/>
            </a:xfrm>
            <a:custGeom>
              <a:avLst/>
              <a:gdLst>
                <a:gd name="connsiteX0" fmla="*/ 37689 w 68775"/>
                <a:gd name="connsiteY0" fmla="*/ 137 h 68775"/>
                <a:gd name="connsiteX1" fmla="*/ 39477 w 68775"/>
                <a:gd name="connsiteY1" fmla="*/ 0 h 68775"/>
                <a:gd name="connsiteX2" fmla="*/ 41128 w 68775"/>
                <a:gd name="connsiteY2" fmla="*/ 137 h 68775"/>
                <a:gd name="connsiteX3" fmla="*/ 78955 w 68775"/>
                <a:gd name="connsiteY3" fmla="*/ 39477 h 68775"/>
                <a:gd name="connsiteX4" fmla="*/ 39477 w 68775"/>
                <a:gd name="connsiteY4" fmla="*/ 78955 h 68775"/>
                <a:gd name="connsiteX5" fmla="*/ 0 w 68775"/>
                <a:gd name="connsiteY5" fmla="*/ 39477 h 68775"/>
                <a:gd name="connsiteX6" fmla="*/ 4952 w 68775"/>
                <a:gd name="connsiteY6" fmla="*/ 20770 h 68775"/>
                <a:gd name="connsiteX7" fmla="*/ 6602 w 68775"/>
                <a:gd name="connsiteY7" fmla="*/ 17744 h 68775"/>
                <a:gd name="connsiteX8" fmla="*/ 37689 w 68775"/>
                <a:gd name="connsiteY8" fmla="*/ 137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689" y="137"/>
                  </a:moveTo>
                  <a:cubicBezTo>
                    <a:pt x="38239" y="137"/>
                    <a:pt x="38790" y="0"/>
                    <a:pt x="39477" y="0"/>
                  </a:cubicBezTo>
                  <a:cubicBezTo>
                    <a:pt x="40027" y="0"/>
                    <a:pt x="40578" y="137"/>
                    <a:pt x="41128" y="137"/>
                  </a:cubicBezTo>
                  <a:cubicBezTo>
                    <a:pt x="62173" y="1100"/>
                    <a:pt x="78955" y="18294"/>
                    <a:pt x="78955" y="39477"/>
                  </a:cubicBezTo>
                  <a:cubicBezTo>
                    <a:pt x="78955" y="61348"/>
                    <a:pt x="61210" y="78955"/>
                    <a:pt x="39477" y="78955"/>
                  </a:cubicBezTo>
                  <a:cubicBezTo>
                    <a:pt x="17607" y="78955"/>
                    <a:pt x="0" y="61210"/>
                    <a:pt x="0" y="39477"/>
                  </a:cubicBezTo>
                  <a:cubicBezTo>
                    <a:pt x="0" y="32600"/>
                    <a:pt x="1926" y="26272"/>
                    <a:pt x="4952" y="20770"/>
                  </a:cubicBezTo>
                  <a:cubicBezTo>
                    <a:pt x="5502" y="19807"/>
                    <a:pt x="5915" y="18707"/>
                    <a:pt x="6602" y="17744"/>
                  </a:cubicBezTo>
                  <a:cubicBezTo>
                    <a:pt x="13205" y="7565"/>
                    <a:pt x="24622" y="688"/>
                    <a:pt x="37689" y="13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3" name="자유형: 도형 1922">
              <a:extLst>
                <a:ext uri="{FF2B5EF4-FFF2-40B4-BE49-F238E27FC236}">
                  <a16:creationId xmlns:a16="http://schemas.microsoft.com/office/drawing/2014/main" xmlns="" id="{DD01849B-87A3-40FE-B60A-65CA6E770E92}"/>
                </a:ext>
              </a:extLst>
            </p:cNvPr>
            <p:cNvSpPr/>
            <p:nvPr/>
          </p:nvSpPr>
          <p:spPr>
            <a:xfrm flipV="1">
              <a:off x="11016182" y="1684276"/>
              <a:ext cx="55021" cy="55021"/>
            </a:xfrm>
            <a:custGeom>
              <a:avLst/>
              <a:gdLst>
                <a:gd name="connsiteX0" fmla="*/ 27923 w 55020"/>
                <a:gd name="connsiteY0" fmla="*/ 59285 h 55020"/>
                <a:gd name="connsiteX1" fmla="*/ 0 w 55020"/>
                <a:gd name="connsiteY1" fmla="*/ 29711 h 55020"/>
                <a:gd name="connsiteX2" fmla="*/ 29711 w 55020"/>
                <a:gd name="connsiteY2" fmla="*/ 0 h 55020"/>
                <a:gd name="connsiteX3" fmla="*/ 59422 w 55020"/>
                <a:gd name="connsiteY3" fmla="*/ 29711 h 55020"/>
                <a:gd name="connsiteX4" fmla="*/ 31499 w 55020"/>
                <a:gd name="connsiteY4" fmla="*/ 59285 h 55020"/>
                <a:gd name="connsiteX5" fmla="*/ 29849 w 55020"/>
                <a:gd name="connsiteY5" fmla="*/ 59422 h 55020"/>
                <a:gd name="connsiteX6" fmla="*/ 27923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7923" y="59285"/>
                  </a:moveTo>
                  <a:cubicBezTo>
                    <a:pt x="12380" y="58322"/>
                    <a:pt x="0" y="45530"/>
                    <a:pt x="0" y="29711"/>
                  </a:cubicBezTo>
                  <a:cubicBezTo>
                    <a:pt x="0" y="13342"/>
                    <a:pt x="13342" y="0"/>
                    <a:pt x="29711" y="0"/>
                  </a:cubicBezTo>
                  <a:cubicBezTo>
                    <a:pt x="46080" y="0"/>
                    <a:pt x="59422" y="13342"/>
                    <a:pt x="59422" y="29711"/>
                  </a:cubicBezTo>
                  <a:cubicBezTo>
                    <a:pt x="59422" y="45530"/>
                    <a:pt x="47043" y="58322"/>
                    <a:pt x="31499" y="59285"/>
                  </a:cubicBezTo>
                  <a:cubicBezTo>
                    <a:pt x="30949" y="59285"/>
                    <a:pt x="30399" y="59422"/>
                    <a:pt x="29849" y="59422"/>
                  </a:cubicBezTo>
                  <a:cubicBezTo>
                    <a:pt x="29023" y="59422"/>
                    <a:pt x="28473" y="59285"/>
                    <a:pt x="27923" y="5928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4" name="자유형: 도형 1923">
              <a:extLst>
                <a:ext uri="{FF2B5EF4-FFF2-40B4-BE49-F238E27FC236}">
                  <a16:creationId xmlns:a16="http://schemas.microsoft.com/office/drawing/2014/main" xmlns="" id="{1EE61C3D-C77C-435A-9848-06DD6996FF9C}"/>
                </a:ext>
              </a:extLst>
            </p:cNvPr>
            <p:cNvSpPr/>
            <p:nvPr/>
          </p:nvSpPr>
          <p:spPr>
            <a:xfrm flipV="1">
              <a:off x="10420448" y="2697204"/>
              <a:ext cx="96286" cy="96286"/>
            </a:xfrm>
            <a:custGeom>
              <a:avLst/>
              <a:gdLst>
                <a:gd name="connsiteX0" fmla="*/ 52269 w 96285"/>
                <a:gd name="connsiteY0" fmla="*/ 0 h 96285"/>
                <a:gd name="connsiteX1" fmla="*/ 104539 w 96285"/>
                <a:gd name="connsiteY1" fmla="*/ 52269 h 96285"/>
                <a:gd name="connsiteX2" fmla="*/ 97799 w 96285"/>
                <a:gd name="connsiteY2" fmla="*/ 77579 h 96285"/>
                <a:gd name="connsiteX3" fmla="*/ 96148 w 96285"/>
                <a:gd name="connsiteY3" fmla="*/ 80605 h 96285"/>
                <a:gd name="connsiteX4" fmla="*/ 52269 w 96285"/>
                <a:gd name="connsiteY4" fmla="*/ 104539 h 96285"/>
                <a:gd name="connsiteX5" fmla="*/ 0 w 96285"/>
                <a:gd name="connsiteY5" fmla="*/ 52269 h 96285"/>
                <a:gd name="connsiteX6" fmla="*/ 52269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69" y="0"/>
                  </a:moveTo>
                  <a:cubicBezTo>
                    <a:pt x="81155" y="0"/>
                    <a:pt x="104539" y="23384"/>
                    <a:pt x="104539" y="52269"/>
                  </a:cubicBezTo>
                  <a:cubicBezTo>
                    <a:pt x="104539" y="61485"/>
                    <a:pt x="101925" y="70014"/>
                    <a:pt x="97799" y="77579"/>
                  </a:cubicBezTo>
                  <a:cubicBezTo>
                    <a:pt x="97249" y="78542"/>
                    <a:pt x="96836" y="79642"/>
                    <a:pt x="96148" y="80605"/>
                  </a:cubicBezTo>
                  <a:cubicBezTo>
                    <a:pt x="86795" y="95048"/>
                    <a:pt x="70701" y="104539"/>
                    <a:pt x="52269" y="104539"/>
                  </a:cubicBezTo>
                  <a:cubicBezTo>
                    <a:pt x="23384" y="104539"/>
                    <a:pt x="0" y="81155"/>
                    <a:pt x="0" y="52269"/>
                  </a:cubicBezTo>
                  <a:cubicBezTo>
                    <a:pt x="0" y="23384"/>
                    <a:pt x="23384" y="0"/>
                    <a:pt x="5226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5" name="자유형: 도형 1924">
              <a:extLst>
                <a:ext uri="{FF2B5EF4-FFF2-40B4-BE49-F238E27FC236}">
                  <a16:creationId xmlns:a16="http://schemas.microsoft.com/office/drawing/2014/main" xmlns="" id="{1F9BC90E-B272-4EF2-B1F7-4A65240EE43C}"/>
                </a:ext>
              </a:extLst>
            </p:cNvPr>
            <p:cNvSpPr/>
            <p:nvPr/>
          </p:nvSpPr>
          <p:spPr>
            <a:xfrm flipV="1">
              <a:off x="11016595" y="2371620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58597 w 55020"/>
                <a:gd name="connsiteY1" fmla="*/ 29298 h 55020"/>
                <a:gd name="connsiteX2" fmla="*/ 29298 w 55020"/>
                <a:gd name="connsiteY2" fmla="*/ 58597 h 55020"/>
                <a:gd name="connsiteX3" fmla="*/ 0 w 55020"/>
                <a:gd name="connsiteY3" fmla="*/ 29298 h 55020"/>
                <a:gd name="connsiteX4" fmla="*/ 3439 w 55020"/>
                <a:gd name="connsiteY4" fmla="*/ 15819 h 55020"/>
                <a:gd name="connsiteX5" fmla="*/ 5089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45529" y="0"/>
                    <a:pt x="58597" y="13205"/>
                    <a:pt x="58597" y="29298"/>
                  </a:cubicBezTo>
                  <a:cubicBezTo>
                    <a:pt x="58597" y="45530"/>
                    <a:pt x="45392" y="58597"/>
                    <a:pt x="29298" y="58597"/>
                  </a:cubicBezTo>
                  <a:cubicBezTo>
                    <a:pt x="13205" y="58597"/>
                    <a:pt x="0" y="45392"/>
                    <a:pt x="0" y="29298"/>
                  </a:cubicBezTo>
                  <a:cubicBezTo>
                    <a:pt x="0" y="24347"/>
                    <a:pt x="1375" y="19807"/>
                    <a:pt x="3439" y="15819"/>
                  </a:cubicBezTo>
                  <a:cubicBezTo>
                    <a:pt x="3989" y="14856"/>
                    <a:pt x="4402" y="13755"/>
                    <a:pt x="5089" y="12792"/>
                  </a:cubicBezTo>
                  <a:cubicBezTo>
                    <a:pt x="10316" y="5090"/>
                    <a:pt x="19120" y="0"/>
                    <a:pt x="29298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6" name="자유형: 도형 1925">
              <a:extLst>
                <a:ext uri="{FF2B5EF4-FFF2-40B4-BE49-F238E27FC236}">
                  <a16:creationId xmlns:a16="http://schemas.microsoft.com/office/drawing/2014/main" xmlns="" id="{BB66F0A9-762B-4A4B-8683-1531A8BD8AB6}"/>
                </a:ext>
              </a:extLst>
            </p:cNvPr>
            <p:cNvSpPr/>
            <p:nvPr/>
          </p:nvSpPr>
          <p:spPr>
            <a:xfrm flipV="1">
              <a:off x="10435028" y="3397753"/>
              <a:ext cx="68776" cy="68776"/>
            </a:xfrm>
            <a:custGeom>
              <a:avLst/>
              <a:gdLst>
                <a:gd name="connsiteX0" fmla="*/ 37689 w 68775"/>
                <a:gd name="connsiteY0" fmla="*/ 75378 h 68775"/>
                <a:gd name="connsiteX1" fmla="*/ 0 w 68775"/>
                <a:gd name="connsiteY1" fmla="*/ 37689 h 68775"/>
                <a:gd name="connsiteX2" fmla="*/ 36038 w 68775"/>
                <a:gd name="connsiteY2" fmla="*/ 137 h 68775"/>
                <a:gd name="connsiteX3" fmla="*/ 37827 w 68775"/>
                <a:gd name="connsiteY3" fmla="*/ 0 h 68775"/>
                <a:gd name="connsiteX4" fmla="*/ 39615 w 68775"/>
                <a:gd name="connsiteY4" fmla="*/ 137 h 68775"/>
                <a:gd name="connsiteX5" fmla="*/ 75653 w 68775"/>
                <a:gd name="connsiteY5" fmla="*/ 37689 h 68775"/>
                <a:gd name="connsiteX6" fmla="*/ 70976 w 68775"/>
                <a:gd name="connsiteY6" fmla="*/ 55571 h 68775"/>
                <a:gd name="connsiteX7" fmla="*/ 69326 w 68775"/>
                <a:gd name="connsiteY7" fmla="*/ 58597 h 68775"/>
                <a:gd name="connsiteX8" fmla="*/ 37689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689" y="75378"/>
                  </a:moveTo>
                  <a:cubicBezTo>
                    <a:pt x="16781" y="75378"/>
                    <a:pt x="0" y="58459"/>
                    <a:pt x="0" y="37689"/>
                  </a:cubicBezTo>
                  <a:cubicBezTo>
                    <a:pt x="0" y="17469"/>
                    <a:pt x="15956" y="963"/>
                    <a:pt x="36038" y="137"/>
                  </a:cubicBezTo>
                  <a:cubicBezTo>
                    <a:pt x="36588" y="137"/>
                    <a:pt x="37139" y="0"/>
                    <a:pt x="37827" y="0"/>
                  </a:cubicBezTo>
                  <a:cubicBezTo>
                    <a:pt x="38514" y="0"/>
                    <a:pt x="38927" y="137"/>
                    <a:pt x="39615" y="137"/>
                  </a:cubicBezTo>
                  <a:cubicBezTo>
                    <a:pt x="59697" y="1100"/>
                    <a:pt x="75653" y="17469"/>
                    <a:pt x="75653" y="37689"/>
                  </a:cubicBezTo>
                  <a:cubicBezTo>
                    <a:pt x="75653" y="44154"/>
                    <a:pt x="73865" y="50206"/>
                    <a:pt x="70976" y="55571"/>
                  </a:cubicBezTo>
                  <a:cubicBezTo>
                    <a:pt x="70426" y="56534"/>
                    <a:pt x="70014" y="57634"/>
                    <a:pt x="69326" y="58597"/>
                  </a:cubicBezTo>
                  <a:cubicBezTo>
                    <a:pt x="62311" y="68638"/>
                    <a:pt x="50756" y="75378"/>
                    <a:pt x="37689" y="7537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7" name="자유형: 도형 1926">
              <a:extLst>
                <a:ext uri="{FF2B5EF4-FFF2-40B4-BE49-F238E27FC236}">
                  <a16:creationId xmlns:a16="http://schemas.microsoft.com/office/drawing/2014/main" xmlns="" id="{C26A041E-84A1-4158-9C8C-4C29EE73395C}"/>
                </a:ext>
              </a:extLst>
            </p:cNvPr>
            <p:cNvSpPr/>
            <p:nvPr/>
          </p:nvSpPr>
          <p:spPr>
            <a:xfrm flipV="1">
              <a:off x="10437366" y="4083171"/>
              <a:ext cx="68776" cy="68776"/>
            </a:xfrm>
            <a:custGeom>
              <a:avLst/>
              <a:gdLst>
                <a:gd name="connsiteX0" fmla="*/ 33563 w 68775"/>
                <a:gd name="connsiteY0" fmla="*/ 70289 h 68775"/>
                <a:gd name="connsiteX1" fmla="*/ 0 w 68775"/>
                <a:gd name="connsiteY1" fmla="*/ 35213 h 68775"/>
                <a:gd name="connsiteX2" fmla="*/ 4264 w 68775"/>
                <a:gd name="connsiteY2" fmla="*/ 18707 h 68775"/>
                <a:gd name="connsiteX3" fmla="*/ 5915 w 68775"/>
                <a:gd name="connsiteY3" fmla="*/ 15681 h 68775"/>
                <a:gd name="connsiteX4" fmla="*/ 35213 w 68775"/>
                <a:gd name="connsiteY4" fmla="*/ 0 h 68775"/>
                <a:gd name="connsiteX5" fmla="*/ 70426 w 68775"/>
                <a:gd name="connsiteY5" fmla="*/ 35213 h 68775"/>
                <a:gd name="connsiteX6" fmla="*/ 36864 w 68775"/>
                <a:gd name="connsiteY6" fmla="*/ 70289 h 68775"/>
                <a:gd name="connsiteX7" fmla="*/ 35076 w 68775"/>
                <a:gd name="connsiteY7" fmla="*/ 70426 h 68775"/>
                <a:gd name="connsiteX8" fmla="*/ 33563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3563" y="70289"/>
                  </a:moveTo>
                  <a:cubicBezTo>
                    <a:pt x="14856" y="69326"/>
                    <a:pt x="0" y="54058"/>
                    <a:pt x="0" y="35213"/>
                  </a:cubicBezTo>
                  <a:cubicBezTo>
                    <a:pt x="0" y="29161"/>
                    <a:pt x="1651" y="23659"/>
                    <a:pt x="4264" y="18707"/>
                  </a:cubicBezTo>
                  <a:cubicBezTo>
                    <a:pt x="4814" y="17744"/>
                    <a:pt x="5227" y="16644"/>
                    <a:pt x="5915" y="15681"/>
                  </a:cubicBezTo>
                  <a:cubicBezTo>
                    <a:pt x="12242" y="6190"/>
                    <a:pt x="22971" y="0"/>
                    <a:pt x="35213" y="0"/>
                  </a:cubicBezTo>
                  <a:cubicBezTo>
                    <a:pt x="54608" y="0"/>
                    <a:pt x="70426" y="15818"/>
                    <a:pt x="70426" y="35213"/>
                  </a:cubicBezTo>
                  <a:cubicBezTo>
                    <a:pt x="70426" y="54058"/>
                    <a:pt x="55571" y="69326"/>
                    <a:pt x="36864" y="70289"/>
                  </a:cubicBezTo>
                  <a:cubicBezTo>
                    <a:pt x="36314" y="70289"/>
                    <a:pt x="35763" y="70426"/>
                    <a:pt x="35076" y="70426"/>
                  </a:cubicBezTo>
                  <a:cubicBezTo>
                    <a:pt x="34388" y="70426"/>
                    <a:pt x="34250" y="70289"/>
                    <a:pt x="33563" y="7028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8" name="자유형: 도형 1927">
              <a:extLst>
                <a:ext uri="{FF2B5EF4-FFF2-40B4-BE49-F238E27FC236}">
                  <a16:creationId xmlns:a16="http://schemas.microsoft.com/office/drawing/2014/main" xmlns="" id="{7A40CDF3-264C-44E8-B8BC-26A049C057BA}"/>
                </a:ext>
              </a:extLst>
            </p:cNvPr>
            <p:cNvSpPr/>
            <p:nvPr/>
          </p:nvSpPr>
          <p:spPr>
            <a:xfrm flipV="1">
              <a:off x="11008617" y="302574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0 w 68775"/>
                <a:gd name="connsiteY1" fmla="*/ 37277 h 68775"/>
                <a:gd name="connsiteX2" fmla="*/ 37276 w 68775"/>
                <a:gd name="connsiteY2" fmla="*/ 0 h 68775"/>
                <a:gd name="connsiteX3" fmla="*/ 74553 w 68775"/>
                <a:gd name="connsiteY3" fmla="*/ 37277 h 68775"/>
                <a:gd name="connsiteX4" fmla="*/ 70014 w 68775"/>
                <a:gd name="connsiteY4" fmla="*/ 54883 h 68775"/>
                <a:gd name="connsiteX5" fmla="*/ 68363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16644" y="74553"/>
                    <a:pt x="0" y="57909"/>
                    <a:pt x="0" y="37277"/>
                  </a:cubicBezTo>
                  <a:cubicBezTo>
                    <a:pt x="0" y="16644"/>
                    <a:pt x="16644" y="0"/>
                    <a:pt x="37276" y="0"/>
                  </a:cubicBezTo>
                  <a:cubicBezTo>
                    <a:pt x="57909" y="0"/>
                    <a:pt x="74553" y="16644"/>
                    <a:pt x="74553" y="37277"/>
                  </a:cubicBezTo>
                  <a:cubicBezTo>
                    <a:pt x="74553" y="43604"/>
                    <a:pt x="72765" y="49656"/>
                    <a:pt x="70014" y="54883"/>
                  </a:cubicBezTo>
                  <a:cubicBezTo>
                    <a:pt x="69463" y="55846"/>
                    <a:pt x="69051" y="56946"/>
                    <a:pt x="68363" y="57909"/>
                  </a:cubicBezTo>
                  <a:cubicBezTo>
                    <a:pt x="61485" y="67950"/>
                    <a:pt x="50206" y="74553"/>
                    <a:pt x="37276" y="7455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9" name="자유형: 도형 1928">
              <a:extLst>
                <a:ext uri="{FF2B5EF4-FFF2-40B4-BE49-F238E27FC236}">
                  <a16:creationId xmlns:a16="http://schemas.microsoft.com/office/drawing/2014/main" xmlns="" id="{9D6C6778-B224-4CEB-BCA2-E3250319502B}"/>
                </a:ext>
              </a:extLst>
            </p:cNvPr>
            <p:cNvSpPr/>
            <p:nvPr/>
          </p:nvSpPr>
          <p:spPr>
            <a:xfrm flipV="1">
              <a:off x="10445482" y="1351816"/>
              <a:ext cx="41265" cy="41265"/>
            </a:xfrm>
            <a:custGeom>
              <a:avLst/>
              <a:gdLst>
                <a:gd name="connsiteX0" fmla="*/ 0 w 41265"/>
                <a:gd name="connsiteY0" fmla="*/ 27373 h 41265"/>
                <a:gd name="connsiteX1" fmla="*/ 3164 w 41265"/>
                <a:gd name="connsiteY1" fmla="*/ 14856 h 41265"/>
                <a:gd name="connsiteX2" fmla="*/ 4814 w 41265"/>
                <a:gd name="connsiteY2" fmla="*/ 11829 h 41265"/>
                <a:gd name="connsiteX3" fmla="*/ 27235 w 41265"/>
                <a:gd name="connsiteY3" fmla="*/ 0 h 41265"/>
                <a:gd name="connsiteX4" fmla="*/ 49656 w 41265"/>
                <a:gd name="connsiteY4" fmla="*/ 11829 h 41265"/>
                <a:gd name="connsiteX5" fmla="*/ 51307 w 41265"/>
                <a:gd name="connsiteY5" fmla="*/ 14856 h 41265"/>
                <a:gd name="connsiteX6" fmla="*/ 54470 w 41265"/>
                <a:gd name="connsiteY6" fmla="*/ 27373 h 41265"/>
                <a:gd name="connsiteX7" fmla="*/ 51307 w 41265"/>
                <a:gd name="connsiteY7" fmla="*/ 39753 h 41265"/>
                <a:gd name="connsiteX8" fmla="*/ 49656 w 41265"/>
                <a:gd name="connsiteY8" fmla="*/ 42778 h 41265"/>
                <a:gd name="connsiteX9" fmla="*/ 27235 w 41265"/>
                <a:gd name="connsiteY9" fmla="*/ 54608 h 41265"/>
                <a:gd name="connsiteX10" fmla="*/ 4814 w 41265"/>
                <a:gd name="connsiteY10" fmla="*/ 42778 h 41265"/>
                <a:gd name="connsiteX11" fmla="*/ 3164 w 41265"/>
                <a:gd name="connsiteY11" fmla="*/ 39753 h 41265"/>
                <a:gd name="connsiteX12" fmla="*/ 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0" y="27373"/>
                  </a:moveTo>
                  <a:cubicBezTo>
                    <a:pt x="0" y="22834"/>
                    <a:pt x="1238" y="18707"/>
                    <a:pt x="3164" y="14856"/>
                  </a:cubicBezTo>
                  <a:cubicBezTo>
                    <a:pt x="3714" y="13893"/>
                    <a:pt x="4264" y="12792"/>
                    <a:pt x="4814" y="11829"/>
                  </a:cubicBezTo>
                  <a:cubicBezTo>
                    <a:pt x="9766" y="4677"/>
                    <a:pt x="17882" y="0"/>
                    <a:pt x="27235" y="0"/>
                  </a:cubicBezTo>
                  <a:cubicBezTo>
                    <a:pt x="36589" y="0"/>
                    <a:pt x="44704" y="4677"/>
                    <a:pt x="49656" y="11829"/>
                  </a:cubicBezTo>
                  <a:cubicBezTo>
                    <a:pt x="50344" y="12792"/>
                    <a:pt x="50756" y="13755"/>
                    <a:pt x="51307" y="14856"/>
                  </a:cubicBezTo>
                  <a:cubicBezTo>
                    <a:pt x="53232" y="18570"/>
                    <a:pt x="54470" y="22834"/>
                    <a:pt x="54470" y="27373"/>
                  </a:cubicBezTo>
                  <a:cubicBezTo>
                    <a:pt x="54470" y="31912"/>
                    <a:pt x="53232" y="36039"/>
                    <a:pt x="51307" y="39753"/>
                  </a:cubicBezTo>
                  <a:cubicBezTo>
                    <a:pt x="50756" y="40715"/>
                    <a:pt x="50206" y="41816"/>
                    <a:pt x="49656" y="42778"/>
                  </a:cubicBezTo>
                  <a:cubicBezTo>
                    <a:pt x="44704" y="49931"/>
                    <a:pt x="36589" y="54608"/>
                    <a:pt x="27235" y="54608"/>
                  </a:cubicBezTo>
                  <a:cubicBezTo>
                    <a:pt x="17882" y="54608"/>
                    <a:pt x="9766" y="49931"/>
                    <a:pt x="4814" y="42778"/>
                  </a:cubicBezTo>
                  <a:cubicBezTo>
                    <a:pt x="4127" y="41816"/>
                    <a:pt x="3714" y="40853"/>
                    <a:pt x="3164" y="39753"/>
                  </a:cubicBezTo>
                  <a:cubicBezTo>
                    <a:pt x="1238" y="36039"/>
                    <a:pt x="0" y="31912"/>
                    <a:pt x="0" y="2737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0" name="자유형: 도형 1929">
              <a:extLst>
                <a:ext uri="{FF2B5EF4-FFF2-40B4-BE49-F238E27FC236}">
                  <a16:creationId xmlns:a16="http://schemas.microsoft.com/office/drawing/2014/main" xmlns="" id="{92B2E4B0-3C54-4074-97E5-07ECDBF7C3CE}"/>
                </a:ext>
              </a:extLst>
            </p:cNvPr>
            <p:cNvSpPr/>
            <p:nvPr/>
          </p:nvSpPr>
          <p:spPr>
            <a:xfrm flipV="1">
              <a:off x="9866391" y="1687715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66300 w 55020"/>
                <a:gd name="connsiteY1" fmla="*/ 33150 h 55020"/>
                <a:gd name="connsiteX2" fmla="*/ 33150 w 55020"/>
                <a:gd name="connsiteY2" fmla="*/ 66300 h 55020"/>
                <a:gd name="connsiteX3" fmla="*/ 0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51444" y="0"/>
                    <a:pt x="66300" y="14856"/>
                    <a:pt x="66300" y="33150"/>
                  </a:cubicBezTo>
                  <a:cubicBezTo>
                    <a:pt x="66300" y="51444"/>
                    <a:pt x="51444" y="66300"/>
                    <a:pt x="33150" y="66300"/>
                  </a:cubicBezTo>
                  <a:cubicBezTo>
                    <a:pt x="14856" y="66300"/>
                    <a:pt x="0" y="51444"/>
                    <a:pt x="0" y="33150"/>
                  </a:cubicBezTo>
                  <a:cubicBezTo>
                    <a:pt x="0" y="14856"/>
                    <a:pt x="14856" y="0"/>
                    <a:pt x="33150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1" name="자유형: 도형 1930">
              <a:extLst>
                <a:ext uri="{FF2B5EF4-FFF2-40B4-BE49-F238E27FC236}">
                  <a16:creationId xmlns:a16="http://schemas.microsoft.com/office/drawing/2014/main" xmlns="" id="{4AF1AD6A-AD1A-4641-80DD-2DE0A7448D14}"/>
                </a:ext>
              </a:extLst>
            </p:cNvPr>
            <p:cNvSpPr/>
            <p:nvPr/>
          </p:nvSpPr>
          <p:spPr>
            <a:xfrm flipV="1">
              <a:off x="9868592" y="3061027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0 w 55020"/>
                <a:gd name="connsiteY1" fmla="*/ 30949 h 55020"/>
                <a:gd name="connsiteX2" fmla="*/ 30949 w 55020"/>
                <a:gd name="connsiteY2" fmla="*/ 0 h 55020"/>
                <a:gd name="connsiteX3" fmla="*/ 61898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13893" y="61898"/>
                    <a:pt x="0" y="48005"/>
                    <a:pt x="0" y="30949"/>
                  </a:cubicBezTo>
                  <a:cubicBezTo>
                    <a:pt x="0" y="13893"/>
                    <a:pt x="13893" y="0"/>
                    <a:pt x="30949" y="0"/>
                  </a:cubicBezTo>
                  <a:cubicBezTo>
                    <a:pt x="48005" y="0"/>
                    <a:pt x="61898" y="13893"/>
                    <a:pt x="61898" y="30949"/>
                  </a:cubicBezTo>
                  <a:cubicBezTo>
                    <a:pt x="61898" y="48005"/>
                    <a:pt x="48005" y="61898"/>
                    <a:pt x="30949" y="6189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2" name="자유형: 도형 1931">
              <a:extLst>
                <a:ext uri="{FF2B5EF4-FFF2-40B4-BE49-F238E27FC236}">
                  <a16:creationId xmlns:a16="http://schemas.microsoft.com/office/drawing/2014/main" xmlns="" id="{11C8F157-2878-4CA7-8A44-25BFB9DF99A8}"/>
                </a:ext>
              </a:extLst>
            </p:cNvPr>
            <p:cNvSpPr/>
            <p:nvPr/>
          </p:nvSpPr>
          <p:spPr>
            <a:xfrm flipV="1">
              <a:off x="9874369" y="100573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804 w 41265"/>
                <a:gd name="connsiteY1" fmla="*/ 10867 h 41265"/>
                <a:gd name="connsiteX2" fmla="*/ 47455 w 41265"/>
                <a:gd name="connsiteY2" fmla="*/ 13893 h 41265"/>
                <a:gd name="connsiteX3" fmla="*/ 50344 w 41265"/>
                <a:gd name="connsiteY3" fmla="*/ 25309 h 41265"/>
                <a:gd name="connsiteX4" fmla="*/ 25172 w 41265"/>
                <a:gd name="connsiteY4" fmla="*/ 50481 h 41265"/>
                <a:gd name="connsiteX5" fmla="*/ 0 w 41265"/>
                <a:gd name="connsiteY5" fmla="*/ 25309 h 41265"/>
                <a:gd name="connsiteX6" fmla="*/ 2889 w 41265"/>
                <a:gd name="connsiteY6" fmla="*/ 13893 h 41265"/>
                <a:gd name="connsiteX7" fmla="*/ 4539 w 41265"/>
                <a:gd name="connsiteY7" fmla="*/ 10867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33700" y="0"/>
                    <a:pt x="41265" y="4264"/>
                    <a:pt x="45804" y="10867"/>
                  </a:cubicBezTo>
                  <a:cubicBezTo>
                    <a:pt x="46492" y="11829"/>
                    <a:pt x="47042" y="12792"/>
                    <a:pt x="47455" y="13893"/>
                  </a:cubicBezTo>
                  <a:cubicBezTo>
                    <a:pt x="49243" y="17332"/>
                    <a:pt x="50344" y="21183"/>
                    <a:pt x="50344" y="25309"/>
                  </a:cubicBezTo>
                  <a:cubicBezTo>
                    <a:pt x="50344" y="39202"/>
                    <a:pt x="39065" y="50481"/>
                    <a:pt x="25172" y="50481"/>
                  </a:cubicBezTo>
                  <a:cubicBezTo>
                    <a:pt x="11279" y="50481"/>
                    <a:pt x="0" y="39202"/>
                    <a:pt x="0" y="25309"/>
                  </a:cubicBezTo>
                  <a:cubicBezTo>
                    <a:pt x="0" y="21183"/>
                    <a:pt x="1100" y="17332"/>
                    <a:pt x="2889" y="13893"/>
                  </a:cubicBezTo>
                  <a:cubicBezTo>
                    <a:pt x="3439" y="12930"/>
                    <a:pt x="3989" y="11829"/>
                    <a:pt x="4539" y="10867"/>
                  </a:cubicBezTo>
                  <a:cubicBezTo>
                    <a:pt x="9078" y="4264"/>
                    <a:pt x="16644" y="0"/>
                    <a:pt x="25172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3" name="자유형: 도형 1932">
              <a:extLst>
                <a:ext uri="{FF2B5EF4-FFF2-40B4-BE49-F238E27FC236}">
                  <a16:creationId xmlns:a16="http://schemas.microsoft.com/office/drawing/2014/main" xmlns="" id="{433A91E6-78F3-4DF1-8BB7-38AF027E6E66}"/>
                </a:ext>
              </a:extLst>
            </p:cNvPr>
            <p:cNvSpPr/>
            <p:nvPr/>
          </p:nvSpPr>
          <p:spPr>
            <a:xfrm flipV="1">
              <a:off x="9295416" y="654017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298 w 55020"/>
                <a:gd name="connsiteY1" fmla="*/ 138 h 55020"/>
                <a:gd name="connsiteX2" fmla="*/ 30949 w 55020"/>
                <a:gd name="connsiteY2" fmla="*/ 0 h 55020"/>
                <a:gd name="connsiteX3" fmla="*/ 32737 w 55020"/>
                <a:gd name="connsiteY3" fmla="*/ 138 h 55020"/>
                <a:gd name="connsiteX4" fmla="*/ 62036 w 55020"/>
                <a:gd name="connsiteY4" fmla="*/ 31087 h 55020"/>
                <a:gd name="connsiteX5" fmla="*/ 30949 w 55020"/>
                <a:gd name="connsiteY5" fmla="*/ 62173 h 55020"/>
                <a:gd name="connsiteX6" fmla="*/ 5227 w 55020"/>
                <a:gd name="connsiteY6" fmla="*/ 48556 h 55020"/>
                <a:gd name="connsiteX7" fmla="*/ 3576 w 55020"/>
                <a:gd name="connsiteY7" fmla="*/ 45529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14580"/>
                    <a:pt x="13067" y="1100"/>
                    <a:pt x="29298" y="138"/>
                  </a:cubicBezTo>
                  <a:cubicBezTo>
                    <a:pt x="29849" y="138"/>
                    <a:pt x="30399" y="0"/>
                    <a:pt x="30949" y="0"/>
                  </a:cubicBezTo>
                  <a:cubicBezTo>
                    <a:pt x="31499" y="0"/>
                    <a:pt x="32049" y="138"/>
                    <a:pt x="32737" y="138"/>
                  </a:cubicBezTo>
                  <a:cubicBezTo>
                    <a:pt x="49106" y="1100"/>
                    <a:pt x="62036" y="14443"/>
                    <a:pt x="62036" y="31087"/>
                  </a:cubicBezTo>
                  <a:cubicBezTo>
                    <a:pt x="62036" y="48281"/>
                    <a:pt x="48143" y="62173"/>
                    <a:pt x="30949" y="62173"/>
                  </a:cubicBezTo>
                  <a:cubicBezTo>
                    <a:pt x="20220" y="62173"/>
                    <a:pt x="10867" y="56809"/>
                    <a:pt x="5227" y="48556"/>
                  </a:cubicBezTo>
                  <a:cubicBezTo>
                    <a:pt x="4539" y="47593"/>
                    <a:pt x="4127" y="46492"/>
                    <a:pt x="3576" y="45529"/>
                  </a:cubicBezTo>
                  <a:cubicBezTo>
                    <a:pt x="1375" y="41128"/>
                    <a:pt x="0" y="36313"/>
                    <a:pt x="0" y="31087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4" name="자유형: 도형 1933">
              <a:extLst>
                <a:ext uri="{FF2B5EF4-FFF2-40B4-BE49-F238E27FC236}">
                  <a16:creationId xmlns:a16="http://schemas.microsoft.com/office/drawing/2014/main" xmlns="" id="{82C8A61C-2C83-42B9-B1B3-F6E7A3358287}"/>
                </a:ext>
              </a:extLst>
            </p:cNvPr>
            <p:cNvSpPr/>
            <p:nvPr/>
          </p:nvSpPr>
          <p:spPr>
            <a:xfrm flipV="1">
              <a:off x="9295416" y="-6228"/>
              <a:ext cx="55021" cy="27510"/>
            </a:xfrm>
            <a:custGeom>
              <a:avLst/>
              <a:gdLst>
                <a:gd name="connsiteX0" fmla="*/ 31087 w 55020"/>
                <a:gd name="connsiteY0" fmla="*/ 0 h 27510"/>
                <a:gd name="connsiteX1" fmla="*/ 62173 w 55020"/>
                <a:gd name="connsiteY1" fmla="*/ 31087 h 27510"/>
                <a:gd name="connsiteX2" fmla="*/ 0 w 55020"/>
                <a:gd name="connsiteY2" fmla="*/ 31087 h 27510"/>
                <a:gd name="connsiteX3" fmla="*/ 31087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7" y="0"/>
                  </a:moveTo>
                  <a:cubicBezTo>
                    <a:pt x="48281" y="0"/>
                    <a:pt x="62173" y="13893"/>
                    <a:pt x="62173" y="31087"/>
                  </a:cubicBezTo>
                  <a:lnTo>
                    <a:pt x="0" y="31087"/>
                  </a:lnTo>
                  <a:cubicBezTo>
                    <a:pt x="0" y="13893"/>
                    <a:pt x="13893" y="0"/>
                    <a:pt x="31087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5" name="자유형: 도형 1934">
              <a:extLst>
                <a:ext uri="{FF2B5EF4-FFF2-40B4-BE49-F238E27FC236}">
                  <a16:creationId xmlns:a16="http://schemas.microsoft.com/office/drawing/2014/main" xmlns="" id="{4CE8AD99-F7B5-4500-983B-D3BB7987060D}"/>
                </a:ext>
              </a:extLst>
            </p:cNvPr>
            <p:cNvSpPr/>
            <p:nvPr/>
          </p:nvSpPr>
          <p:spPr>
            <a:xfrm flipV="1">
              <a:off x="9279322" y="1330082"/>
              <a:ext cx="82531" cy="82531"/>
            </a:xfrm>
            <a:custGeom>
              <a:avLst/>
              <a:gdLst>
                <a:gd name="connsiteX0" fmla="*/ 45392 w 82530"/>
                <a:gd name="connsiteY0" fmla="*/ 93810 h 82530"/>
                <a:gd name="connsiteX1" fmla="*/ 7703 w 82530"/>
                <a:gd name="connsiteY1" fmla="*/ 72627 h 82530"/>
                <a:gd name="connsiteX2" fmla="*/ 6052 w 82530"/>
                <a:gd name="connsiteY2" fmla="*/ 69601 h 82530"/>
                <a:gd name="connsiteX3" fmla="*/ 0 w 82530"/>
                <a:gd name="connsiteY3" fmla="*/ 47043 h 82530"/>
                <a:gd name="connsiteX4" fmla="*/ 6052 w 82530"/>
                <a:gd name="connsiteY4" fmla="*/ 24484 h 82530"/>
                <a:gd name="connsiteX5" fmla="*/ 7703 w 82530"/>
                <a:gd name="connsiteY5" fmla="*/ 21458 h 82530"/>
                <a:gd name="connsiteX6" fmla="*/ 47043 w 82530"/>
                <a:gd name="connsiteY6" fmla="*/ 0 h 82530"/>
                <a:gd name="connsiteX7" fmla="*/ 94085 w 82530"/>
                <a:gd name="connsiteY7" fmla="*/ 47043 h 82530"/>
                <a:gd name="connsiteX8" fmla="*/ 88033 w 82530"/>
                <a:gd name="connsiteY8" fmla="*/ 69601 h 82530"/>
                <a:gd name="connsiteX9" fmla="*/ 86382 w 82530"/>
                <a:gd name="connsiteY9" fmla="*/ 72627 h 82530"/>
                <a:gd name="connsiteX10" fmla="*/ 48693 w 82530"/>
                <a:gd name="connsiteY10" fmla="*/ 93810 h 82530"/>
                <a:gd name="connsiteX11" fmla="*/ 46905 w 82530"/>
                <a:gd name="connsiteY11" fmla="*/ 93948 h 82530"/>
                <a:gd name="connsiteX12" fmla="*/ 45392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5392" y="93810"/>
                  </a:moveTo>
                  <a:cubicBezTo>
                    <a:pt x="29574" y="93260"/>
                    <a:pt x="15818" y="85007"/>
                    <a:pt x="7703" y="72627"/>
                  </a:cubicBezTo>
                  <a:cubicBezTo>
                    <a:pt x="7015" y="71664"/>
                    <a:pt x="6602" y="70564"/>
                    <a:pt x="6052" y="69601"/>
                  </a:cubicBezTo>
                  <a:cubicBezTo>
                    <a:pt x="2338" y="62861"/>
                    <a:pt x="0" y="55296"/>
                    <a:pt x="0" y="47043"/>
                  </a:cubicBezTo>
                  <a:cubicBezTo>
                    <a:pt x="0" y="38790"/>
                    <a:pt x="2338" y="31224"/>
                    <a:pt x="6052" y="24484"/>
                  </a:cubicBezTo>
                  <a:cubicBezTo>
                    <a:pt x="6602" y="23521"/>
                    <a:pt x="7015" y="22421"/>
                    <a:pt x="7703" y="21458"/>
                  </a:cubicBezTo>
                  <a:cubicBezTo>
                    <a:pt x="16093" y="8528"/>
                    <a:pt x="30536" y="0"/>
                    <a:pt x="47043" y="0"/>
                  </a:cubicBezTo>
                  <a:cubicBezTo>
                    <a:pt x="73040" y="0"/>
                    <a:pt x="94085" y="21045"/>
                    <a:pt x="94085" y="47043"/>
                  </a:cubicBezTo>
                  <a:cubicBezTo>
                    <a:pt x="94085" y="55296"/>
                    <a:pt x="91747" y="62861"/>
                    <a:pt x="88033" y="69601"/>
                  </a:cubicBezTo>
                  <a:cubicBezTo>
                    <a:pt x="87483" y="70564"/>
                    <a:pt x="87070" y="71664"/>
                    <a:pt x="86382" y="72627"/>
                  </a:cubicBezTo>
                  <a:cubicBezTo>
                    <a:pt x="78267" y="85007"/>
                    <a:pt x="64512" y="93260"/>
                    <a:pt x="48693" y="93810"/>
                  </a:cubicBezTo>
                  <a:cubicBezTo>
                    <a:pt x="48143" y="93810"/>
                    <a:pt x="47593" y="93948"/>
                    <a:pt x="46905" y="93948"/>
                  </a:cubicBezTo>
                  <a:cubicBezTo>
                    <a:pt x="46492" y="93948"/>
                    <a:pt x="45942" y="93810"/>
                    <a:pt x="45392" y="9381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6" name="자유형: 도형 1935">
              <a:extLst>
                <a:ext uri="{FF2B5EF4-FFF2-40B4-BE49-F238E27FC236}">
                  <a16:creationId xmlns:a16="http://schemas.microsoft.com/office/drawing/2014/main" xmlns="" id="{711B7AD9-2F20-453F-A3A3-FBBDD9B9156B}"/>
                </a:ext>
              </a:extLst>
            </p:cNvPr>
            <p:cNvSpPr/>
            <p:nvPr/>
          </p:nvSpPr>
          <p:spPr>
            <a:xfrm flipV="1">
              <a:off x="8734482" y="1700921"/>
              <a:ext cx="27510" cy="27510"/>
            </a:xfrm>
            <a:custGeom>
              <a:avLst/>
              <a:gdLst>
                <a:gd name="connsiteX0" fmla="*/ 18845 w 27510"/>
                <a:gd name="connsiteY0" fmla="*/ 37689 h 27510"/>
                <a:gd name="connsiteX1" fmla="*/ 0 w 27510"/>
                <a:gd name="connsiteY1" fmla="*/ 18844 h 27510"/>
                <a:gd name="connsiteX2" fmla="*/ 18845 w 27510"/>
                <a:gd name="connsiteY2" fmla="*/ 0 h 27510"/>
                <a:gd name="connsiteX3" fmla="*/ 37689 w 27510"/>
                <a:gd name="connsiteY3" fmla="*/ 18844 h 27510"/>
                <a:gd name="connsiteX4" fmla="*/ 35763 w 27510"/>
                <a:gd name="connsiteY4" fmla="*/ 26960 h 27510"/>
                <a:gd name="connsiteX5" fmla="*/ 33975 w 27510"/>
                <a:gd name="connsiteY5" fmla="*/ 29986 h 27510"/>
                <a:gd name="connsiteX6" fmla="*/ 18845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5" y="37689"/>
                  </a:moveTo>
                  <a:cubicBezTo>
                    <a:pt x="8528" y="37689"/>
                    <a:pt x="0" y="29298"/>
                    <a:pt x="0" y="18844"/>
                  </a:cubicBezTo>
                  <a:cubicBezTo>
                    <a:pt x="0" y="8528"/>
                    <a:pt x="8391" y="0"/>
                    <a:pt x="18845" y="0"/>
                  </a:cubicBezTo>
                  <a:cubicBezTo>
                    <a:pt x="29161" y="0"/>
                    <a:pt x="37689" y="8391"/>
                    <a:pt x="37689" y="18844"/>
                  </a:cubicBezTo>
                  <a:cubicBezTo>
                    <a:pt x="37689" y="21733"/>
                    <a:pt x="37001" y="24484"/>
                    <a:pt x="35763" y="26960"/>
                  </a:cubicBezTo>
                  <a:cubicBezTo>
                    <a:pt x="35213" y="28060"/>
                    <a:pt x="34663" y="29023"/>
                    <a:pt x="33975" y="29986"/>
                  </a:cubicBezTo>
                  <a:cubicBezTo>
                    <a:pt x="30536" y="34525"/>
                    <a:pt x="25034" y="37689"/>
                    <a:pt x="18845" y="37689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7" name="자유형: 도형 1936">
              <a:extLst>
                <a:ext uri="{FF2B5EF4-FFF2-40B4-BE49-F238E27FC236}">
                  <a16:creationId xmlns:a16="http://schemas.microsoft.com/office/drawing/2014/main" xmlns="" id="{4E0F3C86-3F62-4DAF-94D6-ED49AE6BE991}"/>
                </a:ext>
              </a:extLst>
            </p:cNvPr>
            <p:cNvSpPr/>
            <p:nvPr/>
          </p:nvSpPr>
          <p:spPr>
            <a:xfrm flipV="1">
              <a:off x="8729253" y="649"/>
              <a:ext cx="41265" cy="13755"/>
            </a:xfrm>
            <a:custGeom>
              <a:avLst/>
              <a:gdLst>
                <a:gd name="connsiteX0" fmla="*/ 22285 w 41265"/>
                <a:gd name="connsiteY0" fmla="*/ 138 h 13755"/>
                <a:gd name="connsiteX1" fmla="*/ 24073 w 41265"/>
                <a:gd name="connsiteY1" fmla="*/ 0 h 13755"/>
                <a:gd name="connsiteX2" fmla="*/ 25861 w 41265"/>
                <a:gd name="connsiteY2" fmla="*/ 138 h 13755"/>
                <a:gd name="connsiteX3" fmla="*/ 48282 w 41265"/>
                <a:gd name="connsiteY3" fmla="*/ 24071 h 13755"/>
                <a:gd name="connsiteX4" fmla="*/ 1 w 41265"/>
                <a:gd name="connsiteY4" fmla="*/ 24071 h 13755"/>
                <a:gd name="connsiteX5" fmla="*/ 22285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2285" y="138"/>
                  </a:moveTo>
                  <a:cubicBezTo>
                    <a:pt x="22835" y="138"/>
                    <a:pt x="23385" y="0"/>
                    <a:pt x="24073" y="0"/>
                  </a:cubicBezTo>
                  <a:cubicBezTo>
                    <a:pt x="24623" y="0"/>
                    <a:pt x="25173" y="138"/>
                    <a:pt x="25861" y="138"/>
                  </a:cubicBezTo>
                  <a:cubicBezTo>
                    <a:pt x="38378" y="1100"/>
                    <a:pt x="48282" y="11417"/>
                    <a:pt x="48282" y="24071"/>
                  </a:cubicBezTo>
                  <a:lnTo>
                    <a:pt x="1" y="24071"/>
                  </a:lnTo>
                  <a:cubicBezTo>
                    <a:pt x="-136" y="11417"/>
                    <a:pt x="9768" y="1100"/>
                    <a:pt x="22285" y="1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8" name="자유형: 도형 1937">
              <a:extLst>
                <a:ext uri="{FF2B5EF4-FFF2-40B4-BE49-F238E27FC236}">
                  <a16:creationId xmlns:a16="http://schemas.microsoft.com/office/drawing/2014/main" xmlns="" id="{C0278C8A-4806-47AB-94C2-3B3250209D78}"/>
                </a:ext>
              </a:extLst>
            </p:cNvPr>
            <p:cNvSpPr/>
            <p:nvPr/>
          </p:nvSpPr>
          <p:spPr>
            <a:xfrm flipV="1">
              <a:off x="8705321" y="987304"/>
              <a:ext cx="82531" cy="82531"/>
            </a:xfrm>
            <a:custGeom>
              <a:avLst/>
              <a:gdLst>
                <a:gd name="connsiteX0" fmla="*/ 96011 w 82530"/>
                <a:gd name="connsiteY0" fmla="*/ 48005 h 82530"/>
                <a:gd name="connsiteX1" fmla="*/ 49794 w 82530"/>
                <a:gd name="connsiteY1" fmla="*/ 95736 h 82530"/>
                <a:gd name="connsiteX2" fmla="*/ 48005 w 82530"/>
                <a:gd name="connsiteY2" fmla="*/ 95873 h 82530"/>
                <a:gd name="connsiteX3" fmla="*/ 46217 w 82530"/>
                <a:gd name="connsiteY3" fmla="*/ 95736 h 82530"/>
                <a:gd name="connsiteX4" fmla="*/ 0 w 82530"/>
                <a:gd name="connsiteY4" fmla="*/ 48005 h 82530"/>
                <a:gd name="connsiteX5" fmla="*/ 48005 w 82530"/>
                <a:gd name="connsiteY5" fmla="*/ 0 h 82530"/>
                <a:gd name="connsiteX6" fmla="*/ 88170 w 82530"/>
                <a:gd name="connsiteY6" fmla="*/ 21871 h 82530"/>
                <a:gd name="connsiteX7" fmla="*/ 89821 w 82530"/>
                <a:gd name="connsiteY7" fmla="*/ 24897 h 82530"/>
                <a:gd name="connsiteX8" fmla="*/ 96011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6011" y="48005"/>
                  </a:moveTo>
                  <a:cubicBezTo>
                    <a:pt x="96011" y="73865"/>
                    <a:pt x="75378" y="94910"/>
                    <a:pt x="49794" y="95736"/>
                  </a:cubicBezTo>
                  <a:cubicBezTo>
                    <a:pt x="49243" y="95736"/>
                    <a:pt x="48693" y="95873"/>
                    <a:pt x="48005" y="95873"/>
                  </a:cubicBezTo>
                  <a:cubicBezTo>
                    <a:pt x="47455" y="95873"/>
                    <a:pt x="46905" y="95736"/>
                    <a:pt x="46217" y="95736"/>
                  </a:cubicBezTo>
                  <a:cubicBezTo>
                    <a:pt x="20495" y="94773"/>
                    <a:pt x="0" y="73865"/>
                    <a:pt x="0" y="48005"/>
                  </a:cubicBezTo>
                  <a:cubicBezTo>
                    <a:pt x="0" y="21458"/>
                    <a:pt x="21458" y="0"/>
                    <a:pt x="48005" y="0"/>
                  </a:cubicBezTo>
                  <a:cubicBezTo>
                    <a:pt x="64787" y="0"/>
                    <a:pt x="79642" y="8666"/>
                    <a:pt x="88170" y="21871"/>
                  </a:cubicBezTo>
                  <a:cubicBezTo>
                    <a:pt x="88858" y="22834"/>
                    <a:pt x="89271" y="23934"/>
                    <a:pt x="89821" y="24897"/>
                  </a:cubicBezTo>
                  <a:cubicBezTo>
                    <a:pt x="93672" y="31775"/>
                    <a:pt x="96011" y="39615"/>
                    <a:pt x="96011" y="4800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9" name="자유형: 도형 1938">
              <a:extLst>
                <a:ext uri="{FF2B5EF4-FFF2-40B4-BE49-F238E27FC236}">
                  <a16:creationId xmlns:a16="http://schemas.microsoft.com/office/drawing/2014/main" xmlns="" id="{9DEEC8AE-D1A4-4059-9E31-A0654D1A6C4C}"/>
                </a:ext>
              </a:extLst>
            </p:cNvPr>
            <p:cNvSpPr/>
            <p:nvPr/>
          </p:nvSpPr>
          <p:spPr>
            <a:xfrm flipV="1">
              <a:off x="8721277" y="310964"/>
              <a:ext cx="55021" cy="55021"/>
            </a:xfrm>
            <a:custGeom>
              <a:avLst/>
              <a:gdLst>
                <a:gd name="connsiteX0" fmla="*/ 30261 w 55020"/>
                <a:gd name="connsiteY0" fmla="*/ 63824 h 55020"/>
                <a:gd name="connsiteX1" fmla="*/ 0 w 55020"/>
                <a:gd name="connsiteY1" fmla="*/ 31912 h 55020"/>
                <a:gd name="connsiteX2" fmla="*/ 3851 w 55020"/>
                <a:gd name="connsiteY2" fmla="*/ 17056 h 55020"/>
                <a:gd name="connsiteX3" fmla="*/ 5502 w 55020"/>
                <a:gd name="connsiteY3" fmla="*/ 14030 h 55020"/>
                <a:gd name="connsiteX4" fmla="*/ 30399 w 55020"/>
                <a:gd name="connsiteY4" fmla="*/ 137 h 55020"/>
                <a:gd name="connsiteX5" fmla="*/ 32187 w 55020"/>
                <a:gd name="connsiteY5" fmla="*/ 0 h 55020"/>
                <a:gd name="connsiteX6" fmla="*/ 33975 w 55020"/>
                <a:gd name="connsiteY6" fmla="*/ 137 h 55020"/>
                <a:gd name="connsiteX7" fmla="*/ 58872 w 55020"/>
                <a:gd name="connsiteY7" fmla="*/ 14030 h 55020"/>
                <a:gd name="connsiteX8" fmla="*/ 60523 w 55020"/>
                <a:gd name="connsiteY8" fmla="*/ 17056 h 55020"/>
                <a:gd name="connsiteX9" fmla="*/ 64374 w 55020"/>
                <a:gd name="connsiteY9" fmla="*/ 31912 h 55020"/>
                <a:gd name="connsiteX10" fmla="*/ 34113 w 55020"/>
                <a:gd name="connsiteY10" fmla="*/ 63824 h 55020"/>
                <a:gd name="connsiteX11" fmla="*/ 32325 w 55020"/>
                <a:gd name="connsiteY11" fmla="*/ 63961 h 55020"/>
                <a:gd name="connsiteX12" fmla="*/ 30261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0261" y="63824"/>
                  </a:moveTo>
                  <a:cubicBezTo>
                    <a:pt x="13342" y="62861"/>
                    <a:pt x="0" y="49106"/>
                    <a:pt x="0" y="31912"/>
                  </a:cubicBezTo>
                  <a:cubicBezTo>
                    <a:pt x="0" y="26547"/>
                    <a:pt x="1513" y="21458"/>
                    <a:pt x="3851" y="17056"/>
                  </a:cubicBezTo>
                  <a:cubicBezTo>
                    <a:pt x="4402" y="16093"/>
                    <a:pt x="4814" y="14993"/>
                    <a:pt x="5502" y="14030"/>
                  </a:cubicBezTo>
                  <a:cubicBezTo>
                    <a:pt x="11004" y="5915"/>
                    <a:pt x="19945" y="688"/>
                    <a:pt x="30399" y="137"/>
                  </a:cubicBezTo>
                  <a:cubicBezTo>
                    <a:pt x="30949" y="137"/>
                    <a:pt x="31499" y="0"/>
                    <a:pt x="32187" y="0"/>
                  </a:cubicBezTo>
                  <a:cubicBezTo>
                    <a:pt x="32737" y="0"/>
                    <a:pt x="33287" y="137"/>
                    <a:pt x="33975" y="137"/>
                  </a:cubicBezTo>
                  <a:cubicBezTo>
                    <a:pt x="44291" y="688"/>
                    <a:pt x="53370" y="6052"/>
                    <a:pt x="58872" y="14030"/>
                  </a:cubicBezTo>
                  <a:cubicBezTo>
                    <a:pt x="59560" y="14993"/>
                    <a:pt x="59972" y="16093"/>
                    <a:pt x="60523" y="17056"/>
                  </a:cubicBezTo>
                  <a:cubicBezTo>
                    <a:pt x="62861" y="21596"/>
                    <a:pt x="64374" y="26547"/>
                    <a:pt x="64374" y="31912"/>
                  </a:cubicBezTo>
                  <a:cubicBezTo>
                    <a:pt x="64374" y="48968"/>
                    <a:pt x="50894" y="62861"/>
                    <a:pt x="34113" y="63824"/>
                  </a:cubicBezTo>
                  <a:cubicBezTo>
                    <a:pt x="33562" y="63824"/>
                    <a:pt x="33012" y="63961"/>
                    <a:pt x="32325" y="63961"/>
                  </a:cubicBezTo>
                  <a:cubicBezTo>
                    <a:pt x="31499" y="63961"/>
                    <a:pt x="30949" y="63824"/>
                    <a:pt x="30261" y="63824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0" name="자유형: 도형 1939">
              <a:extLst>
                <a:ext uri="{FF2B5EF4-FFF2-40B4-BE49-F238E27FC236}">
                  <a16:creationId xmlns:a16="http://schemas.microsoft.com/office/drawing/2014/main" xmlns="" id="{51D3643C-3ACC-4D15-A25D-61C66DC59738}"/>
                </a:ext>
              </a:extLst>
            </p:cNvPr>
            <p:cNvSpPr/>
            <p:nvPr/>
          </p:nvSpPr>
          <p:spPr>
            <a:xfrm flipV="1">
              <a:off x="8132695" y="-3615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94910 w 82530"/>
                <a:gd name="connsiteY1" fmla="*/ 47455 h 41265"/>
                <a:gd name="connsiteX2" fmla="*/ 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73727" y="0"/>
                    <a:pt x="94910" y="21183"/>
                    <a:pt x="94910" y="47455"/>
                  </a:cubicBezTo>
                  <a:lnTo>
                    <a:pt x="0" y="47455"/>
                  </a:lnTo>
                  <a:cubicBezTo>
                    <a:pt x="0" y="21183"/>
                    <a:pt x="21320" y="0"/>
                    <a:pt x="47455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614" name="그래픽 1312">
            <a:extLst>
              <a:ext uri="{FF2B5EF4-FFF2-40B4-BE49-F238E27FC236}">
                <a16:creationId xmlns:a16="http://schemas.microsoft.com/office/drawing/2014/main" xmlns="" id="{8F661462-A027-43C7-A5EA-73E2F604BEBC}"/>
              </a:ext>
            </a:extLst>
          </p:cNvPr>
          <p:cNvGrpSpPr/>
          <p:nvPr userDrawn="1"/>
        </p:nvGrpSpPr>
        <p:grpSpPr>
          <a:xfrm>
            <a:off x="-1" y="-13600"/>
            <a:ext cx="6272337" cy="6877563"/>
            <a:chOff x="-1" y="-13600"/>
            <a:chExt cx="6272337" cy="6877563"/>
          </a:xfrm>
          <a:solidFill>
            <a:srgbClr val="078DDF"/>
          </a:solidFill>
        </p:grpSpPr>
        <p:sp>
          <p:nvSpPr>
            <p:cNvPr id="1615" name="자유형: 도형 1614">
              <a:extLst>
                <a:ext uri="{FF2B5EF4-FFF2-40B4-BE49-F238E27FC236}">
                  <a16:creationId xmlns:a16="http://schemas.microsoft.com/office/drawing/2014/main" xmlns="" id="{F9C14F26-A728-4A9A-911E-E285DB302C1F}"/>
                </a:ext>
              </a:extLst>
            </p:cNvPr>
            <p:cNvSpPr/>
            <p:nvPr/>
          </p:nvSpPr>
          <p:spPr>
            <a:xfrm>
              <a:off x="-1" y="2899185"/>
              <a:ext cx="632736" cy="385144"/>
            </a:xfrm>
            <a:custGeom>
              <a:avLst/>
              <a:gdLst>
                <a:gd name="connsiteX0" fmla="*/ 632873 w 632735"/>
                <a:gd name="connsiteY0" fmla="*/ 0 h 385143"/>
                <a:gd name="connsiteX1" fmla="*/ 0 w 632735"/>
                <a:gd name="connsiteY1" fmla="*/ 379642 h 385143"/>
                <a:gd name="connsiteX2" fmla="*/ 0 w 632735"/>
                <a:gd name="connsiteY2" fmla="*/ 386107 h 385143"/>
                <a:gd name="connsiteX3" fmla="*/ 635487 w 632735"/>
                <a:gd name="connsiteY3" fmla="*/ 4814 h 385143"/>
                <a:gd name="connsiteX4" fmla="*/ 632873 w 632735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2873" y="0"/>
                  </a:moveTo>
                  <a:lnTo>
                    <a:pt x="0" y="379642"/>
                  </a:lnTo>
                  <a:lnTo>
                    <a:pt x="0" y="386107"/>
                  </a:lnTo>
                  <a:lnTo>
                    <a:pt x="635487" y="4814"/>
                  </a:lnTo>
                  <a:cubicBezTo>
                    <a:pt x="634524" y="3301"/>
                    <a:pt x="633699" y="1513"/>
                    <a:pt x="632873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6" name="자유형: 도형 1615">
              <a:extLst>
                <a:ext uri="{FF2B5EF4-FFF2-40B4-BE49-F238E27FC236}">
                  <a16:creationId xmlns:a16="http://schemas.microsoft.com/office/drawing/2014/main" xmlns="" id="{A4C6F8CF-88C7-4CC0-A6F9-117BEC7CCDCE}"/>
                </a:ext>
              </a:extLst>
            </p:cNvPr>
            <p:cNvSpPr/>
            <p:nvPr/>
          </p:nvSpPr>
          <p:spPr>
            <a:xfrm>
              <a:off x="-1" y="706068"/>
              <a:ext cx="605226" cy="357633"/>
            </a:xfrm>
            <a:custGeom>
              <a:avLst/>
              <a:gdLst>
                <a:gd name="connsiteX0" fmla="*/ 605088 w 605225"/>
                <a:gd name="connsiteY0" fmla="*/ 0 h 357633"/>
                <a:gd name="connsiteX1" fmla="*/ 0 w 605225"/>
                <a:gd name="connsiteY1" fmla="*/ 362998 h 357633"/>
                <a:gd name="connsiteX2" fmla="*/ 0 w 605225"/>
                <a:gd name="connsiteY2" fmla="*/ 369463 h 357633"/>
                <a:gd name="connsiteX3" fmla="*/ 607977 w 605225"/>
                <a:gd name="connsiteY3" fmla="*/ 4677 h 357633"/>
                <a:gd name="connsiteX4" fmla="*/ 605088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5088" y="0"/>
                  </a:moveTo>
                  <a:lnTo>
                    <a:pt x="0" y="362998"/>
                  </a:lnTo>
                  <a:lnTo>
                    <a:pt x="0" y="369463"/>
                  </a:lnTo>
                  <a:lnTo>
                    <a:pt x="607977" y="4677"/>
                  </a:lnTo>
                  <a:cubicBezTo>
                    <a:pt x="607014" y="3164"/>
                    <a:pt x="606051" y="1651"/>
                    <a:pt x="605088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7" name="자유형: 도형 1616">
              <a:extLst>
                <a:ext uri="{FF2B5EF4-FFF2-40B4-BE49-F238E27FC236}">
                  <a16:creationId xmlns:a16="http://schemas.microsoft.com/office/drawing/2014/main" xmlns="" id="{2B0BAD1E-C35C-4B7C-8A97-A6024F59A141}"/>
                </a:ext>
              </a:extLst>
            </p:cNvPr>
            <p:cNvSpPr/>
            <p:nvPr/>
          </p:nvSpPr>
          <p:spPr>
            <a:xfrm>
              <a:off x="-1" y="1362738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8" name="자유형: 도형 1617">
              <a:extLst>
                <a:ext uri="{FF2B5EF4-FFF2-40B4-BE49-F238E27FC236}">
                  <a16:creationId xmlns:a16="http://schemas.microsoft.com/office/drawing/2014/main" xmlns="" id="{C4D6880B-7300-46BD-A507-4A0B3B5DCC81}"/>
                </a:ext>
              </a:extLst>
            </p:cNvPr>
            <p:cNvSpPr/>
            <p:nvPr/>
          </p:nvSpPr>
          <p:spPr>
            <a:xfrm>
              <a:off x="747315" y="1242381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9" name="자유형: 도형 1618">
              <a:extLst>
                <a:ext uri="{FF2B5EF4-FFF2-40B4-BE49-F238E27FC236}">
                  <a16:creationId xmlns:a16="http://schemas.microsoft.com/office/drawing/2014/main" xmlns="" id="{23646A1E-FF00-4681-89AB-26D59A12F044}"/>
                </a:ext>
              </a:extLst>
            </p:cNvPr>
            <p:cNvSpPr/>
            <p:nvPr/>
          </p:nvSpPr>
          <p:spPr>
            <a:xfrm>
              <a:off x="673312" y="1856272"/>
              <a:ext cx="13755" cy="962859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0" name="자유형: 도형 1619">
              <a:extLst>
                <a:ext uri="{FF2B5EF4-FFF2-40B4-BE49-F238E27FC236}">
                  <a16:creationId xmlns:a16="http://schemas.microsoft.com/office/drawing/2014/main" xmlns="" id="{E9563560-3B3C-48EF-92F3-5FAFBDC40D50}"/>
                </a:ext>
              </a:extLst>
            </p:cNvPr>
            <p:cNvSpPr/>
            <p:nvPr/>
          </p:nvSpPr>
          <p:spPr>
            <a:xfrm>
              <a:off x="673312" y="-13600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1" name="자유형: 도형 1620">
              <a:extLst>
                <a:ext uri="{FF2B5EF4-FFF2-40B4-BE49-F238E27FC236}">
                  <a16:creationId xmlns:a16="http://schemas.microsoft.com/office/drawing/2014/main" xmlns="" id="{06784948-2631-495B-B54A-03847DA06C82}"/>
                </a:ext>
              </a:extLst>
            </p:cNvPr>
            <p:cNvSpPr/>
            <p:nvPr/>
          </p:nvSpPr>
          <p:spPr>
            <a:xfrm>
              <a:off x="744151" y="706068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2" name="자유형: 도형 1621">
              <a:extLst>
                <a:ext uri="{FF2B5EF4-FFF2-40B4-BE49-F238E27FC236}">
                  <a16:creationId xmlns:a16="http://schemas.microsoft.com/office/drawing/2014/main" xmlns="" id="{57C789BE-4E7A-419E-9E86-00F01AC32540}"/>
                </a:ext>
              </a:extLst>
            </p:cNvPr>
            <p:cNvSpPr/>
            <p:nvPr/>
          </p:nvSpPr>
          <p:spPr>
            <a:xfrm>
              <a:off x="1378262" y="-13600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3" name="자유형: 도형 1622">
              <a:extLst>
                <a:ext uri="{FF2B5EF4-FFF2-40B4-BE49-F238E27FC236}">
                  <a16:creationId xmlns:a16="http://schemas.microsoft.com/office/drawing/2014/main" xmlns="" id="{724C61DA-6B92-40B0-B308-586A3F251977}"/>
                </a:ext>
              </a:extLst>
            </p:cNvPr>
            <p:cNvSpPr/>
            <p:nvPr/>
          </p:nvSpPr>
          <p:spPr>
            <a:xfrm>
              <a:off x="1633283" y="-13600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4" name="자유형: 도형 1623">
              <a:extLst>
                <a:ext uri="{FF2B5EF4-FFF2-40B4-BE49-F238E27FC236}">
                  <a16:creationId xmlns:a16="http://schemas.microsoft.com/office/drawing/2014/main" xmlns="" id="{BBAAAF79-C838-4AAE-BFBE-34F579D04E48}"/>
                </a:ext>
              </a:extLst>
            </p:cNvPr>
            <p:cNvSpPr/>
            <p:nvPr/>
          </p:nvSpPr>
          <p:spPr>
            <a:xfrm>
              <a:off x="-1" y="6228751"/>
              <a:ext cx="605226" cy="357633"/>
            </a:xfrm>
            <a:custGeom>
              <a:avLst/>
              <a:gdLst>
                <a:gd name="connsiteX0" fmla="*/ 607564 w 605225"/>
                <a:gd name="connsiteY0" fmla="*/ 0 h 357633"/>
                <a:gd name="connsiteX1" fmla="*/ 0 w 605225"/>
                <a:gd name="connsiteY1" fmla="*/ 364648 h 357633"/>
                <a:gd name="connsiteX2" fmla="*/ 0 w 605225"/>
                <a:gd name="connsiteY2" fmla="*/ 371113 h 357633"/>
                <a:gd name="connsiteX3" fmla="*/ 610452 w 605225"/>
                <a:gd name="connsiteY3" fmla="*/ 4814 h 357633"/>
                <a:gd name="connsiteX4" fmla="*/ 607564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7564" y="0"/>
                  </a:moveTo>
                  <a:lnTo>
                    <a:pt x="0" y="364648"/>
                  </a:lnTo>
                  <a:lnTo>
                    <a:pt x="0" y="371113"/>
                  </a:lnTo>
                  <a:lnTo>
                    <a:pt x="610452" y="4814"/>
                  </a:lnTo>
                  <a:cubicBezTo>
                    <a:pt x="609490" y="3163"/>
                    <a:pt x="608527" y="1651"/>
                    <a:pt x="607564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5" name="자유형: 도형 1624">
              <a:extLst>
                <a:ext uri="{FF2B5EF4-FFF2-40B4-BE49-F238E27FC236}">
                  <a16:creationId xmlns:a16="http://schemas.microsoft.com/office/drawing/2014/main" xmlns="" id="{1E0D2657-0E13-4BEF-8DDA-C55442414E14}"/>
                </a:ext>
              </a:extLst>
            </p:cNvPr>
            <p:cNvSpPr/>
            <p:nvPr/>
          </p:nvSpPr>
          <p:spPr>
            <a:xfrm>
              <a:off x="-1" y="3994369"/>
              <a:ext cx="646491" cy="385144"/>
            </a:xfrm>
            <a:custGeom>
              <a:avLst/>
              <a:gdLst>
                <a:gd name="connsiteX0" fmla="*/ 648829 w 646490"/>
                <a:gd name="connsiteY0" fmla="*/ 0 h 385143"/>
                <a:gd name="connsiteX1" fmla="*/ 0 w 646490"/>
                <a:gd name="connsiteY1" fmla="*/ 389270 h 385143"/>
                <a:gd name="connsiteX2" fmla="*/ 0 w 646490"/>
                <a:gd name="connsiteY2" fmla="*/ 395735 h 385143"/>
                <a:gd name="connsiteX3" fmla="*/ 651718 w 646490"/>
                <a:gd name="connsiteY3" fmla="*/ 4677 h 385143"/>
                <a:gd name="connsiteX4" fmla="*/ 648829 w 646490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490" h="385143">
                  <a:moveTo>
                    <a:pt x="648829" y="0"/>
                  </a:moveTo>
                  <a:lnTo>
                    <a:pt x="0" y="389270"/>
                  </a:lnTo>
                  <a:lnTo>
                    <a:pt x="0" y="395735"/>
                  </a:lnTo>
                  <a:lnTo>
                    <a:pt x="651718" y="4677"/>
                  </a:lnTo>
                  <a:cubicBezTo>
                    <a:pt x="650617" y="3163"/>
                    <a:pt x="649655" y="1651"/>
                    <a:pt x="64882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6" name="자유형: 도형 1625">
              <a:extLst>
                <a:ext uri="{FF2B5EF4-FFF2-40B4-BE49-F238E27FC236}">
                  <a16:creationId xmlns:a16="http://schemas.microsoft.com/office/drawing/2014/main" xmlns="" id="{01D24414-1184-443F-9B8F-8A114873511E}"/>
                </a:ext>
              </a:extLst>
            </p:cNvPr>
            <p:cNvSpPr/>
            <p:nvPr/>
          </p:nvSpPr>
          <p:spPr>
            <a:xfrm>
              <a:off x="-1" y="5782122"/>
              <a:ext cx="605226" cy="357633"/>
            </a:xfrm>
            <a:custGeom>
              <a:avLst/>
              <a:gdLst>
                <a:gd name="connsiteX0" fmla="*/ 610452 w 605225"/>
                <a:gd name="connsiteY0" fmla="*/ 366161 h 357633"/>
                <a:gd name="connsiteX1" fmla="*/ 0 w 605225"/>
                <a:gd name="connsiteY1" fmla="*/ 0 h 357633"/>
                <a:gd name="connsiteX2" fmla="*/ 0 w 605225"/>
                <a:gd name="connsiteY2" fmla="*/ 6465 h 357633"/>
                <a:gd name="connsiteX3" fmla="*/ 607564 w 605225"/>
                <a:gd name="connsiteY3" fmla="*/ 370976 h 357633"/>
                <a:gd name="connsiteX4" fmla="*/ 610452 w 605225"/>
                <a:gd name="connsiteY4" fmla="*/ 366161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10452" y="366161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7564" y="370976"/>
                  </a:lnTo>
                  <a:cubicBezTo>
                    <a:pt x="608527" y="369325"/>
                    <a:pt x="609490" y="367812"/>
                    <a:pt x="610452" y="36616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7" name="자유형: 도형 1626">
              <a:extLst>
                <a:ext uri="{FF2B5EF4-FFF2-40B4-BE49-F238E27FC236}">
                  <a16:creationId xmlns:a16="http://schemas.microsoft.com/office/drawing/2014/main" xmlns="" id="{1DBF2652-F00F-49D0-ABBC-1E7EFDDB111F}"/>
                </a:ext>
              </a:extLst>
            </p:cNvPr>
            <p:cNvSpPr/>
            <p:nvPr/>
          </p:nvSpPr>
          <p:spPr>
            <a:xfrm>
              <a:off x="-1" y="4677173"/>
              <a:ext cx="632736" cy="385144"/>
            </a:xfrm>
            <a:custGeom>
              <a:avLst/>
              <a:gdLst>
                <a:gd name="connsiteX0" fmla="*/ 638238 w 632735"/>
                <a:gd name="connsiteY0" fmla="*/ 382943 h 385143"/>
                <a:gd name="connsiteX1" fmla="*/ 0 w 632735"/>
                <a:gd name="connsiteY1" fmla="*/ 0 h 385143"/>
                <a:gd name="connsiteX2" fmla="*/ 0 w 632735"/>
                <a:gd name="connsiteY2" fmla="*/ 6465 h 385143"/>
                <a:gd name="connsiteX3" fmla="*/ 635487 w 632735"/>
                <a:gd name="connsiteY3" fmla="*/ 387757 h 385143"/>
                <a:gd name="connsiteX4" fmla="*/ 638238 w 632735"/>
                <a:gd name="connsiteY4" fmla="*/ 382943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8238" y="382943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35487" y="387757"/>
                  </a:lnTo>
                  <a:cubicBezTo>
                    <a:pt x="636450" y="386244"/>
                    <a:pt x="637137" y="384456"/>
                    <a:pt x="638238" y="38294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8" name="자유형: 도형 1627">
              <a:extLst>
                <a:ext uri="{FF2B5EF4-FFF2-40B4-BE49-F238E27FC236}">
                  <a16:creationId xmlns:a16="http://schemas.microsoft.com/office/drawing/2014/main" xmlns="" id="{92EA4373-45F4-4018-8ACD-63EFE67CBEB2}"/>
                </a:ext>
              </a:extLst>
            </p:cNvPr>
            <p:cNvSpPr/>
            <p:nvPr/>
          </p:nvSpPr>
          <p:spPr>
            <a:xfrm>
              <a:off x="713890" y="4546775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9" name="자유형: 도형 1628">
              <a:extLst>
                <a:ext uri="{FF2B5EF4-FFF2-40B4-BE49-F238E27FC236}">
                  <a16:creationId xmlns:a16="http://schemas.microsoft.com/office/drawing/2014/main" xmlns="" id="{811F52BF-9FA4-476D-B017-0079FE2E9E5B}"/>
                </a:ext>
              </a:extLst>
            </p:cNvPr>
            <p:cNvSpPr/>
            <p:nvPr/>
          </p:nvSpPr>
          <p:spPr>
            <a:xfrm>
              <a:off x="673312" y="4011150"/>
              <a:ext cx="13755" cy="1017879"/>
            </a:xfrm>
            <a:custGeom>
              <a:avLst/>
              <a:gdLst>
                <a:gd name="connsiteX0" fmla="*/ 5502 w 0"/>
                <a:gd name="connsiteY0" fmla="*/ 1029296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9296 h 1017879"/>
                <a:gd name="connsiteX5" fmla="*/ 2751 w 0"/>
                <a:gd name="connsiteY5" fmla="*/ 1029021 h 1017879"/>
                <a:gd name="connsiteX6" fmla="*/ 5502 w 0"/>
                <a:gd name="connsiteY6" fmla="*/ 1029296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9296"/>
                  </a:moveTo>
                  <a:lnTo>
                    <a:pt x="5502" y="0"/>
                  </a:lnTo>
                  <a:cubicBezTo>
                    <a:pt x="4539" y="137"/>
                    <a:pt x="3714" y="275"/>
                    <a:pt x="2751" y="275"/>
                  </a:cubicBezTo>
                  <a:cubicBezTo>
                    <a:pt x="1788" y="275"/>
                    <a:pt x="963" y="137"/>
                    <a:pt x="0" y="0"/>
                  </a:cubicBezTo>
                  <a:lnTo>
                    <a:pt x="0" y="1029296"/>
                  </a:lnTo>
                  <a:cubicBezTo>
                    <a:pt x="963" y="1029296"/>
                    <a:pt x="1788" y="1029021"/>
                    <a:pt x="2751" y="1029021"/>
                  </a:cubicBezTo>
                  <a:cubicBezTo>
                    <a:pt x="3714" y="1029021"/>
                    <a:pt x="4539" y="1029296"/>
                    <a:pt x="5502" y="102929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0" name="자유형: 도형 1629">
              <a:extLst>
                <a:ext uri="{FF2B5EF4-FFF2-40B4-BE49-F238E27FC236}">
                  <a16:creationId xmlns:a16="http://schemas.microsoft.com/office/drawing/2014/main" xmlns="" id="{5E909DEB-D405-4AE3-8A57-203709C1E424}"/>
                </a:ext>
              </a:extLst>
            </p:cNvPr>
            <p:cNvSpPr/>
            <p:nvPr/>
          </p:nvSpPr>
          <p:spPr>
            <a:xfrm>
              <a:off x="673312" y="5131642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1" name="자유형: 도형 1630">
              <a:extLst>
                <a:ext uri="{FF2B5EF4-FFF2-40B4-BE49-F238E27FC236}">
                  <a16:creationId xmlns:a16="http://schemas.microsoft.com/office/drawing/2014/main" xmlns="" id="{5C3BFB12-D981-4F40-BF9C-755B8BC911E7}"/>
                </a:ext>
              </a:extLst>
            </p:cNvPr>
            <p:cNvSpPr/>
            <p:nvPr/>
          </p:nvSpPr>
          <p:spPr>
            <a:xfrm>
              <a:off x="673312" y="2925183"/>
              <a:ext cx="13755" cy="1017879"/>
            </a:xfrm>
            <a:custGeom>
              <a:avLst/>
              <a:gdLst>
                <a:gd name="connsiteX0" fmla="*/ 5502 w 0"/>
                <a:gd name="connsiteY0" fmla="*/ 1025995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5995 h 1017879"/>
                <a:gd name="connsiteX5" fmla="*/ 2751 w 0"/>
                <a:gd name="connsiteY5" fmla="*/ 1025720 h 1017879"/>
                <a:gd name="connsiteX6" fmla="*/ 5502 w 0"/>
                <a:gd name="connsiteY6" fmla="*/ 1025995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5995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1025995"/>
                  </a:lnTo>
                  <a:cubicBezTo>
                    <a:pt x="963" y="1025858"/>
                    <a:pt x="1788" y="1025720"/>
                    <a:pt x="2751" y="1025720"/>
                  </a:cubicBezTo>
                  <a:cubicBezTo>
                    <a:pt x="3714" y="1025720"/>
                    <a:pt x="4539" y="1025995"/>
                    <a:pt x="5502" y="102599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2" name="자유형: 도형 1631">
              <a:extLst>
                <a:ext uri="{FF2B5EF4-FFF2-40B4-BE49-F238E27FC236}">
                  <a16:creationId xmlns:a16="http://schemas.microsoft.com/office/drawing/2014/main" xmlns="" id="{572D2A96-9E17-4401-A208-985E9AB5D64F}"/>
                </a:ext>
              </a:extLst>
            </p:cNvPr>
            <p:cNvSpPr/>
            <p:nvPr/>
          </p:nvSpPr>
          <p:spPr>
            <a:xfrm>
              <a:off x="716641" y="2899185"/>
              <a:ext cx="825308" cy="495185"/>
            </a:xfrm>
            <a:custGeom>
              <a:avLst/>
              <a:gdLst>
                <a:gd name="connsiteX0" fmla="*/ 0 w 825307"/>
                <a:gd name="connsiteY0" fmla="*/ 4814 h 495184"/>
                <a:gd name="connsiteX1" fmla="*/ 825995 w 825307"/>
                <a:gd name="connsiteY1" fmla="*/ 500412 h 495184"/>
                <a:gd name="connsiteX2" fmla="*/ 828609 w 825307"/>
                <a:gd name="connsiteY2" fmla="*/ 495597 h 495184"/>
                <a:gd name="connsiteX3" fmla="*/ 2614 w 825307"/>
                <a:gd name="connsiteY3" fmla="*/ 0 h 495184"/>
                <a:gd name="connsiteX4" fmla="*/ 0 w 825307"/>
                <a:gd name="connsiteY4" fmla="*/ 481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814"/>
                  </a:moveTo>
                  <a:lnTo>
                    <a:pt x="825995" y="500412"/>
                  </a:lnTo>
                  <a:cubicBezTo>
                    <a:pt x="826821" y="498761"/>
                    <a:pt x="827646" y="497110"/>
                    <a:pt x="828609" y="495597"/>
                  </a:cubicBezTo>
                  <a:lnTo>
                    <a:pt x="2614" y="0"/>
                  </a:lnTo>
                  <a:cubicBezTo>
                    <a:pt x="1788" y="1513"/>
                    <a:pt x="963" y="3301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3" name="자유형: 도형 1632">
              <a:extLst>
                <a:ext uri="{FF2B5EF4-FFF2-40B4-BE49-F238E27FC236}">
                  <a16:creationId xmlns:a16="http://schemas.microsoft.com/office/drawing/2014/main" xmlns="" id="{7E8204FA-F210-4D47-A94F-D7870741CA5C}"/>
                </a:ext>
              </a:extLst>
            </p:cNvPr>
            <p:cNvSpPr/>
            <p:nvPr/>
          </p:nvSpPr>
          <p:spPr>
            <a:xfrm>
              <a:off x="1648276" y="3458056"/>
              <a:ext cx="825308" cy="495185"/>
            </a:xfrm>
            <a:custGeom>
              <a:avLst/>
              <a:gdLst>
                <a:gd name="connsiteX0" fmla="*/ 830259 w 825307"/>
                <a:gd name="connsiteY0" fmla="*/ 496560 h 495184"/>
                <a:gd name="connsiteX1" fmla="*/ 2613 w 825307"/>
                <a:gd name="connsiteY1" fmla="*/ 0 h 495184"/>
                <a:gd name="connsiteX2" fmla="*/ 0 w 825307"/>
                <a:gd name="connsiteY2" fmla="*/ 4814 h 495184"/>
                <a:gd name="connsiteX3" fmla="*/ 827646 w 825307"/>
                <a:gd name="connsiteY3" fmla="*/ 501374 h 495184"/>
                <a:gd name="connsiteX4" fmla="*/ 830259 w 825307"/>
                <a:gd name="connsiteY4" fmla="*/ 496560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0259" y="496560"/>
                  </a:moveTo>
                  <a:lnTo>
                    <a:pt x="2613" y="0"/>
                  </a:lnTo>
                  <a:cubicBezTo>
                    <a:pt x="1788" y="1651"/>
                    <a:pt x="963" y="3301"/>
                    <a:pt x="0" y="4814"/>
                  </a:cubicBezTo>
                  <a:lnTo>
                    <a:pt x="827646" y="501374"/>
                  </a:lnTo>
                  <a:cubicBezTo>
                    <a:pt x="828471" y="499861"/>
                    <a:pt x="829296" y="498073"/>
                    <a:pt x="830259" y="49656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4" name="자유형: 도형 1633">
              <a:extLst>
                <a:ext uri="{FF2B5EF4-FFF2-40B4-BE49-F238E27FC236}">
                  <a16:creationId xmlns:a16="http://schemas.microsoft.com/office/drawing/2014/main" xmlns="" id="{2076148F-3663-423A-A3F1-4C11980D4980}"/>
                </a:ext>
              </a:extLst>
            </p:cNvPr>
            <p:cNvSpPr/>
            <p:nvPr/>
          </p:nvSpPr>
          <p:spPr>
            <a:xfrm>
              <a:off x="1648276" y="2918443"/>
              <a:ext cx="784042" cy="467674"/>
            </a:xfrm>
            <a:custGeom>
              <a:avLst/>
              <a:gdLst>
                <a:gd name="connsiteX0" fmla="*/ 796697 w 784042"/>
                <a:gd name="connsiteY0" fmla="*/ 4677 h 467674"/>
                <a:gd name="connsiteX1" fmla="*/ 793808 w 784042"/>
                <a:gd name="connsiteY1" fmla="*/ 0 h 467674"/>
                <a:gd name="connsiteX2" fmla="*/ 0 w 784042"/>
                <a:gd name="connsiteY2" fmla="*/ 476340 h 467674"/>
                <a:gd name="connsiteX3" fmla="*/ 2613 w 784042"/>
                <a:gd name="connsiteY3" fmla="*/ 481154 h 467674"/>
                <a:gd name="connsiteX4" fmla="*/ 796697 w 784042"/>
                <a:gd name="connsiteY4" fmla="*/ 4677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96697" y="4677"/>
                  </a:moveTo>
                  <a:cubicBezTo>
                    <a:pt x="795734" y="3164"/>
                    <a:pt x="794771" y="1513"/>
                    <a:pt x="793808" y="0"/>
                  </a:cubicBezTo>
                  <a:lnTo>
                    <a:pt x="0" y="476340"/>
                  </a:lnTo>
                  <a:cubicBezTo>
                    <a:pt x="963" y="477853"/>
                    <a:pt x="1788" y="479641"/>
                    <a:pt x="2613" y="481154"/>
                  </a:cubicBezTo>
                  <a:lnTo>
                    <a:pt x="79669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5" name="자유형: 도형 1634">
              <a:extLst>
                <a:ext uri="{FF2B5EF4-FFF2-40B4-BE49-F238E27FC236}">
                  <a16:creationId xmlns:a16="http://schemas.microsoft.com/office/drawing/2014/main" xmlns="" id="{4F51DA7B-35AC-4C52-8910-BD4C44413E27}"/>
                </a:ext>
              </a:extLst>
            </p:cNvPr>
            <p:cNvSpPr/>
            <p:nvPr/>
          </p:nvSpPr>
          <p:spPr>
            <a:xfrm>
              <a:off x="1593943" y="2369751"/>
              <a:ext cx="13755" cy="990369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6" name="자유형: 도형 1635">
              <a:extLst>
                <a:ext uri="{FF2B5EF4-FFF2-40B4-BE49-F238E27FC236}">
                  <a16:creationId xmlns:a16="http://schemas.microsoft.com/office/drawing/2014/main" xmlns="" id="{A4A7FF1D-B7A5-4069-BF6F-81C9460A7D5F}"/>
                </a:ext>
              </a:extLst>
            </p:cNvPr>
            <p:cNvSpPr/>
            <p:nvPr/>
          </p:nvSpPr>
          <p:spPr>
            <a:xfrm>
              <a:off x="1593943" y="1268790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7" name="자유형: 도형 1636">
              <a:extLst>
                <a:ext uri="{FF2B5EF4-FFF2-40B4-BE49-F238E27FC236}">
                  <a16:creationId xmlns:a16="http://schemas.microsoft.com/office/drawing/2014/main" xmlns="" id="{3D8CE259-028F-4176-971D-B7D1ABC30A93}"/>
                </a:ext>
              </a:extLst>
            </p:cNvPr>
            <p:cNvSpPr/>
            <p:nvPr/>
          </p:nvSpPr>
          <p:spPr>
            <a:xfrm>
              <a:off x="1634796" y="1809092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8" name="자유형: 도형 1637">
              <a:extLst>
                <a:ext uri="{FF2B5EF4-FFF2-40B4-BE49-F238E27FC236}">
                  <a16:creationId xmlns:a16="http://schemas.microsoft.com/office/drawing/2014/main" xmlns="" id="{E65E111A-E484-49A3-9193-0055D029FACD}"/>
                </a:ext>
              </a:extLst>
            </p:cNvPr>
            <p:cNvSpPr/>
            <p:nvPr/>
          </p:nvSpPr>
          <p:spPr>
            <a:xfrm>
              <a:off x="2514711" y="-13600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9" name="자유형: 도형 1638">
              <a:extLst>
                <a:ext uri="{FF2B5EF4-FFF2-40B4-BE49-F238E27FC236}">
                  <a16:creationId xmlns:a16="http://schemas.microsoft.com/office/drawing/2014/main" xmlns="" id="{7B898EA2-DF68-4DE4-AECA-2232389095FC}"/>
                </a:ext>
              </a:extLst>
            </p:cNvPr>
            <p:cNvSpPr/>
            <p:nvPr/>
          </p:nvSpPr>
          <p:spPr>
            <a:xfrm>
              <a:off x="673312" y="6269054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0" name="자유형: 도형 1639">
              <a:extLst>
                <a:ext uri="{FF2B5EF4-FFF2-40B4-BE49-F238E27FC236}">
                  <a16:creationId xmlns:a16="http://schemas.microsoft.com/office/drawing/2014/main" xmlns="" id="{BDB71C76-C7F6-44C1-8D01-13D2BC90DB47}"/>
                </a:ext>
              </a:extLst>
            </p:cNvPr>
            <p:cNvSpPr/>
            <p:nvPr/>
          </p:nvSpPr>
          <p:spPr>
            <a:xfrm>
              <a:off x="741675" y="5672632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1" name="자유형: 도형 1640">
              <a:extLst>
                <a:ext uri="{FF2B5EF4-FFF2-40B4-BE49-F238E27FC236}">
                  <a16:creationId xmlns:a16="http://schemas.microsoft.com/office/drawing/2014/main" xmlns="" id="{9174BDC7-BB28-4C00-9590-6B05D3655DCD}"/>
                </a:ext>
              </a:extLst>
            </p:cNvPr>
            <p:cNvSpPr/>
            <p:nvPr/>
          </p:nvSpPr>
          <p:spPr>
            <a:xfrm>
              <a:off x="1640985" y="6221049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2" name="자유형: 도형 1641">
              <a:extLst>
                <a:ext uri="{FF2B5EF4-FFF2-40B4-BE49-F238E27FC236}">
                  <a16:creationId xmlns:a16="http://schemas.microsoft.com/office/drawing/2014/main" xmlns="" id="{9B145B5A-B7B7-4BF7-8F36-5C8E091001A1}"/>
                </a:ext>
              </a:extLst>
            </p:cNvPr>
            <p:cNvSpPr/>
            <p:nvPr/>
          </p:nvSpPr>
          <p:spPr>
            <a:xfrm>
              <a:off x="1594080" y="5709633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3" name="자유형: 도형 1642">
              <a:extLst>
                <a:ext uri="{FF2B5EF4-FFF2-40B4-BE49-F238E27FC236}">
                  <a16:creationId xmlns:a16="http://schemas.microsoft.com/office/drawing/2014/main" xmlns="" id="{D24F4E0F-0645-4DE7-A8AA-D68E74A06EB1}"/>
                </a:ext>
              </a:extLst>
            </p:cNvPr>
            <p:cNvSpPr/>
            <p:nvPr/>
          </p:nvSpPr>
          <p:spPr>
            <a:xfrm>
              <a:off x="1594080" y="4563693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4" name="자유형: 도형 1643">
              <a:extLst>
                <a:ext uri="{FF2B5EF4-FFF2-40B4-BE49-F238E27FC236}">
                  <a16:creationId xmlns:a16="http://schemas.microsoft.com/office/drawing/2014/main" xmlns="" id="{9F72FFF5-54DE-4614-8994-EB3EAE1B4E1D}"/>
                </a:ext>
              </a:extLst>
            </p:cNvPr>
            <p:cNvSpPr/>
            <p:nvPr/>
          </p:nvSpPr>
          <p:spPr>
            <a:xfrm>
              <a:off x="1621178" y="4003034"/>
              <a:ext cx="852818" cy="508940"/>
            </a:xfrm>
            <a:custGeom>
              <a:avLst/>
              <a:gdLst>
                <a:gd name="connsiteX0" fmla="*/ 857357 w 852817"/>
                <a:gd name="connsiteY0" fmla="*/ 4814 h 508939"/>
                <a:gd name="connsiteX1" fmla="*/ 854743 w 852817"/>
                <a:gd name="connsiteY1" fmla="*/ 0 h 508939"/>
                <a:gd name="connsiteX2" fmla="*/ 0 w 852817"/>
                <a:gd name="connsiteY2" fmla="*/ 512791 h 508939"/>
                <a:gd name="connsiteX3" fmla="*/ 2889 w 852817"/>
                <a:gd name="connsiteY3" fmla="*/ 517468 h 508939"/>
                <a:gd name="connsiteX4" fmla="*/ 857357 w 852817"/>
                <a:gd name="connsiteY4" fmla="*/ 4814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7357" y="4814"/>
                  </a:moveTo>
                  <a:cubicBezTo>
                    <a:pt x="856257" y="3301"/>
                    <a:pt x="855569" y="1651"/>
                    <a:pt x="854743" y="0"/>
                  </a:cubicBezTo>
                  <a:lnTo>
                    <a:pt x="0" y="512791"/>
                  </a:lnTo>
                  <a:cubicBezTo>
                    <a:pt x="1100" y="514304"/>
                    <a:pt x="2063" y="515817"/>
                    <a:pt x="2889" y="517468"/>
                  </a:cubicBezTo>
                  <a:lnTo>
                    <a:pt x="857357" y="4814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5" name="자유형: 도형 1644">
              <a:extLst>
                <a:ext uri="{FF2B5EF4-FFF2-40B4-BE49-F238E27FC236}">
                  <a16:creationId xmlns:a16="http://schemas.microsoft.com/office/drawing/2014/main" xmlns="" id="{9D3CE06A-5212-4915-9D68-94997A197A6B}"/>
                </a:ext>
              </a:extLst>
            </p:cNvPr>
            <p:cNvSpPr/>
            <p:nvPr/>
          </p:nvSpPr>
          <p:spPr>
            <a:xfrm>
              <a:off x="1656529" y="5672769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6" name="자유형: 도형 1645">
              <a:extLst>
                <a:ext uri="{FF2B5EF4-FFF2-40B4-BE49-F238E27FC236}">
                  <a16:creationId xmlns:a16="http://schemas.microsoft.com/office/drawing/2014/main" xmlns="" id="{ABAC7DA2-6E9C-4B10-A363-41A4F231FF78}"/>
                </a:ext>
              </a:extLst>
            </p:cNvPr>
            <p:cNvSpPr/>
            <p:nvPr/>
          </p:nvSpPr>
          <p:spPr>
            <a:xfrm>
              <a:off x="2556802" y="5107984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7" name="자유형: 도형 1646">
              <a:extLst>
                <a:ext uri="{FF2B5EF4-FFF2-40B4-BE49-F238E27FC236}">
                  <a16:creationId xmlns:a16="http://schemas.microsoft.com/office/drawing/2014/main" xmlns="" id="{6AA87BD0-CAB9-4455-9930-D88D69A26630}"/>
                </a:ext>
              </a:extLst>
            </p:cNvPr>
            <p:cNvSpPr/>
            <p:nvPr/>
          </p:nvSpPr>
          <p:spPr>
            <a:xfrm>
              <a:off x="2556802" y="4554890"/>
              <a:ext cx="839063" cy="508940"/>
            </a:xfrm>
            <a:custGeom>
              <a:avLst/>
              <a:gdLst>
                <a:gd name="connsiteX0" fmla="*/ 2751 w 839062"/>
                <a:gd name="connsiteY0" fmla="*/ 509215 h 508939"/>
                <a:gd name="connsiteX1" fmla="*/ 843327 w 839062"/>
                <a:gd name="connsiteY1" fmla="*/ 4814 h 508939"/>
                <a:gd name="connsiteX2" fmla="*/ 840576 w 839062"/>
                <a:gd name="connsiteY2" fmla="*/ 0 h 508939"/>
                <a:gd name="connsiteX3" fmla="*/ 0 w 839062"/>
                <a:gd name="connsiteY3" fmla="*/ 504400 h 508939"/>
                <a:gd name="connsiteX4" fmla="*/ 2751 w 839062"/>
                <a:gd name="connsiteY4" fmla="*/ 509215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2751" y="509215"/>
                  </a:moveTo>
                  <a:lnTo>
                    <a:pt x="843327" y="4814"/>
                  </a:lnTo>
                  <a:cubicBezTo>
                    <a:pt x="842226" y="3301"/>
                    <a:pt x="841538" y="1651"/>
                    <a:pt x="840576" y="0"/>
                  </a:cubicBezTo>
                  <a:lnTo>
                    <a:pt x="0" y="504400"/>
                  </a:lnTo>
                  <a:cubicBezTo>
                    <a:pt x="1100" y="505914"/>
                    <a:pt x="1926" y="507564"/>
                    <a:pt x="2751" y="50921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8" name="자유형: 도형 1647">
              <a:extLst>
                <a:ext uri="{FF2B5EF4-FFF2-40B4-BE49-F238E27FC236}">
                  <a16:creationId xmlns:a16="http://schemas.microsoft.com/office/drawing/2014/main" xmlns="" id="{AA2588E4-5A98-46F8-9BF5-2D3B71D3DE5A}"/>
                </a:ext>
              </a:extLst>
            </p:cNvPr>
            <p:cNvSpPr/>
            <p:nvPr/>
          </p:nvSpPr>
          <p:spPr>
            <a:xfrm>
              <a:off x="2514711" y="5133431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9" name="자유형: 도형 1648">
              <a:extLst>
                <a:ext uri="{FF2B5EF4-FFF2-40B4-BE49-F238E27FC236}">
                  <a16:creationId xmlns:a16="http://schemas.microsoft.com/office/drawing/2014/main" xmlns="" id="{0E46C069-2EB2-4B9A-BFD3-7ED053CA96E6}"/>
                </a:ext>
              </a:extLst>
            </p:cNvPr>
            <p:cNvSpPr/>
            <p:nvPr/>
          </p:nvSpPr>
          <p:spPr>
            <a:xfrm>
              <a:off x="2514711" y="4028068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10589 h 1004124"/>
                <a:gd name="connsiteX2" fmla="*/ 2751 w 0"/>
                <a:gd name="connsiteY2" fmla="*/ 1010314 h 1004124"/>
                <a:gd name="connsiteX3" fmla="*/ 5502 w 0"/>
                <a:gd name="connsiteY3" fmla="*/ 1010589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10589"/>
                  </a:lnTo>
                  <a:cubicBezTo>
                    <a:pt x="963" y="1010589"/>
                    <a:pt x="1788" y="1010314"/>
                    <a:pt x="2751" y="1010314"/>
                  </a:cubicBezTo>
                  <a:cubicBezTo>
                    <a:pt x="3714" y="1010314"/>
                    <a:pt x="4539" y="1010589"/>
                    <a:pt x="5502" y="1010589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138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0" name="자유형: 도형 1649">
              <a:extLst>
                <a:ext uri="{FF2B5EF4-FFF2-40B4-BE49-F238E27FC236}">
                  <a16:creationId xmlns:a16="http://schemas.microsoft.com/office/drawing/2014/main" xmlns="" id="{50A5084B-5450-41B0-8FEB-D3D0ABFA166B}"/>
                </a:ext>
              </a:extLst>
            </p:cNvPr>
            <p:cNvSpPr/>
            <p:nvPr/>
          </p:nvSpPr>
          <p:spPr>
            <a:xfrm>
              <a:off x="2589951" y="2918443"/>
              <a:ext cx="770287" cy="467674"/>
            </a:xfrm>
            <a:custGeom>
              <a:avLst/>
              <a:gdLst>
                <a:gd name="connsiteX0" fmla="*/ 774826 w 770287"/>
                <a:gd name="connsiteY0" fmla="*/ 469600 h 467674"/>
                <a:gd name="connsiteX1" fmla="*/ 777715 w 770287"/>
                <a:gd name="connsiteY1" fmla="*/ 464923 h 467674"/>
                <a:gd name="connsiteX2" fmla="*/ 2889 w 770287"/>
                <a:gd name="connsiteY2" fmla="*/ 0 h 467674"/>
                <a:gd name="connsiteX3" fmla="*/ 0 w 770287"/>
                <a:gd name="connsiteY3" fmla="*/ 4677 h 467674"/>
                <a:gd name="connsiteX4" fmla="*/ 774826 w 770287"/>
                <a:gd name="connsiteY4" fmla="*/ 469600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87" h="467674">
                  <a:moveTo>
                    <a:pt x="774826" y="469600"/>
                  </a:moveTo>
                  <a:cubicBezTo>
                    <a:pt x="775789" y="467949"/>
                    <a:pt x="776752" y="466436"/>
                    <a:pt x="777715" y="46492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774826" y="469600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1" name="자유형: 도형 1650">
              <a:extLst>
                <a:ext uri="{FF2B5EF4-FFF2-40B4-BE49-F238E27FC236}">
                  <a16:creationId xmlns:a16="http://schemas.microsoft.com/office/drawing/2014/main" xmlns="" id="{507BB7B7-E7F0-46B3-99D8-A3288F397B11}"/>
                </a:ext>
              </a:extLst>
            </p:cNvPr>
            <p:cNvSpPr/>
            <p:nvPr/>
          </p:nvSpPr>
          <p:spPr>
            <a:xfrm>
              <a:off x="2556527" y="3469610"/>
              <a:ext cx="797797" cy="481429"/>
            </a:xfrm>
            <a:custGeom>
              <a:avLst/>
              <a:gdLst>
                <a:gd name="connsiteX0" fmla="*/ 2614 w 797797"/>
                <a:gd name="connsiteY0" fmla="*/ 489820 h 481429"/>
                <a:gd name="connsiteX1" fmla="*/ 811277 w 797797"/>
                <a:gd name="connsiteY1" fmla="*/ 4677 h 481429"/>
                <a:gd name="connsiteX2" fmla="*/ 808389 w 797797"/>
                <a:gd name="connsiteY2" fmla="*/ 0 h 481429"/>
                <a:gd name="connsiteX3" fmla="*/ 0 w 797797"/>
                <a:gd name="connsiteY3" fmla="*/ 485006 h 481429"/>
                <a:gd name="connsiteX4" fmla="*/ 2614 w 797797"/>
                <a:gd name="connsiteY4" fmla="*/ 489820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2614" y="489820"/>
                  </a:moveTo>
                  <a:lnTo>
                    <a:pt x="811277" y="4677"/>
                  </a:lnTo>
                  <a:cubicBezTo>
                    <a:pt x="810314" y="3164"/>
                    <a:pt x="809352" y="1513"/>
                    <a:pt x="808389" y="0"/>
                  </a:cubicBezTo>
                  <a:lnTo>
                    <a:pt x="0" y="485006"/>
                  </a:lnTo>
                  <a:cubicBezTo>
                    <a:pt x="963" y="486519"/>
                    <a:pt x="1651" y="488307"/>
                    <a:pt x="2614" y="48982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2" name="자유형: 도형 1651">
              <a:extLst>
                <a:ext uri="{FF2B5EF4-FFF2-40B4-BE49-F238E27FC236}">
                  <a16:creationId xmlns:a16="http://schemas.microsoft.com/office/drawing/2014/main" xmlns="" id="{23B93C85-7D08-4414-8DE3-C38738B7C404}"/>
                </a:ext>
              </a:extLst>
            </p:cNvPr>
            <p:cNvSpPr/>
            <p:nvPr/>
          </p:nvSpPr>
          <p:spPr>
            <a:xfrm>
              <a:off x="3435341" y="3512664"/>
              <a:ext cx="13755" cy="962859"/>
            </a:xfrm>
            <a:custGeom>
              <a:avLst/>
              <a:gdLst>
                <a:gd name="connsiteX0" fmla="*/ 0 w 0"/>
                <a:gd name="connsiteY0" fmla="*/ 0 h 962858"/>
                <a:gd name="connsiteX1" fmla="*/ 0 w 0"/>
                <a:gd name="connsiteY1" fmla="*/ 975239 h 962858"/>
                <a:gd name="connsiteX2" fmla="*/ 2751 w 0"/>
                <a:gd name="connsiteY2" fmla="*/ 974963 h 962858"/>
                <a:gd name="connsiteX3" fmla="*/ 5502 w 0"/>
                <a:gd name="connsiteY3" fmla="*/ 975239 h 962858"/>
                <a:gd name="connsiteX4" fmla="*/ 5502 w 0"/>
                <a:gd name="connsiteY4" fmla="*/ 0 h 962858"/>
                <a:gd name="connsiteX5" fmla="*/ 2751 w 0"/>
                <a:gd name="connsiteY5" fmla="*/ 138 h 962858"/>
                <a:gd name="connsiteX6" fmla="*/ 0 w 0"/>
                <a:gd name="connsiteY6" fmla="*/ 0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0" y="0"/>
                  </a:moveTo>
                  <a:lnTo>
                    <a:pt x="0" y="975239"/>
                  </a:lnTo>
                  <a:cubicBezTo>
                    <a:pt x="963" y="975239"/>
                    <a:pt x="1788" y="974963"/>
                    <a:pt x="2751" y="974963"/>
                  </a:cubicBezTo>
                  <a:cubicBezTo>
                    <a:pt x="3714" y="974963"/>
                    <a:pt x="4539" y="975239"/>
                    <a:pt x="5502" y="975239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926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3" name="자유형: 도형 1652">
              <a:extLst>
                <a:ext uri="{FF2B5EF4-FFF2-40B4-BE49-F238E27FC236}">
                  <a16:creationId xmlns:a16="http://schemas.microsoft.com/office/drawing/2014/main" xmlns="" id="{75896866-E717-490A-B5B1-B97E0742FC99}"/>
                </a:ext>
              </a:extLst>
            </p:cNvPr>
            <p:cNvSpPr/>
            <p:nvPr/>
          </p:nvSpPr>
          <p:spPr>
            <a:xfrm>
              <a:off x="2570419" y="5658464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4" name="자유형: 도형 1653">
              <a:extLst>
                <a:ext uri="{FF2B5EF4-FFF2-40B4-BE49-F238E27FC236}">
                  <a16:creationId xmlns:a16="http://schemas.microsoft.com/office/drawing/2014/main" xmlns="" id="{3E30DAA9-1687-493F-AA07-87FB9D56936E}"/>
                </a:ext>
              </a:extLst>
            </p:cNvPr>
            <p:cNvSpPr/>
            <p:nvPr/>
          </p:nvSpPr>
          <p:spPr>
            <a:xfrm>
              <a:off x="3508244" y="6783908"/>
              <a:ext cx="123796" cy="68776"/>
            </a:xfrm>
            <a:custGeom>
              <a:avLst/>
              <a:gdLst>
                <a:gd name="connsiteX0" fmla="*/ 0 w 123796"/>
                <a:gd name="connsiteY0" fmla="*/ 4677 h 68775"/>
                <a:gd name="connsiteX1" fmla="*/ 125584 w 123796"/>
                <a:gd name="connsiteY1" fmla="*/ 80055 h 68775"/>
                <a:gd name="connsiteX2" fmla="*/ 136313 w 123796"/>
                <a:gd name="connsiteY2" fmla="*/ 80055 h 68775"/>
                <a:gd name="connsiteX3" fmla="*/ 2888 w 123796"/>
                <a:gd name="connsiteY3" fmla="*/ 0 h 68775"/>
                <a:gd name="connsiteX4" fmla="*/ 0 w 123796"/>
                <a:gd name="connsiteY4" fmla="*/ 4677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96" h="68775">
                  <a:moveTo>
                    <a:pt x="0" y="4677"/>
                  </a:moveTo>
                  <a:lnTo>
                    <a:pt x="125584" y="80055"/>
                  </a:lnTo>
                  <a:lnTo>
                    <a:pt x="136313" y="80055"/>
                  </a:lnTo>
                  <a:lnTo>
                    <a:pt x="2888" y="0"/>
                  </a:lnTo>
                  <a:cubicBezTo>
                    <a:pt x="1926" y="1651"/>
                    <a:pt x="963" y="3164"/>
                    <a:pt x="0" y="46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5" name="자유형: 도형 1654">
              <a:extLst>
                <a:ext uri="{FF2B5EF4-FFF2-40B4-BE49-F238E27FC236}">
                  <a16:creationId xmlns:a16="http://schemas.microsoft.com/office/drawing/2014/main" xmlns="" id="{41B41B13-85C8-45BA-A80A-DA1744BDB411}"/>
                </a:ext>
              </a:extLst>
            </p:cNvPr>
            <p:cNvSpPr/>
            <p:nvPr/>
          </p:nvSpPr>
          <p:spPr>
            <a:xfrm>
              <a:off x="3435341" y="5681985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7990 h 976613"/>
                <a:gd name="connsiteX2" fmla="*/ 2751 w 0"/>
                <a:gd name="connsiteY2" fmla="*/ 977852 h 976613"/>
                <a:gd name="connsiteX3" fmla="*/ 5502 w 0"/>
                <a:gd name="connsiteY3" fmla="*/ 977990 h 976613"/>
                <a:gd name="connsiteX4" fmla="*/ 5502 w 0"/>
                <a:gd name="connsiteY4" fmla="*/ 0 h 976613"/>
                <a:gd name="connsiteX5" fmla="*/ 2751 w 0"/>
                <a:gd name="connsiteY5" fmla="*/ 275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7990"/>
                  </a:lnTo>
                  <a:cubicBezTo>
                    <a:pt x="963" y="977990"/>
                    <a:pt x="1788" y="977852"/>
                    <a:pt x="2751" y="977852"/>
                  </a:cubicBezTo>
                  <a:cubicBezTo>
                    <a:pt x="3714" y="977852"/>
                    <a:pt x="4539" y="977990"/>
                    <a:pt x="5502" y="977990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6" name="자유형: 도형 1655">
              <a:extLst>
                <a:ext uri="{FF2B5EF4-FFF2-40B4-BE49-F238E27FC236}">
                  <a16:creationId xmlns:a16="http://schemas.microsoft.com/office/drawing/2014/main" xmlns="" id="{1549D686-FE20-42F0-8F7E-FD29BCFF62AF}"/>
                </a:ext>
              </a:extLst>
            </p:cNvPr>
            <p:cNvSpPr/>
            <p:nvPr/>
          </p:nvSpPr>
          <p:spPr>
            <a:xfrm>
              <a:off x="3476194" y="4017615"/>
              <a:ext cx="811552" cy="481429"/>
            </a:xfrm>
            <a:custGeom>
              <a:avLst/>
              <a:gdLst>
                <a:gd name="connsiteX0" fmla="*/ 819668 w 811552"/>
                <a:gd name="connsiteY0" fmla="*/ 4677 h 481429"/>
                <a:gd name="connsiteX1" fmla="*/ 816779 w 811552"/>
                <a:gd name="connsiteY1" fmla="*/ 0 h 481429"/>
                <a:gd name="connsiteX2" fmla="*/ 0 w 811552"/>
                <a:gd name="connsiteY2" fmla="*/ 490095 h 481429"/>
                <a:gd name="connsiteX3" fmla="*/ 2751 w 811552"/>
                <a:gd name="connsiteY3" fmla="*/ 494909 h 481429"/>
                <a:gd name="connsiteX4" fmla="*/ 819668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9668" y="4677"/>
                  </a:moveTo>
                  <a:cubicBezTo>
                    <a:pt x="818705" y="3163"/>
                    <a:pt x="817742" y="1513"/>
                    <a:pt x="816779" y="0"/>
                  </a:cubicBezTo>
                  <a:lnTo>
                    <a:pt x="0" y="490095"/>
                  </a:lnTo>
                  <a:cubicBezTo>
                    <a:pt x="1100" y="491608"/>
                    <a:pt x="1788" y="493259"/>
                    <a:pt x="2751" y="494909"/>
                  </a:cubicBezTo>
                  <a:lnTo>
                    <a:pt x="81966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7" name="자유형: 도형 1656">
              <a:extLst>
                <a:ext uri="{FF2B5EF4-FFF2-40B4-BE49-F238E27FC236}">
                  <a16:creationId xmlns:a16="http://schemas.microsoft.com/office/drawing/2014/main" xmlns="" id="{7AA3118C-4CC1-45BE-9FB1-1C46CA4204D6}"/>
                </a:ext>
              </a:extLst>
            </p:cNvPr>
            <p:cNvSpPr/>
            <p:nvPr/>
          </p:nvSpPr>
          <p:spPr>
            <a:xfrm>
              <a:off x="3474131" y="5658601"/>
              <a:ext cx="839063" cy="508940"/>
            </a:xfrm>
            <a:custGeom>
              <a:avLst/>
              <a:gdLst>
                <a:gd name="connsiteX0" fmla="*/ 848829 w 839062"/>
                <a:gd name="connsiteY0" fmla="*/ 514029 h 508939"/>
                <a:gd name="connsiteX1" fmla="*/ 851580 w 839062"/>
                <a:gd name="connsiteY1" fmla="*/ 509215 h 508939"/>
                <a:gd name="connsiteX2" fmla="*/ 2751 w 839062"/>
                <a:gd name="connsiteY2" fmla="*/ 0 h 508939"/>
                <a:gd name="connsiteX3" fmla="*/ 0 w 839062"/>
                <a:gd name="connsiteY3" fmla="*/ 4814 h 508939"/>
                <a:gd name="connsiteX4" fmla="*/ 848829 w 839062"/>
                <a:gd name="connsiteY4" fmla="*/ 514029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848829" y="514029"/>
                  </a:moveTo>
                  <a:cubicBezTo>
                    <a:pt x="849654" y="512378"/>
                    <a:pt x="850479" y="510728"/>
                    <a:pt x="851580" y="509215"/>
                  </a:cubicBez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48829" y="514029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8" name="자유형: 도형 1657">
              <a:extLst>
                <a:ext uri="{FF2B5EF4-FFF2-40B4-BE49-F238E27FC236}">
                  <a16:creationId xmlns:a16="http://schemas.microsoft.com/office/drawing/2014/main" xmlns="" id="{238FE400-C582-4809-8798-8215818AF8FB}"/>
                </a:ext>
              </a:extLst>
            </p:cNvPr>
            <p:cNvSpPr/>
            <p:nvPr/>
          </p:nvSpPr>
          <p:spPr>
            <a:xfrm>
              <a:off x="3476057" y="4554890"/>
              <a:ext cx="825308" cy="495185"/>
            </a:xfrm>
            <a:custGeom>
              <a:avLst/>
              <a:gdLst>
                <a:gd name="connsiteX0" fmla="*/ 838513 w 825307"/>
                <a:gd name="connsiteY0" fmla="*/ 501374 h 495184"/>
                <a:gd name="connsiteX1" fmla="*/ 2751 w 825307"/>
                <a:gd name="connsiteY1" fmla="*/ 0 h 495184"/>
                <a:gd name="connsiteX2" fmla="*/ 0 w 825307"/>
                <a:gd name="connsiteY2" fmla="*/ 4814 h 495184"/>
                <a:gd name="connsiteX3" fmla="*/ 835761 w 825307"/>
                <a:gd name="connsiteY3" fmla="*/ 506326 h 495184"/>
                <a:gd name="connsiteX4" fmla="*/ 838513 w 825307"/>
                <a:gd name="connsiteY4" fmla="*/ 50137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8513" y="501374"/>
                  </a:moveTo>
                  <a:lnTo>
                    <a:pt x="2751" y="0"/>
                  </a:lnTo>
                  <a:cubicBezTo>
                    <a:pt x="1926" y="1651"/>
                    <a:pt x="1100" y="3301"/>
                    <a:pt x="0" y="4814"/>
                  </a:cubicBezTo>
                  <a:lnTo>
                    <a:pt x="835761" y="506326"/>
                  </a:lnTo>
                  <a:cubicBezTo>
                    <a:pt x="836724" y="504676"/>
                    <a:pt x="837550" y="502887"/>
                    <a:pt x="838513" y="50137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9" name="자유형: 도형 1658">
              <a:extLst>
                <a:ext uri="{FF2B5EF4-FFF2-40B4-BE49-F238E27FC236}">
                  <a16:creationId xmlns:a16="http://schemas.microsoft.com/office/drawing/2014/main" xmlns="" id="{6E282779-8519-4BF5-9696-7BA1CA9863CE}"/>
                </a:ext>
              </a:extLst>
            </p:cNvPr>
            <p:cNvSpPr/>
            <p:nvPr/>
          </p:nvSpPr>
          <p:spPr>
            <a:xfrm>
              <a:off x="3474131" y="5111010"/>
              <a:ext cx="839063" cy="495185"/>
            </a:xfrm>
            <a:custGeom>
              <a:avLst/>
              <a:gdLst>
                <a:gd name="connsiteX0" fmla="*/ 0 w 839062"/>
                <a:gd name="connsiteY0" fmla="*/ 502612 h 495184"/>
                <a:gd name="connsiteX1" fmla="*/ 2751 w 839062"/>
                <a:gd name="connsiteY1" fmla="*/ 507427 h 495184"/>
                <a:gd name="connsiteX2" fmla="*/ 840438 w 839062"/>
                <a:gd name="connsiteY2" fmla="*/ 4814 h 495184"/>
                <a:gd name="connsiteX3" fmla="*/ 837825 w 839062"/>
                <a:gd name="connsiteY3" fmla="*/ 0 h 495184"/>
                <a:gd name="connsiteX4" fmla="*/ 0 w 839062"/>
                <a:gd name="connsiteY4" fmla="*/ 502612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495184">
                  <a:moveTo>
                    <a:pt x="0" y="502612"/>
                  </a:moveTo>
                  <a:cubicBezTo>
                    <a:pt x="1100" y="504125"/>
                    <a:pt x="1926" y="505776"/>
                    <a:pt x="2751" y="507427"/>
                  </a:cubicBezTo>
                  <a:lnTo>
                    <a:pt x="840438" y="4814"/>
                  </a:lnTo>
                  <a:cubicBezTo>
                    <a:pt x="839475" y="3301"/>
                    <a:pt x="838650" y="1651"/>
                    <a:pt x="837825" y="0"/>
                  </a:cubicBezTo>
                  <a:lnTo>
                    <a:pt x="0" y="502612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0" name="자유형: 도형 1659">
              <a:extLst>
                <a:ext uri="{FF2B5EF4-FFF2-40B4-BE49-F238E27FC236}">
                  <a16:creationId xmlns:a16="http://schemas.microsoft.com/office/drawing/2014/main" xmlns="" id="{A5DA4719-67CE-4BEA-9B42-1D2A6A97FD29}"/>
                </a:ext>
              </a:extLst>
            </p:cNvPr>
            <p:cNvSpPr/>
            <p:nvPr/>
          </p:nvSpPr>
          <p:spPr>
            <a:xfrm>
              <a:off x="4356110" y="4056267"/>
              <a:ext cx="13755" cy="976614"/>
            </a:xfrm>
            <a:custGeom>
              <a:avLst/>
              <a:gdLst>
                <a:gd name="connsiteX0" fmla="*/ 0 w 0"/>
                <a:gd name="connsiteY0" fmla="*/ 0 h 976613"/>
                <a:gd name="connsiteX1" fmla="*/ 0 w 0"/>
                <a:gd name="connsiteY1" fmla="*/ 976752 h 976613"/>
                <a:gd name="connsiteX2" fmla="*/ 2751 w 0"/>
                <a:gd name="connsiteY2" fmla="*/ 976476 h 976613"/>
                <a:gd name="connsiteX3" fmla="*/ 5502 w 0"/>
                <a:gd name="connsiteY3" fmla="*/ 976752 h 976613"/>
                <a:gd name="connsiteX4" fmla="*/ 5502 w 0"/>
                <a:gd name="connsiteY4" fmla="*/ 0 h 976613"/>
                <a:gd name="connsiteX5" fmla="*/ 2751 w 0"/>
                <a:gd name="connsiteY5" fmla="*/ 138 h 976613"/>
                <a:gd name="connsiteX6" fmla="*/ 0 w 0"/>
                <a:gd name="connsiteY6" fmla="*/ 0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0" y="0"/>
                  </a:moveTo>
                  <a:lnTo>
                    <a:pt x="0" y="976752"/>
                  </a:lnTo>
                  <a:cubicBezTo>
                    <a:pt x="963" y="976752"/>
                    <a:pt x="1788" y="976476"/>
                    <a:pt x="2751" y="976476"/>
                  </a:cubicBezTo>
                  <a:cubicBezTo>
                    <a:pt x="3714" y="976476"/>
                    <a:pt x="4539" y="976752"/>
                    <a:pt x="5502" y="976752"/>
                  </a:cubicBez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ubicBezTo>
                    <a:pt x="1788" y="138"/>
                    <a:pt x="963" y="0"/>
                    <a:pt x="0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1" name="자유형: 도형 1660">
              <a:extLst>
                <a:ext uri="{FF2B5EF4-FFF2-40B4-BE49-F238E27FC236}">
                  <a16:creationId xmlns:a16="http://schemas.microsoft.com/office/drawing/2014/main" xmlns="" id="{1661BB47-2ADD-464D-9D3E-D8D1130A9FAF}"/>
                </a:ext>
              </a:extLst>
            </p:cNvPr>
            <p:cNvSpPr/>
            <p:nvPr/>
          </p:nvSpPr>
          <p:spPr>
            <a:xfrm>
              <a:off x="4356110" y="6231227"/>
              <a:ext cx="13755" cy="632736"/>
            </a:xfrm>
            <a:custGeom>
              <a:avLst/>
              <a:gdLst>
                <a:gd name="connsiteX0" fmla="*/ 2751 w 0"/>
                <a:gd name="connsiteY0" fmla="*/ 275 h 632735"/>
                <a:gd name="connsiteX1" fmla="*/ 0 w 0"/>
                <a:gd name="connsiteY1" fmla="*/ 0 h 632735"/>
                <a:gd name="connsiteX2" fmla="*/ 0 w 0"/>
                <a:gd name="connsiteY2" fmla="*/ 632736 h 632735"/>
                <a:gd name="connsiteX3" fmla="*/ 5502 w 0"/>
                <a:gd name="connsiteY3" fmla="*/ 632736 h 632735"/>
                <a:gd name="connsiteX4" fmla="*/ 5502 w 0"/>
                <a:gd name="connsiteY4" fmla="*/ 0 h 632735"/>
                <a:gd name="connsiteX5" fmla="*/ 2751 w 0"/>
                <a:gd name="connsiteY5" fmla="*/ 275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632736"/>
                  </a:lnTo>
                  <a:lnTo>
                    <a:pt x="5502" y="632736"/>
                  </a:ln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2" name="자유형: 도형 1661">
              <a:extLst>
                <a:ext uri="{FF2B5EF4-FFF2-40B4-BE49-F238E27FC236}">
                  <a16:creationId xmlns:a16="http://schemas.microsoft.com/office/drawing/2014/main" xmlns="" id="{CCA4B5A3-F24F-42CE-8D00-ED2A0A343863}"/>
                </a:ext>
              </a:extLst>
            </p:cNvPr>
            <p:cNvSpPr/>
            <p:nvPr/>
          </p:nvSpPr>
          <p:spPr>
            <a:xfrm>
              <a:off x="4392010" y="5674970"/>
              <a:ext cx="811552" cy="495185"/>
            </a:xfrm>
            <a:custGeom>
              <a:avLst/>
              <a:gdLst>
                <a:gd name="connsiteX0" fmla="*/ 824207 w 811552"/>
                <a:gd name="connsiteY0" fmla="*/ 4677 h 495184"/>
                <a:gd name="connsiteX1" fmla="*/ 821319 w 811552"/>
                <a:gd name="connsiteY1" fmla="*/ 0 h 495184"/>
                <a:gd name="connsiteX2" fmla="*/ 0 w 811552"/>
                <a:gd name="connsiteY2" fmla="*/ 492846 h 495184"/>
                <a:gd name="connsiteX3" fmla="*/ 2751 w 811552"/>
                <a:gd name="connsiteY3" fmla="*/ 497660 h 495184"/>
                <a:gd name="connsiteX4" fmla="*/ 824207 w 811552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824207" y="4677"/>
                  </a:moveTo>
                  <a:cubicBezTo>
                    <a:pt x="823244" y="3164"/>
                    <a:pt x="822281" y="1513"/>
                    <a:pt x="821319" y="0"/>
                  </a:cubicBezTo>
                  <a:lnTo>
                    <a:pt x="0" y="492846"/>
                  </a:lnTo>
                  <a:cubicBezTo>
                    <a:pt x="1101" y="494359"/>
                    <a:pt x="1926" y="496010"/>
                    <a:pt x="2751" y="497660"/>
                  </a:cubicBezTo>
                  <a:lnTo>
                    <a:pt x="824207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3" name="자유형: 도형 1662">
              <a:extLst>
                <a:ext uri="{FF2B5EF4-FFF2-40B4-BE49-F238E27FC236}">
                  <a16:creationId xmlns:a16="http://schemas.microsoft.com/office/drawing/2014/main" xmlns="" id="{C799A1FF-D846-4501-B85F-DF3E8960E736}"/>
                </a:ext>
              </a:extLst>
            </p:cNvPr>
            <p:cNvSpPr/>
            <p:nvPr/>
          </p:nvSpPr>
          <p:spPr>
            <a:xfrm>
              <a:off x="5320894" y="6766439"/>
              <a:ext cx="165062" cy="96286"/>
            </a:xfrm>
            <a:custGeom>
              <a:avLst/>
              <a:gdLst>
                <a:gd name="connsiteX0" fmla="*/ 0 w 165061"/>
                <a:gd name="connsiteY0" fmla="*/ 4952 h 96285"/>
                <a:gd name="connsiteX1" fmla="*/ 154333 w 165061"/>
                <a:gd name="connsiteY1" fmla="*/ 97524 h 96285"/>
                <a:gd name="connsiteX2" fmla="*/ 165062 w 165061"/>
                <a:gd name="connsiteY2" fmla="*/ 97524 h 96285"/>
                <a:gd name="connsiteX3" fmla="*/ 2614 w 165061"/>
                <a:gd name="connsiteY3" fmla="*/ 0 h 96285"/>
                <a:gd name="connsiteX4" fmla="*/ 0 w 165061"/>
                <a:gd name="connsiteY4" fmla="*/ 4952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061" h="96285">
                  <a:moveTo>
                    <a:pt x="0" y="4952"/>
                  </a:moveTo>
                  <a:lnTo>
                    <a:pt x="154333" y="97524"/>
                  </a:lnTo>
                  <a:lnTo>
                    <a:pt x="165062" y="97524"/>
                  </a:lnTo>
                  <a:lnTo>
                    <a:pt x="2614" y="0"/>
                  </a:lnTo>
                  <a:cubicBezTo>
                    <a:pt x="1788" y="1651"/>
                    <a:pt x="963" y="3439"/>
                    <a:pt x="0" y="495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4" name="자유형: 도형 1663">
              <a:extLst>
                <a:ext uri="{FF2B5EF4-FFF2-40B4-BE49-F238E27FC236}">
                  <a16:creationId xmlns:a16="http://schemas.microsoft.com/office/drawing/2014/main" xmlns="" id="{57C7FD9C-4125-4B4C-A0BB-D834466BA2C5}"/>
                </a:ext>
              </a:extLst>
            </p:cNvPr>
            <p:cNvSpPr/>
            <p:nvPr/>
          </p:nvSpPr>
          <p:spPr>
            <a:xfrm>
              <a:off x="5320894" y="6228201"/>
              <a:ext cx="811552" cy="481429"/>
            </a:xfrm>
            <a:custGeom>
              <a:avLst/>
              <a:gdLst>
                <a:gd name="connsiteX0" fmla="*/ 0 w 811552"/>
                <a:gd name="connsiteY0" fmla="*/ 487207 h 481429"/>
                <a:gd name="connsiteX1" fmla="*/ 2614 w 811552"/>
                <a:gd name="connsiteY1" fmla="*/ 492021 h 481429"/>
                <a:gd name="connsiteX2" fmla="*/ 814716 w 811552"/>
                <a:gd name="connsiteY2" fmla="*/ 4677 h 481429"/>
                <a:gd name="connsiteX3" fmla="*/ 811828 w 811552"/>
                <a:gd name="connsiteY3" fmla="*/ 0 h 481429"/>
                <a:gd name="connsiteX4" fmla="*/ 0 w 811552"/>
                <a:gd name="connsiteY4" fmla="*/ 48720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0" y="487207"/>
                  </a:moveTo>
                  <a:cubicBezTo>
                    <a:pt x="1101" y="488720"/>
                    <a:pt x="1788" y="490370"/>
                    <a:pt x="2614" y="492021"/>
                  </a:cubicBezTo>
                  <a:lnTo>
                    <a:pt x="814716" y="4677"/>
                  </a:lnTo>
                  <a:cubicBezTo>
                    <a:pt x="813753" y="3164"/>
                    <a:pt x="812791" y="1513"/>
                    <a:pt x="811828" y="0"/>
                  </a:cubicBezTo>
                  <a:lnTo>
                    <a:pt x="0" y="48720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5" name="자유형: 도형 1664">
              <a:extLst>
                <a:ext uri="{FF2B5EF4-FFF2-40B4-BE49-F238E27FC236}">
                  <a16:creationId xmlns:a16="http://schemas.microsoft.com/office/drawing/2014/main" xmlns="" id="{4AAEC495-CBF1-46D3-AE46-0FBD20A4AE53}"/>
                </a:ext>
              </a:extLst>
            </p:cNvPr>
            <p:cNvSpPr/>
            <p:nvPr/>
          </p:nvSpPr>
          <p:spPr>
            <a:xfrm>
              <a:off x="5276878" y="5713897"/>
              <a:ext cx="13755" cy="976614"/>
            </a:xfrm>
            <a:custGeom>
              <a:avLst/>
              <a:gdLst>
                <a:gd name="connsiteX0" fmla="*/ 5502 w 0"/>
                <a:gd name="connsiteY0" fmla="*/ 979777 h 976613"/>
                <a:gd name="connsiteX1" fmla="*/ 5502 w 0"/>
                <a:gd name="connsiteY1" fmla="*/ 0 h 976613"/>
                <a:gd name="connsiteX2" fmla="*/ 2751 w 0"/>
                <a:gd name="connsiteY2" fmla="*/ 137 h 976613"/>
                <a:gd name="connsiteX3" fmla="*/ 0 w 0"/>
                <a:gd name="connsiteY3" fmla="*/ 0 h 976613"/>
                <a:gd name="connsiteX4" fmla="*/ 0 w 0"/>
                <a:gd name="connsiteY4" fmla="*/ 979777 h 976613"/>
                <a:gd name="connsiteX5" fmla="*/ 2751 w 0"/>
                <a:gd name="connsiteY5" fmla="*/ 979502 h 976613"/>
                <a:gd name="connsiteX6" fmla="*/ 5502 w 0"/>
                <a:gd name="connsiteY6" fmla="*/ 979777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7977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9777"/>
                  </a:lnTo>
                  <a:cubicBezTo>
                    <a:pt x="963" y="979777"/>
                    <a:pt x="1788" y="979502"/>
                    <a:pt x="2751" y="979502"/>
                  </a:cubicBezTo>
                  <a:cubicBezTo>
                    <a:pt x="3576" y="979502"/>
                    <a:pt x="4539" y="979777"/>
                    <a:pt x="5502" y="97977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6" name="자유형: 도형 1665">
              <a:extLst>
                <a:ext uri="{FF2B5EF4-FFF2-40B4-BE49-F238E27FC236}">
                  <a16:creationId xmlns:a16="http://schemas.microsoft.com/office/drawing/2014/main" xmlns="" id="{670A719E-1C3A-4BB3-BCCC-C91572B5ED69}"/>
                </a:ext>
              </a:extLst>
            </p:cNvPr>
            <p:cNvSpPr/>
            <p:nvPr/>
          </p:nvSpPr>
          <p:spPr>
            <a:xfrm>
              <a:off x="5342902" y="5674970"/>
              <a:ext cx="784042" cy="467674"/>
            </a:xfrm>
            <a:custGeom>
              <a:avLst/>
              <a:gdLst>
                <a:gd name="connsiteX0" fmla="*/ 789957 w 784042"/>
                <a:gd name="connsiteY0" fmla="*/ 478678 h 467674"/>
                <a:gd name="connsiteX1" fmla="*/ 792846 w 784042"/>
                <a:gd name="connsiteY1" fmla="*/ 474002 h 467674"/>
                <a:gd name="connsiteX2" fmla="*/ 2889 w 784042"/>
                <a:gd name="connsiteY2" fmla="*/ 0 h 467674"/>
                <a:gd name="connsiteX3" fmla="*/ 0 w 784042"/>
                <a:gd name="connsiteY3" fmla="*/ 4677 h 467674"/>
                <a:gd name="connsiteX4" fmla="*/ 789957 w 784042"/>
                <a:gd name="connsiteY4" fmla="*/ 478678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89957" y="478678"/>
                  </a:moveTo>
                  <a:cubicBezTo>
                    <a:pt x="790782" y="477028"/>
                    <a:pt x="791883" y="475515"/>
                    <a:pt x="792846" y="474002"/>
                  </a:cubicBezTo>
                  <a:lnTo>
                    <a:pt x="2889" y="0"/>
                  </a:lnTo>
                  <a:cubicBezTo>
                    <a:pt x="2063" y="1651"/>
                    <a:pt x="963" y="3164"/>
                    <a:pt x="0" y="4677"/>
                  </a:cubicBezTo>
                  <a:lnTo>
                    <a:pt x="789957" y="478678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7" name="자유형: 도형 1666">
              <a:extLst>
                <a:ext uri="{FF2B5EF4-FFF2-40B4-BE49-F238E27FC236}">
                  <a16:creationId xmlns:a16="http://schemas.microsoft.com/office/drawing/2014/main" xmlns="" id="{EDA6A411-A4CE-4604-A5E6-D4EFF462A6E6}"/>
                </a:ext>
              </a:extLst>
            </p:cNvPr>
            <p:cNvSpPr/>
            <p:nvPr/>
          </p:nvSpPr>
          <p:spPr>
            <a:xfrm>
              <a:off x="5342902" y="5099181"/>
              <a:ext cx="825308" cy="495185"/>
            </a:xfrm>
            <a:custGeom>
              <a:avLst/>
              <a:gdLst>
                <a:gd name="connsiteX0" fmla="*/ 833148 w 825307"/>
                <a:gd name="connsiteY0" fmla="*/ 4677 h 495184"/>
                <a:gd name="connsiteX1" fmla="*/ 830260 w 825307"/>
                <a:gd name="connsiteY1" fmla="*/ 0 h 495184"/>
                <a:gd name="connsiteX2" fmla="*/ 0 w 825307"/>
                <a:gd name="connsiteY2" fmla="*/ 498211 h 495184"/>
                <a:gd name="connsiteX3" fmla="*/ 2889 w 825307"/>
                <a:gd name="connsiteY3" fmla="*/ 502887 h 495184"/>
                <a:gd name="connsiteX4" fmla="*/ 833148 w 825307"/>
                <a:gd name="connsiteY4" fmla="*/ 4677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3148" y="4677"/>
                  </a:moveTo>
                  <a:cubicBezTo>
                    <a:pt x="832048" y="3163"/>
                    <a:pt x="831085" y="1651"/>
                    <a:pt x="830260" y="0"/>
                  </a:cubicBezTo>
                  <a:lnTo>
                    <a:pt x="0" y="498211"/>
                  </a:lnTo>
                  <a:cubicBezTo>
                    <a:pt x="963" y="499724"/>
                    <a:pt x="1926" y="501374"/>
                    <a:pt x="2889" y="502887"/>
                  </a:cubicBezTo>
                  <a:lnTo>
                    <a:pt x="833148" y="4677"/>
                  </a:ln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8" name="자유형: 도형 1667">
              <a:extLst>
                <a:ext uri="{FF2B5EF4-FFF2-40B4-BE49-F238E27FC236}">
                  <a16:creationId xmlns:a16="http://schemas.microsoft.com/office/drawing/2014/main" xmlns="" id="{CF1AFD96-B89E-4735-A408-A790CBA85532}"/>
                </a:ext>
              </a:extLst>
            </p:cNvPr>
            <p:cNvSpPr/>
            <p:nvPr/>
          </p:nvSpPr>
          <p:spPr>
            <a:xfrm>
              <a:off x="6197508" y="6267816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6147 h 591470"/>
                <a:gd name="connsiteX3" fmla="*/ 5502 w 0"/>
                <a:gd name="connsiteY3" fmla="*/ 596147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6147"/>
                  </a:lnTo>
                  <a:lnTo>
                    <a:pt x="5502" y="596147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9" name="자유형: 도형 1668">
              <a:extLst>
                <a:ext uri="{FF2B5EF4-FFF2-40B4-BE49-F238E27FC236}">
                  <a16:creationId xmlns:a16="http://schemas.microsoft.com/office/drawing/2014/main" xmlns="" id="{B8056905-6642-4825-9EEB-52403BAFB663}"/>
                </a:ext>
              </a:extLst>
            </p:cNvPr>
            <p:cNvSpPr/>
            <p:nvPr/>
          </p:nvSpPr>
          <p:spPr>
            <a:xfrm>
              <a:off x="591057" y="1686809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0" name="자유형: 도형 1669">
              <a:extLst>
                <a:ext uri="{FF2B5EF4-FFF2-40B4-BE49-F238E27FC236}">
                  <a16:creationId xmlns:a16="http://schemas.microsoft.com/office/drawing/2014/main" xmlns="" id="{8E89D380-D006-4A68-BBB5-CF0B6FB4DCF8}"/>
                </a:ext>
              </a:extLst>
            </p:cNvPr>
            <p:cNvSpPr/>
            <p:nvPr/>
          </p:nvSpPr>
          <p:spPr>
            <a:xfrm>
              <a:off x="1546763" y="1169066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1" name="자유형: 도형 1670">
              <a:extLst>
                <a:ext uri="{FF2B5EF4-FFF2-40B4-BE49-F238E27FC236}">
                  <a16:creationId xmlns:a16="http://schemas.microsoft.com/office/drawing/2014/main" xmlns="" id="{571CF15F-F3C1-4B70-B87D-1EB8AD589C67}"/>
                </a:ext>
              </a:extLst>
            </p:cNvPr>
            <p:cNvSpPr/>
            <p:nvPr/>
          </p:nvSpPr>
          <p:spPr>
            <a:xfrm>
              <a:off x="626820" y="2827384"/>
              <a:ext cx="96286" cy="96286"/>
            </a:xfrm>
            <a:custGeom>
              <a:avLst/>
              <a:gdLst>
                <a:gd name="connsiteX0" fmla="*/ 51994 w 96285"/>
                <a:gd name="connsiteY0" fmla="*/ 97799 h 96285"/>
                <a:gd name="connsiteX1" fmla="*/ 89821 w 96285"/>
                <a:gd name="connsiteY1" fmla="*/ 76616 h 96285"/>
                <a:gd name="connsiteX2" fmla="*/ 92434 w 96285"/>
                <a:gd name="connsiteY2" fmla="*/ 71802 h 96285"/>
                <a:gd name="connsiteX3" fmla="*/ 98212 w 96285"/>
                <a:gd name="connsiteY3" fmla="*/ 49106 h 96285"/>
                <a:gd name="connsiteX4" fmla="*/ 51857 w 96285"/>
                <a:gd name="connsiteY4" fmla="*/ 275 h 96285"/>
                <a:gd name="connsiteX5" fmla="*/ 49106 w 96285"/>
                <a:gd name="connsiteY5" fmla="*/ 0 h 96285"/>
                <a:gd name="connsiteX6" fmla="*/ 46355 w 96285"/>
                <a:gd name="connsiteY6" fmla="*/ 275 h 96285"/>
                <a:gd name="connsiteX7" fmla="*/ 0 w 96285"/>
                <a:gd name="connsiteY7" fmla="*/ 49106 h 96285"/>
                <a:gd name="connsiteX8" fmla="*/ 5777 w 96285"/>
                <a:gd name="connsiteY8" fmla="*/ 71802 h 96285"/>
                <a:gd name="connsiteX9" fmla="*/ 8391 w 96285"/>
                <a:gd name="connsiteY9" fmla="*/ 76616 h 96285"/>
                <a:gd name="connsiteX10" fmla="*/ 46217 w 96285"/>
                <a:gd name="connsiteY10" fmla="*/ 97799 h 96285"/>
                <a:gd name="connsiteX11" fmla="*/ 48968 w 96285"/>
                <a:gd name="connsiteY11" fmla="*/ 98074 h 96285"/>
                <a:gd name="connsiteX12" fmla="*/ 51994 w 96285"/>
                <a:gd name="connsiteY12" fmla="*/ 9779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285" h="96285">
                  <a:moveTo>
                    <a:pt x="51994" y="97799"/>
                  </a:moveTo>
                  <a:cubicBezTo>
                    <a:pt x="67675" y="96974"/>
                    <a:pt x="81430" y="88858"/>
                    <a:pt x="89821" y="76616"/>
                  </a:cubicBezTo>
                  <a:cubicBezTo>
                    <a:pt x="90921" y="75103"/>
                    <a:pt x="91609" y="73453"/>
                    <a:pt x="92434" y="71802"/>
                  </a:cubicBezTo>
                  <a:cubicBezTo>
                    <a:pt x="96011" y="64924"/>
                    <a:pt x="98212" y="57359"/>
                    <a:pt x="98212" y="49106"/>
                  </a:cubicBezTo>
                  <a:cubicBezTo>
                    <a:pt x="98212" y="22971"/>
                    <a:pt x="77716" y="1788"/>
                    <a:pt x="51857" y="275"/>
                  </a:cubicBezTo>
                  <a:cubicBezTo>
                    <a:pt x="50894" y="275"/>
                    <a:pt x="50069" y="0"/>
                    <a:pt x="49106" y="0"/>
                  </a:cubicBezTo>
                  <a:cubicBezTo>
                    <a:pt x="48143" y="0"/>
                    <a:pt x="47318" y="275"/>
                    <a:pt x="46355" y="275"/>
                  </a:cubicBezTo>
                  <a:cubicBezTo>
                    <a:pt x="20633" y="1788"/>
                    <a:pt x="0" y="22971"/>
                    <a:pt x="0" y="49106"/>
                  </a:cubicBezTo>
                  <a:cubicBezTo>
                    <a:pt x="0" y="57359"/>
                    <a:pt x="2201" y="65062"/>
                    <a:pt x="5777" y="71802"/>
                  </a:cubicBezTo>
                  <a:cubicBezTo>
                    <a:pt x="6602" y="73453"/>
                    <a:pt x="7428" y="75103"/>
                    <a:pt x="8391" y="76616"/>
                  </a:cubicBezTo>
                  <a:cubicBezTo>
                    <a:pt x="16781" y="88858"/>
                    <a:pt x="30536" y="96974"/>
                    <a:pt x="46217" y="97799"/>
                  </a:cubicBezTo>
                  <a:cubicBezTo>
                    <a:pt x="47180" y="97799"/>
                    <a:pt x="48005" y="98074"/>
                    <a:pt x="48968" y="98074"/>
                  </a:cubicBezTo>
                  <a:cubicBezTo>
                    <a:pt x="50206" y="98074"/>
                    <a:pt x="51032" y="97799"/>
                    <a:pt x="51994" y="9779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2" name="자유형: 도형 1671">
              <a:extLst>
                <a:ext uri="{FF2B5EF4-FFF2-40B4-BE49-F238E27FC236}">
                  <a16:creationId xmlns:a16="http://schemas.microsoft.com/office/drawing/2014/main" xmlns="" id="{8E4FC7B4-17F6-48B1-89E0-D9E2A4EFFEE6}"/>
                </a:ext>
              </a:extLst>
            </p:cNvPr>
            <p:cNvSpPr/>
            <p:nvPr/>
          </p:nvSpPr>
          <p:spPr>
            <a:xfrm>
              <a:off x="594908" y="585573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3" name="자유형: 도형 1672">
              <a:extLst>
                <a:ext uri="{FF2B5EF4-FFF2-40B4-BE49-F238E27FC236}">
                  <a16:creationId xmlns:a16="http://schemas.microsoft.com/office/drawing/2014/main" xmlns="" id="{43284620-5787-48FE-B25C-46682175FD32}"/>
                </a:ext>
              </a:extLst>
            </p:cNvPr>
            <p:cNvSpPr/>
            <p:nvPr/>
          </p:nvSpPr>
          <p:spPr>
            <a:xfrm>
              <a:off x="1552540" y="70031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4" name="자유형: 도형 1673">
              <a:extLst>
                <a:ext uri="{FF2B5EF4-FFF2-40B4-BE49-F238E27FC236}">
                  <a16:creationId xmlns:a16="http://schemas.microsoft.com/office/drawing/2014/main" xmlns="" id="{5D8AAE4A-7FF8-4D5E-859D-0C5EEA7B5F9E}"/>
                </a:ext>
              </a:extLst>
            </p:cNvPr>
            <p:cNvSpPr/>
            <p:nvPr/>
          </p:nvSpPr>
          <p:spPr>
            <a:xfrm>
              <a:off x="645802" y="3951040"/>
              <a:ext cx="55021" cy="55021"/>
            </a:xfrm>
            <a:custGeom>
              <a:avLst/>
              <a:gdLst>
                <a:gd name="connsiteX0" fmla="*/ 33012 w 55020"/>
                <a:gd name="connsiteY0" fmla="*/ 60247 h 55020"/>
                <a:gd name="connsiteX1" fmla="*/ 60523 w 55020"/>
                <a:gd name="connsiteY1" fmla="*/ 30261 h 55020"/>
                <a:gd name="connsiteX2" fmla="*/ 33012 w 55020"/>
                <a:gd name="connsiteY2" fmla="*/ 275 h 55020"/>
                <a:gd name="connsiteX3" fmla="*/ 30261 w 55020"/>
                <a:gd name="connsiteY3" fmla="*/ 0 h 55020"/>
                <a:gd name="connsiteX4" fmla="*/ 27510 w 55020"/>
                <a:gd name="connsiteY4" fmla="*/ 275 h 55020"/>
                <a:gd name="connsiteX5" fmla="*/ 0 w 55020"/>
                <a:gd name="connsiteY5" fmla="*/ 30261 h 55020"/>
                <a:gd name="connsiteX6" fmla="*/ 3026 w 55020"/>
                <a:gd name="connsiteY6" fmla="*/ 43329 h 55020"/>
                <a:gd name="connsiteX7" fmla="*/ 5915 w 55020"/>
                <a:gd name="connsiteY7" fmla="*/ 48005 h 55020"/>
                <a:gd name="connsiteX8" fmla="*/ 27510 w 55020"/>
                <a:gd name="connsiteY8" fmla="*/ 60110 h 55020"/>
                <a:gd name="connsiteX9" fmla="*/ 30261 w 55020"/>
                <a:gd name="connsiteY9" fmla="*/ 60385 h 55020"/>
                <a:gd name="connsiteX10" fmla="*/ 33012 w 55020"/>
                <a:gd name="connsiteY10" fmla="*/ 6024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3012" y="60247"/>
                  </a:moveTo>
                  <a:cubicBezTo>
                    <a:pt x="48418" y="58872"/>
                    <a:pt x="60523" y="46079"/>
                    <a:pt x="60523" y="30261"/>
                  </a:cubicBezTo>
                  <a:cubicBezTo>
                    <a:pt x="60523" y="14443"/>
                    <a:pt x="48418" y="1651"/>
                    <a:pt x="33012" y="275"/>
                  </a:cubicBezTo>
                  <a:cubicBezTo>
                    <a:pt x="32049" y="137"/>
                    <a:pt x="31224" y="0"/>
                    <a:pt x="30261" y="0"/>
                  </a:cubicBezTo>
                  <a:cubicBezTo>
                    <a:pt x="29298" y="0"/>
                    <a:pt x="28473" y="137"/>
                    <a:pt x="27510" y="275"/>
                  </a:cubicBezTo>
                  <a:cubicBezTo>
                    <a:pt x="12105" y="1651"/>
                    <a:pt x="0" y="14443"/>
                    <a:pt x="0" y="30261"/>
                  </a:cubicBezTo>
                  <a:cubicBezTo>
                    <a:pt x="0" y="34938"/>
                    <a:pt x="1238" y="39339"/>
                    <a:pt x="3026" y="43329"/>
                  </a:cubicBezTo>
                  <a:cubicBezTo>
                    <a:pt x="3851" y="44979"/>
                    <a:pt x="4814" y="46630"/>
                    <a:pt x="5915" y="48005"/>
                  </a:cubicBezTo>
                  <a:cubicBezTo>
                    <a:pt x="10867" y="54745"/>
                    <a:pt x="18707" y="59422"/>
                    <a:pt x="27510" y="60110"/>
                  </a:cubicBezTo>
                  <a:cubicBezTo>
                    <a:pt x="28473" y="60247"/>
                    <a:pt x="29298" y="60385"/>
                    <a:pt x="30261" y="60385"/>
                  </a:cubicBezTo>
                  <a:cubicBezTo>
                    <a:pt x="31224" y="60522"/>
                    <a:pt x="32049" y="60247"/>
                    <a:pt x="33012" y="6024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5" name="자유형: 도형 1674">
              <a:extLst>
                <a:ext uri="{FF2B5EF4-FFF2-40B4-BE49-F238E27FC236}">
                  <a16:creationId xmlns:a16="http://schemas.microsoft.com/office/drawing/2014/main" xmlns="" id="{D8DFC22E-F63C-4F9D-A699-200081920548}"/>
                </a:ext>
              </a:extLst>
            </p:cNvPr>
            <p:cNvSpPr/>
            <p:nvPr/>
          </p:nvSpPr>
          <p:spPr>
            <a:xfrm>
              <a:off x="1566433" y="4503583"/>
              <a:ext cx="55021" cy="55021"/>
            </a:xfrm>
            <a:custGeom>
              <a:avLst/>
              <a:gdLst>
                <a:gd name="connsiteX0" fmla="*/ 27510 w 55020"/>
                <a:gd name="connsiteY0" fmla="*/ 60110 h 55020"/>
                <a:gd name="connsiteX1" fmla="*/ 30261 w 55020"/>
                <a:gd name="connsiteY1" fmla="*/ 60385 h 55020"/>
                <a:gd name="connsiteX2" fmla="*/ 33012 w 55020"/>
                <a:gd name="connsiteY2" fmla="*/ 60110 h 55020"/>
                <a:gd name="connsiteX3" fmla="*/ 60523 w 55020"/>
                <a:gd name="connsiteY3" fmla="*/ 30124 h 55020"/>
                <a:gd name="connsiteX4" fmla="*/ 57496 w 55020"/>
                <a:gd name="connsiteY4" fmla="*/ 17057 h 55020"/>
                <a:gd name="connsiteX5" fmla="*/ 54608 w 55020"/>
                <a:gd name="connsiteY5" fmla="*/ 12380 h 55020"/>
                <a:gd name="connsiteX6" fmla="*/ 30261 w 55020"/>
                <a:gd name="connsiteY6" fmla="*/ 0 h 55020"/>
                <a:gd name="connsiteX7" fmla="*/ 0 w 55020"/>
                <a:gd name="connsiteY7" fmla="*/ 30261 h 55020"/>
                <a:gd name="connsiteX8" fmla="*/ 3026 w 55020"/>
                <a:gd name="connsiteY8" fmla="*/ 43329 h 55020"/>
                <a:gd name="connsiteX9" fmla="*/ 5915 w 55020"/>
                <a:gd name="connsiteY9" fmla="*/ 48006 h 55020"/>
                <a:gd name="connsiteX10" fmla="*/ 27510 w 55020"/>
                <a:gd name="connsiteY10" fmla="*/ 6011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7510" y="60110"/>
                  </a:moveTo>
                  <a:cubicBezTo>
                    <a:pt x="28473" y="60248"/>
                    <a:pt x="29298" y="60385"/>
                    <a:pt x="30261" y="60385"/>
                  </a:cubicBezTo>
                  <a:cubicBezTo>
                    <a:pt x="31224" y="60385"/>
                    <a:pt x="32049" y="60248"/>
                    <a:pt x="33012" y="60110"/>
                  </a:cubicBezTo>
                  <a:cubicBezTo>
                    <a:pt x="48418" y="58735"/>
                    <a:pt x="60523" y="45942"/>
                    <a:pt x="60523" y="30124"/>
                  </a:cubicBezTo>
                  <a:cubicBezTo>
                    <a:pt x="60523" y="25447"/>
                    <a:pt x="59422" y="21045"/>
                    <a:pt x="57496" y="17057"/>
                  </a:cubicBezTo>
                  <a:cubicBezTo>
                    <a:pt x="56671" y="15406"/>
                    <a:pt x="55708" y="13755"/>
                    <a:pt x="54608" y="12380"/>
                  </a:cubicBezTo>
                  <a:cubicBezTo>
                    <a:pt x="49106" y="4814"/>
                    <a:pt x="40303" y="0"/>
                    <a:pt x="30261" y="0"/>
                  </a:cubicBezTo>
                  <a:cubicBezTo>
                    <a:pt x="13618" y="0"/>
                    <a:pt x="0" y="13480"/>
                    <a:pt x="0" y="30261"/>
                  </a:cubicBezTo>
                  <a:cubicBezTo>
                    <a:pt x="0" y="34938"/>
                    <a:pt x="1100" y="39340"/>
                    <a:pt x="3026" y="43329"/>
                  </a:cubicBezTo>
                  <a:cubicBezTo>
                    <a:pt x="3852" y="44980"/>
                    <a:pt x="4814" y="46630"/>
                    <a:pt x="5915" y="48006"/>
                  </a:cubicBezTo>
                  <a:cubicBezTo>
                    <a:pt x="11004" y="54746"/>
                    <a:pt x="18707" y="59285"/>
                    <a:pt x="27510" y="6011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6" name="자유형: 도형 1675">
              <a:extLst>
                <a:ext uri="{FF2B5EF4-FFF2-40B4-BE49-F238E27FC236}">
                  <a16:creationId xmlns:a16="http://schemas.microsoft.com/office/drawing/2014/main" xmlns="" id="{790BBA2C-0748-4A68-B48C-288A1A68E988}"/>
                </a:ext>
              </a:extLst>
            </p:cNvPr>
            <p:cNvSpPr/>
            <p:nvPr/>
          </p:nvSpPr>
          <p:spPr>
            <a:xfrm>
              <a:off x="629984" y="5040171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7" name="자유형: 도형 1676">
              <a:extLst>
                <a:ext uri="{FF2B5EF4-FFF2-40B4-BE49-F238E27FC236}">
                  <a16:creationId xmlns:a16="http://schemas.microsoft.com/office/drawing/2014/main" xmlns="" id="{FD2526A4-04E7-40D7-B65A-3509C122E007}"/>
                </a:ext>
              </a:extLst>
            </p:cNvPr>
            <p:cNvSpPr/>
            <p:nvPr/>
          </p:nvSpPr>
          <p:spPr>
            <a:xfrm>
              <a:off x="1534933" y="3366997"/>
              <a:ext cx="110041" cy="110041"/>
            </a:xfrm>
            <a:custGeom>
              <a:avLst/>
              <a:gdLst>
                <a:gd name="connsiteX0" fmla="*/ 59010 w 110041"/>
                <a:gd name="connsiteY0" fmla="*/ 275 h 110041"/>
                <a:gd name="connsiteX1" fmla="*/ 10316 w 110041"/>
                <a:gd name="connsiteY1" fmla="*/ 27648 h 110041"/>
                <a:gd name="connsiteX2" fmla="*/ 7703 w 110041"/>
                <a:gd name="connsiteY2" fmla="*/ 32462 h 110041"/>
                <a:gd name="connsiteX3" fmla="*/ 0 w 110041"/>
                <a:gd name="connsiteY3" fmla="*/ 61760 h 110041"/>
                <a:gd name="connsiteX4" fmla="*/ 61761 w 110041"/>
                <a:gd name="connsiteY4" fmla="*/ 123521 h 110041"/>
                <a:gd name="connsiteX5" fmla="*/ 113205 w 110041"/>
                <a:gd name="connsiteY5" fmla="*/ 95873 h 110041"/>
                <a:gd name="connsiteX6" fmla="*/ 115818 w 110041"/>
                <a:gd name="connsiteY6" fmla="*/ 91059 h 110041"/>
                <a:gd name="connsiteX7" fmla="*/ 123521 w 110041"/>
                <a:gd name="connsiteY7" fmla="*/ 61760 h 110041"/>
                <a:gd name="connsiteX8" fmla="*/ 115818 w 110041"/>
                <a:gd name="connsiteY8" fmla="*/ 32462 h 110041"/>
                <a:gd name="connsiteX9" fmla="*/ 113205 w 110041"/>
                <a:gd name="connsiteY9" fmla="*/ 27648 h 110041"/>
                <a:gd name="connsiteX10" fmla="*/ 64512 w 110041"/>
                <a:gd name="connsiteY10" fmla="*/ 275 h 110041"/>
                <a:gd name="connsiteX11" fmla="*/ 61761 w 110041"/>
                <a:gd name="connsiteY11" fmla="*/ 0 h 110041"/>
                <a:gd name="connsiteX12" fmla="*/ 59010 w 110041"/>
                <a:gd name="connsiteY12" fmla="*/ 275 h 1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41" h="110041">
                  <a:moveTo>
                    <a:pt x="59010" y="275"/>
                  </a:moveTo>
                  <a:cubicBezTo>
                    <a:pt x="38652" y="1238"/>
                    <a:pt x="20908" y="11692"/>
                    <a:pt x="10316" y="27648"/>
                  </a:cubicBezTo>
                  <a:cubicBezTo>
                    <a:pt x="9353" y="29161"/>
                    <a:pt x="8528" y="30949"/>
                    <a:pt x="7703" y="32462"/>
                  </a:cubicBezTo>
                  <a:cubicBezTo>
                    <a:pt x="3026" y="41265"/>
                    <a:pt x="0" y="51031"/>
                    <a:pt x="0" y="61760"/>
                  </a:cubicBezTo>
                  <a:cubicBezTo>
                    <a:pt x="0" y="95873"/>
                    <a:pt x="27648" y="123521"/>
                    <a:pt x="61761" y="123521"/>
                  </a:cubicBezTo>
                  <a:cubicBezTo>
                    <a:pt x="83219" y="123521"/>
                    <a:pt x="102201" y="112517"/>
                    <a:pt x="113205" y="95873"/>
                  </a:cubicBezTo>
                  <a:cubicBezTo>
                    <a:pt x="114168" y="94360"/>
                    <a:pt x="114993" y="92572"/>
                    <a:pt x="115818" y="91059"/>
                  </a:cubicBezTo>
                  <a:cubicBezTo>
                    <a:pt x="120495" y="82256"/>
                    <a:pt x="123521" y="72489"/>
                    <a:pt x="123521" y="61760"/>
                  </a:cubicBezTo>
                  <a:cubicBezTo>
                    <a:pt x="123521" y="51169"/>
                    <a:pt x="120633" y="41265"/>
                    <a:pt x="115818" y="32462"/>
                  </a:cubicBezTo>
                  <a:cubicBezTo>
                    <a:pt x="114993" y="30811"/>
                    <a:pt x="114168" y="29161"/>
                    <a:pt x="113205" y="27648"/>
                  </a:cubicBezTo>
                  <a:cubicBezTo>
                    <a:pt x="102613" y="11692"/>
                    <a:pt x="84869" y="1100"/>
                    <a:pt x="64512" y="275"/>
                  </a:cubicBezTo>
                  <a:cubicBezTo>
                    <a:pt x="63549" y="275"/>
                    <a:pt x="62723" y="0"/>
                    <a:pt x="61761" y="0"/>
                  </a:cubicBezTo>
                  <a:cubicBezTo>
                    <a:pt x="60935" y="0"/>
                    <a:pt x="59972" y="275"/>
                    <a:pt x="59010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8" name="자유형: 도형 1677">
              <a:extLst>
                <a:ext uri="{FF2B5EF4-FFF2-40B4-BE49-F238E27FC236}">
                  <a16:creationId xmlns:a16="http://schemas.microsoft.com/office/drawing/2014/main" xmlns="" id="{8282ABAD-F3F9-4ACE-BA71-300B3ECAE6C0}"/>
                </a:ext>
              </a:extLst>
            </p:cNvPr>
            <p:cNvSpPr/>
            <p:nvPr/>
          </p:nvSpPr>
          <p:spPr>
            <a:xfrm>
              <a:off x="2431080" y="2790107"/>
              <a:ext cx="165062" cy="165062"/>
            </a:xfrm>
            <a:custGeom>
              <a:avLst/>
              <a:gdLst>
                <a:gd name="connsiteX0" fmla="*/ 86382 w 165061"/>
                <a:gd name="connsiteY0" fmla="*/ 172627 h 165061"/>
                <a:gd name="connsiteX1" fmla="*/ 158872 w 165061"/>
                <a:gd name="connsiteY1" fmla="*/ 133012 h 165061"/>
                <a:gd name="connsiteX2" fmla="*/ 161760 w 165061"/>
                <a:gd name="connsiteY2" fmla="*/ 128335 h 165061"/>
                <a:gd name="connsiteX3" fmla="*/ 172764 w 165061"/>
                <a:gd name="connsiteY3" fmla="*/ 86382 h 165061"/>
                <a:gd name="connsiteX4" fmla="*/ 86382 w 165061"/>
                <a:gd name="connsiteY4" fmla="*/ 0 h 165061"/>
                <a:gd name="connsiteX5" fmla="*/ 0 w 165061"/>
                <a:gd name="connsiteY5" fmla="*/ 86382 h 165061"/>
                <a:gd name="connsiteX6" fmla="*/ 11004 w 165061"/>
                <a:gd name="connsiteY6" fmla="*/ 128335 h 165061"/>
                <a:gd name="connsiteX7" fmla="*/ 13893 w 165061"/>
                <a:gd name="connsiteY7" fmla="*/ 133012 h 165061"/>
                <a:gd name="connsiteX8" fmla="*/ 86382 w 165061"/>
                <a:gd name="connsiteY8" fmla="*/ 172627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6382" y="172627"/>
                  </a:moveTo>
                  <a:cubicBezTo>
                    <a:pt x="116781" y="172627"/>
                    <a:pt x="143466" y="156808"/>
                    <a:pt x="158872" y="133012"/>
                  </a:cubicBezTo>
                  <a:cubicBezTo>
                    <a:pt x="159834" y="131499"/>
                    <a:pt x="160797" y="129848"/>
                    <a:pt x="161760" y="128335"/>
                  </a:cubicBezTo>
                  <a:cubicBezTo>
                    <a:pt x="168775" y="115956"/>
                    <a:pt x="172764" y="101650"/>
                    <a:pt x="172764" y="86382"/>
                  </a:cubicBezTo>
                  <a:cubicBezTo>
                    <a:pt x="172764" y="38652"/>
                    <a:pt x="134112" y="0"/>
                    <a:pt x="86382" y="0"/>
                  </a:cubicBezTo>
                  <a:cubicBezTo>
                    <a:pt x="38652" y="0"/>
                    <a:pt x="0" y="38652"/>
                    <a:pt x="0" y="86382"/>
                  </a:cubicBezTo>
                  <a:cubicBezTo>
                    <a:pt x="0" y="101650"/>
                    <a:pt x="3989" y="115956"/>
                    <a:pt x="11004" y="128335"/>
                  </a:cubicBezTo>
                  <a:cubicBezTo>
                    <a:pt x="11967" y="129986"/>
                    <a:pt x="12930" y="131499"/>
                    <a:pt x="13893" y="133012"/>
                  </a:cubicBezTo>
                  <a:cubicBezTo>
                    <a:pt x="29298" y="156808"/>
                    <a:pt x="55983" y="172627"/>
                    <a:pt x="86382" y="172627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9" name="자유형: 도형 1678">
              <a:extLst>
                <a:ext uri="{FF2B5EF4-FFF2-40B4-BE49-F238E27FC236}">
                  <a16:creationId xmlns:a16="http://schemas.microsoft.com/office/drawing/2014/main" xmlns="" id="{CF0B65FB-43FD-4B41-85CA-99825D9841C1}"/>
                </a:ext>
              </a:extLst>
            </p:cNvPr>
            <p:cNvSpPr/>
            <p:nvPr/>
          </p:nvSpPr>
          <p:spPr>
            <a:xfrm>
              <a:off x="1550614" y="2277866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0" name="자유형: 도형 1679">
              <a:extLst>
                <a:ext uri="{FF2B5EF4-FFF2-40B4-BE49-F238E27FC236}">
                  <a16:creationId xmlns:a16="http://schemas.microsoft.com/office/drawing/2014/main" xmlns="" id="{45C7DE1C-E2C4-4297-82FE-06C40AA68D58}"/>
                </a:ext>
              </a:extLst>
            </p:cNvPr>
            <p:cNvSpPr/>
            <p:nvPr/>
          </p:nvSpPr>
          <p:spPr>
            <a:xfrm>
              <a:off x="2439883" y="1693961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1" name="자유형: 도형 1680">
              <a:extLst>
                <a:ext uri="{FF2B5EF4-FFF2-40B4-BE49-F238E27FC236}">
                  <a16:creationId xmlns:a16="http://schemas.microsoft.com/office/drawing/2014/main" xmlns="" id="{960C8273-9111-4ED5-BD20-DABBDFF92219}"/>
                </a:ext>
              </a:extLst>
            </p:cNvPr>
            <p:cNvSpPr/>
            <p:nvPr/>
          </p:nvSpPr>
          <p:spPr>
            <a:xfrm>
              <a:off x="2476334" y="625601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2" name="자유형: 도형 1681">
              <a:extLst>
                <a:ext uri="{FF2B5EF4-FFF2-40B4-BE49-F238E27FC236}">
                  <a16:creationId xmlns:a16="http://schemas.microsoft.com/office/drawing/2014/main" xmlns="" id="{DF5A6D54-1188-4416-B8A1-C5C2AC68CA48}"/>
                </a:ext>
              </a:extLst>
            </p:cNvPr>
            <p:cNvSpPr/>
            <p:nvPr/>
          </p:nvSpPr>
          <p:spPr>
            <a:xfrm>
              <a:off x="597797" y="6112658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3" name="자유형: 도형 1682">
              <a:extLst>
                <a:ext uri="{FF2B5EF4-FFF2-40B4-BE49-F238E27FC236}">
                  <a16:creationId xmlns:a16="http://schemas.microsoft.com/office/drawing/2014/main" xmlns="" id="{20FD3E44-92AD-471A-9C8C-8BF71DF72EC6}"/>
                </a:ext>
              </a:extLst>
            </p:cNvPr>
            <p:cNvSpPr/>
            <p:nvPr/>
          </p:nvSpPr>
          <p:spPr>
            <a:xfrm>
              <a:off x="1543599" y="6690098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4" name="자유형: 도형 1683">
              <a:extLst>
                <a:ext uri="{FF2B5EF4-FFF2-40B4-BE49-F238E27FC236}">
                  <a16:creationId xmlns:a16="http://schemas.microsoft.com/office/drawing/2014/main" xmlns="" id="{A0E3123D-7DAD-4E7D-BCA6-AF107D9192DA}"/>
                </a:ext>
              </a:extLst>
            </p:cNvPr>
            <p:cNvSpPr/>
            <p:nvPr/>
          </p:nvSpPr>
          <p:spPr>
            <a:xfrm>
              <a:off x="1525442" y="556713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5" name="자유형: 도형 1684">
              <a:extLst>
                <a:ext uri="{FF2B5EF4-FFF2-40B4-BE49-F238E27FC236}">
                  <a16:creationId xmlns:a16="http://schemas.microsoft.com/office/drawing/2014/main" xmlns="" id="{92382505-0D4B-4D00-8DC2-72C6E9A95B26}"/>
                </a:ext>
              </a:extLst>
            </p:cNvPr>
            <p:cNvSpPr/>
            <p:nvPr/>
          </p:nvSpPr>
          <p:spPr>
            <a:xfrm>
              <a:off x="2454051" y="6127513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6" name="자유형: 도형 1685">
              <a:extLst>
                <a:ext uri="{FF2B5EF4-FFF2-40B4-BE49-F238E27FC236}">
                  <a16:creationId xmlns:a16="http://schemas.microsoft.com/office/drawing/2014/main" xmlns="" id="{42854B72-11D8-4617-937E-2B9F3552F9BD}"/>
                </a:ext>
              </a:extLst>
            </p:cNvPr>
            <p:cNvSpPr/>
            <p:nvPr/>
          </p:nvSpPr>
          <p:spPr>
            <a:xfrm>
              <a:off x="2469732" y="5038658"/>
              <a:ext cx="82531" cy="82531"/>
            </a:xfrm>
            <a:custGeom>
              <a:avLst/>
              <a:gdLst>
                <a:gd name="connsiteX0" fmla="*/ 44979 w 82530"/>
                <a:gd name="connsiteY0" fmla="*/ 0 h 82530"/>
                <a:gd name="connsiteX1" fmla="*/ 0 w 82530"/>
                <a:gd name="connsiteY1" fmla="*/ 47455 h 82530"/>
                <a:gd name="connsiteX2" fmla="*/ 44979 w 82530"/>
                <a:gd name="connsiteY2" fmla="*/ 94911 h 82530"/>
                <a:gd name="connsiteX3" fmla="*/ 47730 w 82530"/>
                <a:gd name="connsiteY3" fmla="*/ 95186 h 82530"/>
                <a:gd name="connsiteX4" fmla="*/ 50481 w 82530"/>
                <a:gd name="connsiteY4" fmla="*/ 94911 h 82530"/>
                <a:gd name="connsiteX5" fmla="*/ 87070 w 82530"/>
                <a:gd name="connsiteY5" fmla="*/ 74415 h 82530"/>
                <a:gd name="connsiteX6" fmla="*/ 89683 w 82530"/>
                <a:gd name="connsiteY6" fmla="*/ 69601 h 82530"/>
                <a:gd name="connsiteX7" fmla="*/ 95323 w 82530"/>
                <a:gd name="connsiteY7" fmla="*/ 47593 h 82530"/>
                <a:gd name="connsiteX8" fmla="*/ 89683 w 82530"/>
                <a:gd name="connsiteY8" fmla="*/ 25585 h 82530"/>
                <a:gd name="connsiteX9" fmla="*/ 87070 w 82530"/>
                <a:gd name="connsiteY9" fmla="*/ 20770 h 82530"/>
                <a:gd name="connsiteX10" fmla="*/ 50481 w 82530"/>
                <a:gd name="connsiteY10" fmla="*/ 275 h 82530"/>
                <a:gd name="connsiteX11" fmla="*/ 47730 w 82530"/>
                <a:gd name="connsiteY11" fmla="*/ 0 h 82530"/>
                <a:gd name="connsiteX12" fmla="*/ 44979 w 82530"/>
                <a:gd name="connsiteY12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979" y="0"/>
                  </a:moveTo>
                  <a:cubicBezTo>
                    <a:pt x="19945" y="1513"/>
                    <a:pt x="0" y="22008"/>
                    <a:pt x="0" y="47455"/>
                  </a:cubicBezTo>
                  <a:cubicBezTo>
                    <a:pt x="0" y="72902"/>
                    <a:pt x="19945" y="93397"/>
                    <a:pt x="44979" y="94911"/>
                  </a:cubicBezTo>
                  <a:cubicBezTo>
                    <a:pt x="45942" y="94911"/>
                    <a:pt x="46767" y="95186"/>
                    <a:pt x="47730" y="95186"/>
                  </a:cubicBezTo>
                  <a:cubicBezTo>
                    <a:pt x="48693" y="95186"/>
                    <a:pt x="49518" y="94911"/>
                    <a:pt x="50481" y="94911"/>
                  </a:cubicBezTo>
                  <a:cubicBezTo>
                    <a:pt x="65749" y="94085"/>
                    <a:pt x="78954" y="86245"/>
                    <a:pt x="87070" y="74415"/>
                  </a:cubicBezTo>
                  <a:cubicBezTo>
                    <a:pt x="88170" y="72902"/>
                    <a:pt x="88858" y="71252"/>
                    <a:pt x="89683" y="69601"/>
                  </a:cubicBezTo>
                  <a:cubicBezTo>
                    <a:pt x="93122" y="62999"/>
                    <a:pt x="95323" y="55571"/>
                    <a:pt x="95323" y="47593"/>
                  </a:cubicBezTo>
                  <a:cubicBezTo>
                    <a:pt x="95323" y="39615"/>
                    <a:pt x="93122" y="32187"/>
                    <a:pt x="89683" y="25585"/>
                  </a:cubicBezTo>
                  <a:cubicBezTo>
                    <a:pt x="88858" y="23934"/>
                    <a:pt x="88033" y="22284"/>
                    <a:pt x="87070" y="20770"/>
                  </a:cubicBezTo>
                  <a:cubicBezTo>
                    <a:pt x="78954" y="8941"/>
                    <a:pt x="65612" y="1101"/>
                    <a:pt x="50481" y="275"/>
                  </a:cubicBezTo>
                  <a:cubicBezTo>
                    <a:pt x="49518" y="275"/>
                    <a:pt x="48693" y="0"/>
                    <a:pt x="47730" y="0"/>
                  </a:cubicBezTo>
                  <a:cubicBezTo>
                    <a:pt x="46767" y="0"/>
                    <a:pt x="45942" y="0"/>
                    <a:pt x="449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7" name="자유형: 도형 1686">
              <a:extLst>
                <a:ext uri="{FF2B5EF4-FFF2-40B4-BE49-F238E27FC236}">
                  <a16:creationId xmlns:a16="http://schemas.microsoft.com/office/drawing/2014/main" xmlns="" id="{4F63F6DE-FD08-412F-86E6-43DAB151CA7E}"/>
                </a:ext>
              </a:extLst>
            </p:cNvPr>
            <p:cNvSpPr/>
            <p:nvPr/>
          </p:nvSpPr>
          <p:spPr>
            <a:xfrm>
              <a:off x="3354186" y="3344852"/>
              <a:ext cx="165062" cy="165062"/>
            </a:xfrm>
            <a:custGeom>
              <a:avLst/>
              <a:gdLst>
                <a:gd name="connsiteX0" fmla="*/ 0 w 165061"/>
                <a:gd name="connsiteY0" fmla="*/ 83906 h 165061"/>
                <a:gd name="connsiteX1" fmla="*/ 10591 w 165061"/>
                <a:gd name="connsiteY1" fmla="*/ 124759 h 165061"/>
                <a:gd name="connsiteX2" fmla="*/ 13480 w 165061"/>
                <a:gd name="connsiteY2" fmla="*/ 129436 h 165061"/>
                <a:gd name="connsiteX3" fmla="*/ 81155 w 165061"/>
                <a:gd name="connsiteY3" fmla="*/ 167675 h 165061"/>
                <a:gd name="connsiteX4" fmla="*/ 83906 w 165061"/>
                <a:gd name="connsiteY4" fmla="*/ 167812 h 165061"/>
                <a:gd name="connsiteX5" fmla="*/ 86657 w 165061"/>
                <a:gd name="connsiteY5" fmla="*/ 167675 h 165061"/>
                <a:gd name="connsiteX6" fmla="*/ 167812 w 165061"/>
                <a:gd name="connsiteY6" fmla="*/ 83906 h 165061"/>
                <a:gd name="connsiteX7" fmla="*/ 83906 w 165061"/>
                <a:gd name="connsiteY7" fmla="*/ 0 h 165061"/>
                <a:gd name="connsiteX8" fmla="*/ 13480 w 165061"/>
                <a:gd name="connsiteY8" fmla="*/ 38377 h 165061"/>
                <a:gd name="connsiteX9" fmla="*/ 10591 w 165061"/>
                <a:gd name="connsiteY9" fmla="*/ 43053 h 165061"/>
                <a:gd name="connsiteX10" fmla="*/ 0 w 165061"/>
                <a:gd name="connsiteY10" fmla="*/ 83906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0" y="83906"/>
                  </a:moveTo>
                  <a:cubicBezTo>
                    <a:pt x="0" y="98762"/>
                    <a:pt x="3851" y="112655"/>
                    <a:pt x="10591" y="124759"/>
                  </a:cubicBezTo>
                  <a:cubicBezTo>
                    <a:pt x="11554" y="126410"/>
                    <a:pt x="12517" y="127923"/>
                    <a:pt x="13480" y="129436"/>
                  </a:cubicBezTo>
                  <a:cubicBezTo>
                    <a:pt x="27923" y="151857"/>
                    <a:pt x="52820" y="166850"/>
                    <a:pt x="81155" y="167675"/>
                  </a:cubicBezTo>
                  <a:cubicBezTo>
                    <a:pt x="82118" y="167675"/>
                    <a:pt x="82943" y="167812"/>
                    <a:pt x="83906" y="167812"/>
                  </a:cubicBezTo>
                  <a:cubicBezTo>
                    <a:pt x="84869" y="167812"/>
                    <a:pt x="85694" y="167675"/>
                    <a:pt x="86657" y="167675"/>
                  </a:cubicBezTo>
                  <a:cubicBezTo>
                    <a:pt x="131774" y="166162"/>
                    <a:pt x="167812" y="129298"/>
                    <a:pt x="167812" y="83906"/>
                  </a:cubicBezTo>
                  <a:cubicBezTo>
                    <a:pt x="167812" y="37551"/>
                    <a:pt x="130261" y="0"/>
                    <a:pt x="83906" y="0"/>
                  </a:cubicBezTo>
                  <a:cubicBezTo>
                    <a:pt x="54333" y="0"/>
                    <a:pt x="28336" y="15268"/>
                    <a:pt x="13480" y="38377"/>
                  </a:cubicBezTo>
                  <a:cubicBezTo>
                    <a:pt x="12517" y="39890"/>
                    <a:pt x="11554" y="41540"/>
                    <a:pt x="10591" y="43053"/>
                  </a:cubicBezTo>
                  <a:cubicBezTo>
                    <a:pt x="3851" y="55295"/>
                    <a:pt x="0" y="69188"/>
                    <a:pt x="0" y="839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8" name="자유형: 도형 1687">
              <a:extLst>
                <a:ext uri="{FF2B5EF4-FFF2-40B4-BE49-F238E27FC236}">
                  <a16:creationId xmlns:a16="http://schemas.microsoft.com/office/drawing/2014/main" xmlns="" id="{724F6F96-32E9-4695-81D1-99DB0E59A2B2}"/>
                </a:ext>
              </a:extLst>
            </p:cNvPr>
            <p:cNvSpPr/>
            <p:nvPr/>
          </p:nvSpPr>
          <p:spPr>
            <a:xfrm>
              <a:off x="2470557" y="3933983"/>
              <a:ext cx="82531" cy="82531"/>
            </a:xfrm>
            <a:custGeom>
              <a:avLst/>
              <a:gdLst>
                <a:gd name="connsiteX0" fmla="*/ 44154 w 82530"/>
                <a:gd name="connsiteY0" fmla="*/ 94085 h 82530"/>
                <a:gd name="connsiteX1" fmla="*/ 46905 w 82530"/>
                <a:gd name="connsiteY1" fmla="*/ 94360 h 82530"/>
                <a:gd name="connsiteX2" fmla="*/ 49656 w 82530"/>
                <a:gd name="connsiteY2" fmla="*/ 94085 h 82530"/>
                <a:gd name="connsiteX3" fmla="*/ 94085 w 82530"/>
                <a:gd name="connsiteY3" fmla="*/ 47180 h 82530"/>
                <a:gd name="connsiteX4" fmla="*/ 88583 w 82530"/>
                <a:gd name="connsiteY4" fmla="*/ 25447 h 82530"/>
                <a:gd name="connsiteX5" fmla="*/ 85970 w 82530"/>
                <a:gd name="connsiteY5" fmla="*/ 20633 h 82530"/>
                <a:gd name="connsiteX6" fmla="*/ 47043 w 82530"/>
                <a:gd name="connsiteY6" fmla="*/ 0 h 82530"/>
                <a:gd name="connsiteX7" fmla="*/ 8115 w 82530"/>
                <a:gd name="connsiteY7" fmla="*/ 20633 h 82530"/>
                <a:gd name="connsiteX8" fmla="*/ 5502 w 82530"/>
                <a:gd name="connsiteY8" fmla="*/ 25447 h 82530"/>
                <a:gd name="connsiteX9" fmla="*/ 0 w 82530"/>
                <a:gd name="connsiteY9" fmla="*/ 47180 h 82530"/>
                <a:gd name="connsiteX10" fmla="*/ 5502 w 82530"/>
                <a:gd name="connsiteY10" fmla="*/ 68913 h 82530"/>
                <a:gd name="connsiteX11" fmla="*/ 8115 w 82530"/>
                <a:gd name="connsiteY11" fmla="*/ 73728 h 82530"/>
                <a:gd name="connsiteX12" fmla="*/ 44154 w 82530"/>
                <a:gd name="connsiteY12" fmla="*/ 9408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154" y="94085"/>
                  </a:moveTo>
                  <a:cubicBezTo>
                    <a:pt x="45117" y="94085"/>
                    <a:pt x="45942" y="94360"/>
                    <a:pt x="46905" y="94360"/>
                  </a:cubicBezTo>
                  <a:cubicBezTo>
                    <a:pt x="47868" y="94360"/>
                    <a:pt x="48693" y="94085"/>
                    <a:pt x="49656" y="94085"/>
                  </a:cubicBezTo>
                  <a:cubicBezTo>
                    <a:pt x="74415" y="92572"/>
                    <a:pt x="94085" y="72352"/>
                    <a:pt x="94085" y="47180"/>
                  </a:cubicBezTo>
                  <a:cubicBezTo>
                    <a:pt x="94085" y="39340"/>
                    <a:pt x="92022" y="31912"/>
                    <a:pt x="88583" y="25447"/>
                  </a:cubicBezTo>
                  <a:cubicBezTo>
                    <a:pt x="87758" y="23797"/>
                    <a:pt x="86932" y="22146"/>
                    <a:pt x="85970" y="20633"/>
                  </a:cubicBezTo>
                  <a:cubicBezTo>
                    <a:pt x="77441" y="8253"/>
                    <a:pt x="63274" y="0"/>
                    <a:pt x="47043" y="0"/>
                  </a:cubicBezTo>
                  <a:cubicBezTo>
                    <a:pt x="30812" y="0"/>
                    <a:pt x="16644" y="8115"/>
                    <a:pt x="8115" y="20633"/>
                  </a:cubicBezTo>
                  <a:cubicBezTo>
                    <a:pt x="7015" y="22146"/>
                    <a:pt x="6327" y="23797"/>
                    <a:pt x="5502" y="25447"/>
                  </a:cubicBezTo>
                  <a:cubicBezTo>
                    <a:pt x="2063" y="31912"/>
                    <a:pt x="0" y="39340"/>
                    <a:pt x="0" y="47180"/>
                  </a:cubicBezTo>
                  <a:cubicBezTo>
                    <a:pt x="0" y="55021"/>
                    <a:pt x="2063" y="62448"/>
                    <a:pt x="5502" y="68913"/>
                  </a:cubicBezTo>
                  <a:cubicBezTo>
                    <a:pt x="6327" y="70564"/>
                    <a:pt x="7153" y="72214"/>
                    <a:pt x="8115" y="73728"/>
                  </a:cubicBezTo>
                  <a:cubicBezTo>
                    <a:pt x="15956" y="85557"/>
                    <a:pt x="29161" y="93260"/>
                    <a:pt x="44154" y="9408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9" name="자유형: 도형 1688">
              <a:extLst>
                <a:ext uri="{FF2B5EF4-FFF2-40B4-BE49-F238E27FC236}">
                  <a16:creationId xmlns:a16="http://schemas.microsoft.com/office/drawing/2014/main" xmlns="" id="{300471A1-9740-44B0-A57F-4DD9AA90D6E1}"/>
                </a:ext>
              </a:extLst>
            </p:cNvPr>
            <p:cNvSpPr/>
            <p:nvPr/>
          </p:nvSpPr>
          <p:spPr>
            <a:xfrm>
              <a:off x="3354599" y="6659837"/>
              <a:ext cx="165062" cy="165062"/>
            </a:xfrm>
            <a:custGeom>
              <a:avLst/>
              <a:gdLst>
                <a:gd name="connsiteX0" fmla="*/ 80743 w 165061"/>
                <a:gd name="connsiteY0" fmla="*/ 138 h 165061"/>
                <a:gd name="connsiteX1" fmla="*/ 0 w 165061"/>
                <a:gd name="connsiteY1" fmla="*/ 83494 h 165061"/>
                <a:gd name="connsiteX2" fmla="*/ 83494 w 165061"/>
                <a:gd name="connsiteY2" fmla="*/ 166987 h 165061"/>
                <a:gd name="connsiteX3" fmla="*/ 153507 w 165061"/>
                <a:gd name="connsiteY3" fmla="*/ 128748 h 165061"/>
                <a:gd name="connsiteX4" fmla="*/ 156396 w 165061"/>
                <a:gd name="connsiteY4" fmla="*/ 124071 h 165061"/>
                <a:gd name="connsiteX5" fmla="*/ 166987 w 165061"/>
                <a:gd name="connsiteY5" fmla="*/ 83494 h 165061"/>
                <a:gd name="connsiteX6" fmla="*/ 86244 w 165061"/>
                <a:gd name="connsiteY6" fmla="*/ 138 h 165061"/>
                <a:gd name="connsiteX7" fmla="*/ 83494 w 165061"/>
                <a:gd name="connsiteY7" fmla="*/ 0 h 165061"/>
                <a:gd name="connsiteX8" fmla="*/ 80743 w 165061"/>
                <a:gd name="connsiteY8" fmla="*/ 138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0743" y="138"/>
                  </a:moveTo>
                  <a:cubicBezTo>
                    <a:pt x="35901" y="1651"/>
                    <a:pt x="0" y="38239"/>
                    <a:pt x="0" y="83494"/>
                  </a:cubicBezTo>
                  <a:cubicBezTo>
                    <a:pt x="0" y="129573"/>
                    <a:pt x="37414" y="166987"/>
                    <a:pt x="83494" y="166987"/>
                  </a:cubicBezTo>
                  <a:cubicBezTo>
                    <a:pt x="112929" y="166987"/>
                    <a:pt x="138652" y="151719"/>
                    <a:pt x="153507" y="128748"/>
                  </a:cubicBezTo>
                  <a:cubicBezTo>
                    <a:pt x="154470" y="127235"/>
                    <a:pt x="155433" y="125584"/>
                    <a:pt x="156396" y="124071"/>
                  </a:cubicBezTo>
                  <a:cubicBezTo>
                    <a:pt x="163136" y="112104"/>
                    <a:pt x="166987" y="98211"/>
                    <a:pt x="166987" y="83494"/>
                  </a:cubicBezTo>
                  <a:cubicBezTo>
                    <a:pt x="166987" y="38377"/>
                    <a:pt x="131086" y="1651"/>
                    <a:pt x="86244" y="138"/>
                  </a:cubicBezTo>
                  <a:cubicBezTo>
                    <a:pt x="85282" y="138"/>
                    <a:pt x="84456" y="0"/>
                    <a:pt x="83494" y="0"/>
                  </a:cubicBezTo>
                  <a:cubicBezTo>
                    <a:pt x="82668" y="0"/>
                    <a:pt x="81705" y="138"/>
                    <a:pt x="80743" y="13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0" name="자유형: 도형 1689">
              <a:extLst>
                <a:ext uri="{FF2B5EF4-FFF2-40B4-BE49-F238E27FC236}">
                  <a16:creationId xmlns:a16="http://schemas.microsoft.com/office/drawing/2014/main" xmlns="" id="{0B2C8BDF-5D2F-4FFB-9E14-0F4D413FE90E}"/>
                </a:ext>
              </a:extLst>
            </p:cNvPr>
            <p:cNvSpPr/>
            <p:nvPr/>
          </p:nvSpPr>
          <p:spPr>
            <a:xfrm>
              <a:off x="4283483" y="3906061"/>
              <a:ext cx="137551" cy="137551"/>
            </a:xfrm>
            <a:custGeom>
              <a:avLst/>
              <a:gdLst>
                <a:gd name="connsiteX0" fmla="*/ 72627 w 137551"/>
                <a:gd name="connsiteY0" fmla="*/ 150206 h 137551"/>
                <a:gd name="connsiteX1" fmla="*/ 75378 w 137551"/>
                <a:gd name="connsiteY1" fmla="*/ 150344 h 137551"/>
                <a:gd name="connsiteX2" fmla="*/ 78129 w 137551"/>
                <a:gd name="connsiteY2" fmla="*/ 150206 h 137551"/>
                <a:gd name="connsiteX3" fmla="*/ 150481 w 137551"/>
                <a:gd name="connsiteY3" fmla="*/ 75241 h 137551"/>
                <a:gd name="connsiteX4" fmla="*/ 75241 w 137551"/>
                <a:gd name="connsiteY4" fmla="*/ 0 h 137551"/>
                <a:gd name="connsiteX5" fmla="*/ 0 w 137551"/>
                <a:gd name="connsiteY5" fmla="*/ 75241 h 137551"/>
                <a:gd name="connsiteX6" fmla="*/ 9353 w 137551"/>
                <a:gd name="connsiteY6" fmla="*/ 111554 h 137551"/>
                <a:gd name="connsiteX7" fmla="*/ 12242 w 137551"/>
                <a:gd name="connsiteY7" fmla="*/ 116231 h 137551"/>
                <a:gd name="connsiteX8" fmla="*/ 72627 w 137551"/>
                <a:gd name="connsiteY8" fmla="*/ 150206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1" h="137551">
                  <a:moveTo>
                    <a:pt x="72627" y="150206"/>
                  </a:moveTo>
                  <a:cubicBezTo>
                    <a:pt x="73590" y="150206"/>
                    <a:pt x="74415" y="150344"/>
                    <a:pt x="75378" y="150344"/>
                  </a:cubicBezTo>
                  <a:cubicBezTo>
                    <a:pt x="76341" y="150344"/>
                    <a:pt x="77166" y="150206"/>
                    <a:pt x="78129" y="150206"/>
                  </a:cubicBezTo>
                  <a:cubicBezTo>
                    <a:pt x="118294" y="148693"/>
                    <a:pt x="150481" y="115818"/>
                    <a:pt x="150481" y="75241"/>
                  </a:cubicBezTo>
                  <a:cubicBezTo>
                    <a:pt x="150481" y="33700"/>
                    <a:pt x="116781" y="0"/>
                    <a:pt x="75241" y="0"/>
                  </a:cubicBezTo>
                  <a:cubicBezTo>
                    <a:pt x="33700" y="0"/>
                    <a:pt x="0" y="33700"/>
                    <a:pt x="0" y="75241"/>
                  </a:cubicBezTo>
                  <a:cubicBezTo>
                    <a:pt x="0" y="88446"/>
                    <a:pt x="3439" y="100825"/>
                    <a:pt x="9353" y="111554"/>
                  </a:cubicBezTo>
                  <a:cubicBezTo>
                    <a:pt x="10179" y="113205"/>
                    <a:pt x="11279" y="114718"/>
                    <a:pt x="12242" y="116231"/>
                  </a:cubicBezTo>
                  <a:cubicBezTo>
                    <a:pt x="25309" y="136038"/>
                    <a:pt x="47455" y="149243"/>
                    <a:pt x="72627" y="150206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1" name="자유형: 도형 1690">
              <a:extLst>
                <a:ext uri="{FF2B5EF4-FFF2-40B4-BE49-F238E27FC236}">
                  <a16:creationId xmlns:a16="http://schemas.microsoft.com/office/drawing/2014/main" xmlns="" id="{77CBBB54-0F21-4C30-AB34-63103147815E}"/>
                </a:ext>
              </a:extLst>
            </p:cNvPr>
            <p:cNvSpPr/>
            <p:nvPr/>
          </p:nvSpPr>
          <p:spPr>
            <a:xfrm>
              <a:off x="3394351" y="5594778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2" name="자유형: 도형 1691">
              <a:extLst>
                <a:ext uri="{FF2B5EF4-FFF2-40B4-BE49-F238E27FC236}">
                  <a16:creationId xmlns:a16="http://schemas.microsoft.com/office/drawing/2014/main" xmlns="" id="{84877CE7-6413-4451-8CD8-20A99F3E5016}"/>
                </a:ext>
              </a:extLst>
            </p:cNvPr>
            <p:cNvSpPr/>
            <p:nvPr/>
          </p:nvSpPr>
          <p:spPr>
            <a:xfrm>
              <a:off x="3392013" y="4487490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79 h 82530"/>
                <a:gd name="connsiteX2" fmla="*/ 5364 w 82530"/>
                <a:gd name="connsiteY2" fmla="*/ 67262 h 82530"/>
                <a:gd name="connsiteX3" fmla="*/ 8115 w 82530"/>
                <a:gd name="connsiteY3" fmla="*/ 72077 h 82530"/>
                <a:gd name="connsiteX4" fmla="*/ 46080 w 82530"/>
                <a:gd name="connsiteY4" fmla="*/ 92159 h 82530"/>
                <a:gd name="connsiteX5" fmla="*/ 84044 w 82530"/>
                <a:gd name="connsiteY5" fmla="*/ 72077 h 82530"/>
                <a:gd name="connsiteX6" fmla="*/ 86795 w 82530"/>
                <a:gd name="connsiteY6" fmla="*/ 67262 h 82530"/>
                <a:gd name="connsiteX7" fmla="*/ 92159 w 82530"/>
                <a:gd name="connsiteY7" fmla="*/ 46079 h 82530"/>
                <a:gd name="connsiteX8" fmla="*/ 86795 w 82530"/>
                <a:gd name="connsiteY8" fmla="*/ 24897 h 82530"/>
                <a:gd name="connsiteX9" fmla="*/ 84044 w 82530"/>
                <a:gd name="connsiteY9" fmla="*/ 20082 h 82530"/>
                <a:gd name="connsiteX10" fmla="*/ 48831 w 82530"/>
                <a:gd name="connsiteY10" fmla="*/ 275 h 82530"/>
                <a:gd name="connsiteX11" fmla="*/ 46080 w 82530"/>
                <a:gd name="connsiteY11" fmla="*/ 0 h 82530"/>
                <a:gd name="connsiteX12" fmla="*/ 4332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5"/>
                    <a:pt x="0" y="46079"/>
                  </a:cubicBezTo>
                  <a:cubicBezTo>
                    <a:pt x="0" y="53783"/>
                    <a:pt x="2063" y="60935"/>
                    <a:pt x="5364" y="67262"/>
                  </a:cubicBezTo>
                  <a:cubicBezTo>
                    <a:pt x="6190" y="68913"/>
                    <a:pt x="7015" y="70563"/>
                    <a:pt x="8115" y="72077"/>
                  </a:cubicBezTo>
                  <a:cubicBezTo>
                    <a:pt x="16368" y="84181"/>
                    <a:pt x="30399" y="92159"/>
                    <a:pt x="46080" y="92159"/>
                  </a:cubicBezTo>
                  <a:cubicBezTo>
                    <a:pt x="61898" y="92159"/>
                    <a:pt x="75791" y="84181"/>
                    <a:pt x="84044" y="72077"/>
                  </a:cubicBezTo>
                  <a:cubicBezTo>
                    <a:pt x="85144" y="70563"/>
                    <a:pt x="85832" y="68913"/>
                    <a:pt x="86795" y="67262"/>
                  </a:cubicBezTo>
                  <a:cubicBezTo>
                    <a:pt x="90096" y="60935"/>
                    <a:pt x="92159" y="53783"/>
                    <a:pt x="92159" y="46079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5"/>
                    <a:pt x="84044" y="20082"/>
                  </a:cubicBezTo>
                  <a:cubicBezTo>
                    <a:pt x="76203" y="8665"/>
                    <a:pt x="63411" y="1100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2" y="275"/>
                    <a:pt x="43329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3" name="자유형: 도형 1692">
              <a:extLst>
                <a:ext uri="{FF2B5EF4-FFF2-40B4-BE49-F238E27FC236}">
                  <a16:creationId xmlns:a16="http://schemas.microsoft.com/office/drawing/2014/main" xmlns="" id="{92339343-F167-4121-81CB-CC8791957CC5}"/>
                </a:ext>
              </a:extLst>
            </p:cNvPr>
            <p:cNvSpPr/>
            <p:nvPr/>
          </p:nvSpPr>
          <p:spPr>
            <a:xfrm>
              <a:off x="4305491" y="5032468"/>
              <a:ext cx="96286" cy="96286"/>
            </a:xfrm>
            <a:custGeom>
              <a:avLst/>
              <a:gdLst>
                <a:gd name="connsiteX0" fmla="*/ 50619 w 96285"/>
                <a:gd name="connsiteY0" fmla="*/ 550 h 96285"/>
                <a:gd name="connsiteX1" fmla="*/ 9078 w 96285"/>
                <a:gd name="connsiteY1" fmla="*/ 23796 h 96285"/>
                <a:gd name="connsiteX2" fmla="*/ 6465 w 96285"/>
                <a:gd name="connsiteY2" fmla="*/ 28610 h 96285"/>
                <a:gd name="connsiteX3" fmla="*/ 0 w 96285"/>
                <a:gd name="connsiteY3" fmla="*/ 53507 h 96285"/>
                <a:gd name="connsiteX4" fmla="*/ 6465 w 96285"/>
                <a:gd name="connsiteY4" fmla="*/ 78404 h 96285"/>
                <a:gd name="connsiteX5" fmla="*/ 9078 w 96285"/>
                <a:gd name="connsiteY5" fmla="*/ 83218 h 96285"/>
                <a:gd name="connsiteX6" fmla="*/ 53370 w 96285"/>
                <a:gd name="connsiteY6" fmla="*/ 106739 h 96285"/>
                <a:gd name="connsiteX7" fmla="*/ 106739 w 96285"/>
                <a:gd name="connsiteY7" fmla="*/ 53370 h 96285"/>
                <a:gd name="connsiteX8" fmla="*/ 56121 w 96285"/>
                <a:gd name="connsiteY8" fmla="*/ 275 h 96285"/>
                <a:gd name="connsiteX9" fmla="*/ 53370 w 96285"/>
                <a:gd name="connsiteY9" fmla="*/ 0 h 96285"/>
                <a:gd name="connsiteX10" fmla="*/ 50619 w 96285"/>
                <a:gd name="connsiteY10" fmla="*/ 55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0619" y="550"/>
                  </a:moveTo>
                  <a:cubicBezTo>
                    <a:pt x="33425" y="1513"/>
                    <a:pt x="18156" y="10316"/>
                    <a:pt x="9078" y="23796"/>
                  </a:cubicBezTo>
                  <a:cubicBezTo>
                    <a:pt x="8115" y="25309"/>
                    <a:pt x="7290" y="26960"/>
                    <a:pt x="6465" y="28610"/>
                  </a:cubicBezTo>
                  <a:cubicBezTo>
                    <a:pt x="2476" y="36038"/>
                    <a:pt x="0" y="44429"/>
                    <a:pt x="0" y="53507"/>
                  </a:cubicBezTo>
                  <a:cubicBezTo>
                    <a:pt x="0" y="62586"/>
                    <a:pt x="2476" y="70977"/>
                    <a:pt x="6465" y="78404"/>
                  </a:cubicBezTo>
                  <a:cubicBezTo>
                    <a:pt x="7290" y="80055"/>
                    <a:pt x="8115" y="81705"/>
                    <a:pt x="9078" y="83218"/>
                  </a:cubicBezTo>
                  <a:cubicBezTo>
                    <a:pt x="18707" y="97386"/>
                    <a:pt x="34938" y="106739"/>
                    <a:pt x="53370" y="106739"/>
                  </a:cubicBezTo>
                  <a:cubicBezTo>
                    <a:pt x="82806" y="106739"/>
                    <a:pt x="106739" y="82806"/>
                    <a:pt x="106739" y="53370"/>
                  </a:cubicBezTo>
                  <a:cubicBezTo>
                    <a:pt x="106739" y="24897"/>
                    <a:pt x="84319" y="1788"/>
                    <a:pt x="56121" y="275"/>
                  </a:cubicBezTo>
                  <a:cubicBezTo>
                    <a:pt x="55158" y="275"/>
                    <a:pt x="54332" y="0"/>
                    <a:pt x="53370" y="0"/>
                  </a:cubicBezTo>
                  <a:cubicBezTo>
                    <a:pt x="52407" y="275"/>
                    <a:pt x="51582" y="550"/>
                    <a:pt x="50619" y="55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4" name="자유형: 도형 1693">
              <a:extLst>
                <a:ext uri="{FF2B5EF4-FFF2-40B4-BE49-F238E27FC236}">
                  <a16:creationId xmlns:a16="http://schemas.microsoft.com/office/drawing/2014/main" xmlns="" id="{843E3E68-9AB7-4689-A249-B669F97AE169}"/>
                </a:ext>
              </a:extLst>
            </p:cNvPr>
            <p:cNvSpPr/>
            <p:nvPr/>
          </p:nvSpPr>
          <p:spPr>
            <a:xfrm>
              <a:off x="4318421" y="6150485"/>
              <a:ext cx="68776" cy="68776"/>
            </a:xfrm>
            <a:custGeom>
              <a:avLst/>
              <a:gdLst>
                <a:gd name="connsiteX0" fmla="*/ 0 w 68775"/>
                <a:gd name="connsiteY0" fmla="*/ 40440 h 68775"/>
                <a:gd name="connsiteX1" fmla="*/ 37689 w 68775"/>
                <a:gd name="connsiteY1" fmla="*/ 80743 h 68775"/>
                <a:gd name="connsiteX2" fmla="*/ 40440 w 68775"/>
                <a:gd name="connsiteY2" fmla="*/ 81017 h 68775"/>
                <a:gd name="connsiteX3" fmla="*/ 43191 w 68775"/>
                <a:gd name="connsiteY3" fmla="*/ 80743 h 68775"/>
                <a:gd name="connsiteX4" fmla="*/ 80880 w 68775"/>
                <a:gd name="connsiteY4" fmla="*/ 40440 h 68775"/>
                <a:gd name="connsiteX5" fmla="*/ 76341 w 68775"/>
                <a:gd name="connsiteY5" fmla="*/ 22146 h 68775"/>
                <a:gd name="connsiteX6" fmla="*/ 73590 w 68775"/>
                <a:gd name="connsiteY6" fmla="*/ 17332 h 68775"/>
                <a:gd name="connsiteX7" fmla="*/ 40440 w 68775"/>
                <a:gd name="connsiteY7" fmla="*/ 0 h 68775"/>
                <a:gd name="connsiteX8" fmla="*/ 7290 w 68775"/>
                <a:gd name="connsiteY8" fmla="*/ 17332 h 68775"/>
                <a:gd name="connsiteX9" fmla="*/ 4539 w 68775"/>
                <a:gd name="connsiteY9" fmla="*/ 22146 h 68775"/>
                <a:gd name="connsiteX10" fmla="*/ 0 w 68775"/>
                <a:gd name="connsiteY10" fmla="*/ 4044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0" y="40440"/>
                  </a:moveTo>
                  <a:cubicBezTo>
                    <a:pt x="0" y="61898"/>
                    <a:pt x="16644" y="79230"/>
                    <a:pt x="37689" y="80743"/>
                  </a:cubicBezTo>
                  <a:cubicBezTo>
                    <a:pt x="38652" y="80743"/>
                    <a:pt x="39477" y="81017"/>
                    <a:pt x="40440" y="81017"/>
                  </a:cubicBezTo>
                  <a:cubicBezTo>
                    <a:pt x="41403" y="81017"/>
                    <a:pt x="42228" y="80743"/>
                    <a:pt x="43191" y="80743"/>
                  </a:cubicBezTo>
                  <a:cubicBezTo>
                    <a:pt x="64236" y="79230"/>
                    <a:pt x="80880" y="61898"/>
                    <a:pt x="80880" y="40440"/>
                  </a:cubicBezTo>
                  <a:cubicBezTo>
                    <a:pt x="80880" y="33837"/>
                    <a:pt x="79092" y="27648"/>
                    <a:pt x="76341" y="22146"/>
                  </a:cubicBezTo>
                  <a:cubicBezTo>
                    <a:pt x="75516" y="20495"/>
                    <a:pt x="74690" y="18844"/>
                    <a:pt x="73590" y="17332"/>
                  </a:cubicBezTo>
                  <a:cubicBezTo>
                    <a:pt x="66299" y="6878"/>
                    <a:pt x="54195" y="0"/>
                    <a:pt x="40440" y="0"/>
                  </a:cubicBezTo>
                  <a:cubicBezTo>
                    <a:pt x="26685" y="0"/>
                    <a:pt x="14580" y="6878"/>
                    <a:pt x="7290" y="17332"/>
                  </a:cubicBezTo>
                  <a:cubicBezTo>
                    <a:pt x="6190" y="18844"/>
                    <a:pt x="5364" y="20495"/>
                    <a:pt x="4539" y="22146"/>
                  </a:cubicBezTo>
                  <a:cubicBezTo>
                    <a:pt x="1651" y="27648"/>
                    <a:pt x="0" y="33837"/>
                    <a:pt x="0" y="40440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5" name="자유형: 도형 1694">
              <a:extLst>
                <a:ext uri="{FF2B5EF4-FFF2-40B4-BE49-F238E27FC236}">
                  <a16:creationId xmlns:a16="http://schemas.microsoft.com/office/drawing/2014/main" xmlns="" id="{E4FC8ED7-07A2-48F2-9AE1-FC567A82FE1A}"/>
                </a:ext>
              </a:extLst>
            </p:cNvPr>
            <p:cNvSpPr/>
            <p:nvPr/>
          </p:nvSpPr>
          <p:spPr>
            <a:xfrm>
              <a:off x="5229698" y="6693400"/>
              <a:ext cx="96286" cy="96286"/>
            </a:xfrm>
            <a:custGeom>
              <a:avLst/>
              <a:gdLst>
                <a:gd name="connsiteX0" fmla="*/ 52682 w 96285"/>
                <a:gd name="connsiteY0" fmla="*/ 275 h 96285"/>
                <a:gd name="connsiteX1" fmla="*/ 49931 w 96285"/>
                <a:gd name="connsiteY1" fmla="*/ 0 h 96285"/>
                <a:gd name="connsiteX2" fmla="*/ 47180 w 96285"/>
                <a:gd name="connsiteY2" fmla="*/ 275 h 96285"/>
                <a:gd name="connsiteX3" fmla="*/ 0 w 96285"/>
                <a:gd name="connsiteY3" fmla="*/ 49931 h 96285"/>
                <a:gd name="connsiteX4" fmla="*/ 49931 w 96285"/>
                <a:gd name="connsiteY4" fmla="*/ 99862 h 96285"/>
                <a:gd name="connsiteX5" fmla="*/ 91196 w 96285"/>
                <a:gd name="connsiteY5" fmla="*/ 77991 h 96285"/>
                <a:gd name="connsiteX6" fmla="*/ 93810 w 96285"/>
                <a:gd name="connsiteY6" fmla="*/ 73177 h 96285"/>
                <a:gd name="connsiteX7" fmla="*/ 99725 w 96285"/>
                <a:gd name="connsiteY7" fmla="*/ 50068 h 96285"/>
                <a:gd name="connsiteX8" fmla="*/ 93810 w 96285"/>
                <a:gd name="connsiteY8" fmla="*/ 26960 h 96285"/>
                <a:gd name="connsiteX9" fmla="*/ 91196 w 96285"/>
                <a:gd name="connsiteY9" fmla="*/ 22146 h 96285"/>
                <a:gd name="connsiteX10" fmla="*/ 52682 w 96285"/>
                <a:gd name="connsiteY10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52682" y="275"/>
                  </a:moveTo>
                  <a:cubicBezTo>
                    <a:pt x="51719" y="275"/>
                    <a:pt x="50894" y="0"/>
                    <a:pt x="49931" y="0"/>
                  </a:cubicBezTo>
                  <a:cubicBezTo>
                    <a:pt x="48968" y="0"/>
                    <a:pt x="48143" y="275"/>
                    <a:pt x="47180" y="275"/>
                  </a:cubicBezTo>
                  <a:cubicBezTo>
                    <a:pt x="20908" y="1788"/>
                    <a:pt x="0" y="23246"/>
                    <a:pt x="0" y="49931"/>
                  </a:cubicBezTo>
                  <a:cubicBezTo>
                    <a:pt x="0" y="77441"/>
                    <a:pt x="22283" y="99862"/>
                    <a:pt x="49931" y="99862"/>
                  </a:cubicBezTo>
                  <a:cubicBezTo>
                    <a:pt x="67125" y="99862"/>
                    <a:pt x="82255" y="91197"/>
                    <a:pt x="91196" y="77991"/>
                  </a:cubicBezTo>
                  <a:cubicBezTo>
                    <a:pt x="92297" y="76478"/>
                    <a:pt x="92984" y="74828"/>
                    <a:pt x="93810" y="73177"/>
                  </a:cubicBezTo>
                  <a:cubicBezTo>
                    <a:pt x="97524" y="66162"/>
                    <a:pt x="99725" y="58459"/>
                    <a:pt x="99725" y="50068"/>
                  </a:cubicBezTo>
                  <a:cubicBezTo>
                    <a:pt x="99725" y="41678"/>
                    <a:pt x="97386" y="33837"/>
                    <a:pt x="93810" y="26960"/>
                  </a:cubicBezTo>
                  <a:cubicBezTo>
                    <a:pt x="92984" y="25309"/>
                    <a:pt x="92159" y="23659"/>
                    <a:pt x="91196" y="22146"/>
                  </a:cubicBezTo>
                  <a:cubicBezTo>
                    <a:pt x="82668" y="9491"/>
                    <a:pt x="68638" y="1238"/>
                    <a:pt x="52682" y="275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6" name="자유형: 도형 1695">
              <a:extLst>
                <a:ext uri="{FF2B5EF4-FFF2-40B4-BE49-F238E27FC236}">
                  <a16:creationId xmlns:a16="http://schemas.microsoft.com/office/drawing/2014/main" xmlns="" id="{ACDA1229-3C8D-412E-AEA6-81EDDB3150E2}"/>
                </a:ext>
              </a:extLst>
            </p:cNvPr>
            <p:cNvSpPr/>
            <p:nvPr/>
          </p:nvSpPr>
          <p:spPr>
            <a:xfrm>
              <a:off x="5204113" y="5563003"/>
              <a:ext cx="137551" cy="137551"/>
            </a:xfrm>
            <a:custGeom>
              <a:avLst/>
              <a:gdLst>
                <a:gd name="connsiteX0" fmla="*/ 72765 w 137551"/>
                <a:gd name="connsiteY0" fmla="*/ 150894 h 137551"/>
                <a:gd name="connsiteX1" fmla="*/ 75516 w 137551"/>
                <a:gd name="connsiteY1" fmla="*/ 151031 h 137551"/>
                <a:gd name="connsiteX2" fmla="*/ 78267 w 137551"/>
                <a:gd name="connsiteY2" fmla="*/ 150894 h 137551"/>
                <a:gd name="connsiteX3" fmla="*/ 138789 w 137551"/>
                <a:gd name="connsiteY3" fmla="*/ 116643 h 137551"/>
                <a:gd name="connsiteX4" fmla="*/ 141678 w 137551"/>
                <a:gd name="connsiteY4" fmla="*/ 111967 h 137551"/>
                <a:gd name="connsiteX5" fmla="*/ 151031 w 137551"/>
                <a:gd name="connsiteY5" fmla="*/ 75516 h 137551"/>
                <a:gd name="connsiteX6" fmla="*/ 141678 w 137551"/>
                <a:gd name="connsiteY6" fmla="*/ 39065 h 137551"/>
                <a:gd name="connsiteX7" fmla="*/ 138789 w 137551"/>
                <a:gd name="connsiteY7" fmla="*/ 34388 h 137551"/>
                <a:gd name="connsiteX8" fmla="*/ 75516 w 137551"/>
                <a:gd name="connsiteY8" fmla="*/ 0 h 137551"/>
                <a:gd name="connsiteX9" fmla="*/ 0 w 137551"/>
                <a:gd name="connsiteY9" fmla="*/ 75516 h 137551"/>
                <a:gd name="connsiteX10" fmla="*/ 9353 w 137551"/>
                <a:gd name="connsiteY10" fmla="*/ 111967 h 137551"/>
                <a:gd name="connsiteX11" fmla="*/ 12242 w 137551"/>
                <a:gd name="connsiteY11" fmla="*/ 116643 h 137551"/>
                <a:gd name="connsiteX12" fmla="*/ 72765 w 137551"/>
                <a:gd name="connsiteY12" fmla="*/ 150894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2765" y="150894"/>
                  </a:moveTo>
                  <a:cubicBezTo>
                    <a:pt x="73728" y="150894"/>
                    <a:pt x="74553" y="151031"/>
                    <a:pt x="75516" y="151031"/>
                  </a:cubicBezTo>
                  <a:cubicBezTo>
                    <a:pt x="76478" y="151031"/>
                    <a:pt x="77304" y="150894"/>
                    <a:pt x="78267" y="150894"/>
                  </a:cubicBezTo>
                  <a:cubicBezTo>
                    <a:pt x="103576" y="149931"/>
                    <a:pt x="125722" y="136588"/>
                    <a:pt x="138789" y="116643"/>
                  </a:cubicBezTo>
                  <a:cubicBezTo>
                    <a:pt x="139752" y="115130"/>
                    <a:pt x="140715" y="113480"/>
                    <a:pt x="141678" y="111967"/>
                  </a:cubicBezTo>
                  <a:cubicBezTo>
                    <a:pt x="147593" y="101100"/>
                    <a:pt x="151031" y="88720"/>
                    <a:pt x="151031" y="75516"/>
                  </a:cubicBezTo>
                  <a:cubicBezTo>
                    <a:pt x="151031" y="62311"/>
                    <a:pt x="147593" y="49793"/>
                    <a:pt x="141678" y="39065"/>
                  </a:cubicBezTo>
                  <a:cubicBezTo>
                    <a:pt x="140852" y="37414"/>
                    <a:pt x="139752" y="35901"/>
                    <a:pt x="138789" y="34388"/>
                  </a:cubicBezTo>
                  <a:cubicBezTo>
                    <a:pt x="125309" y="13755"/>
                    <a:pt x="102063" y="0"/>
                    <a:pt x="75516" y="0"/>
                  </a:cubicBezTo>
                  <a:cubicBezTo>
                    <a:pt x="33837" y="0"/>
                    <a:pt x="0" y="33837"/>
                    <a:pt x="0" y="75516"/>
                  </a:cubicBezTo>
                  <a:cubicBezTo>
                    <a:pt x="0" y="88720"/>
                    <a:pt x="3439" y="101238"/>
                    <a:pt x="9353" y="111967"/>
                  </a:cubicBezTo>
                  <a:cubicBezTo>
                    <a:pt x="10179" y="113617"/>
                    <a:pt x="11279" y="115130"/>
                    <a:pt x="12242" y="116643"/>
                  </a:cubicBezTo>
                  <a:cubicBezTo>
                    <a:pt x="25172" y="136588"/>
                    <a:pt x="47318" y="150068"/>
                    <a:pt x="72765" y="150894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7" name="자유형: 도형 1696">
              <a:extLst>
                <a:ext uri="{FF2B5EF4-FFF2-40B4-BE49-F238E27FC236}">
                  <a16:creationId xmlns:a16="http://schemas.microsoft.com/office/drawing/2014/main" xmlns="" id="{F6E0C6EE-3F40-4429-8F11-78BAFE9C5CD8}"/>
                </a:ext>
              </a:extLst>
            </p:cNvPr>
            <p:cNvSpPr/>
            <p:nvPr/>
          </p:nvSpPr>
          <p:spPr>
            <a:xfrm>
              <a:off x="6170136" y="5055989"/>
              <a:ext cx="55021" cy="55021"/>
            </a:xfrm>
            <a:custGeom>
              <a:avLst/>
              <a:gdLst>
                <a:gd name="connsiteX0" fmla="*/ 30124 w 55020"/>
                <a:gd name="connsiteY0" fmla="*/ 60248 h 55020"/>
                <a:gd name="connsiteX1" fmla="*/ 60248 w 55020"/>
                <a:gd name="connsiteY1" fmla="*/ 30124 h 55020"/>
                <a:gd name="connsiteX2" fmla="*/ 30124 w 55020"/>
                <a:gd name="connsiteY2" fmla="*/ 0 h 55020"/>
                <a:gd name="connsiteX3" fmla="*/ 0 w 55020"/>
                <a:gd name="connsiteY3" fmla="*/ 30124 h 55020"/>
                <a:gd name="connsiteX4" fmla="*/ 3026 w 55020"/>
                <a:gd name="connsiteY4" fmla="*/ 43191 h 55020"/>
                <a:gd name="connsiteX5" fmla="*/ 5915 w 55020"/>
                <a:gd name="connsiteY5" fmla="*/ 47868 h 55020"/>
                <a:gd name="connsiteX6" fmla="*/ 30124 w 55020"/>
                <a:gd name="connsiteY6" fmla="*/ 6024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124" y="60248"/>
                  </a:moveTo>
                  <a:cubicBezTo>
                    <a:pt x="46767" y="60248"/>
                    <a:pt x="60248" y="46767"/>
                    <a:pt x="60248" y="30124"/>
                  </a:cubicBezTo>
                  <a:cubicBezTo>
                    <a:pt x="60248" y="13480"/>
                    <a:pt x="46767" y="0"/>
                    <a:pt x="30124" y="0"/>
                  </a:cubicBezTo>
                  <a:cubicBezTo>
                    <a:pt x="13480" y="0"/>
                    <a:pt x="0" y="13480"/>
                    <a:pt x="0" y="30124"/>
                  </a:cubicBezTo>
                  <a:cubicBezTo>
                    <a:pt x="0" y="34800"/>
                    <a:pt x="1100" y="39202"/>
                    <a:pt x="3026" y="43191"/>
                  </a:cubicBezTo>
                  <a:cubicBezTo>
                    <a:pt x="3851" y="44842"/>
                    <a:pt x="4814" y="46492"/>
                    <a:pt x="5915" y="47868"/>
                  </a:cubicBezTo>
                  <a:cubicBezTo>
                    <a:pt x="11417" y="55295"/>
                    <a:pt x="20220" y="60248"/>
                    <a:pt x="30124" y="60248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8" name="자유형: 도형 1697">
              <a:extLst>
                <a:ext uri="{FF2B5EF4-FFF2-40B4-BE49-F238E27FC236}">
                  <a16:creationId xmlns:a16="http://schemas.microsoft.com/office/drawing/2014/main" xmlns="" id="{85CE1732-17FE-4E1B-B369-DE9C29ADA27A}"/>
                </a:ext>
              </a:extLst>
            </p:cNvPr>
            <p:cNvSpPr/>
            <p:nvPr/>
          </p:nvSpPr>
          <p:spPr>
            <a:xfrm>
              <a:off x="6123230" y="6113896"/>
              <a:ext cx="151306" cy="151306"/>
            </a:xfrm>
            <a:custGeom>
              <a:avLst/>
              <a:gdLst>
                <a:gd name="connsiteX0" fmla="*/ 0 w 151306"/>
                <a:gd name="connsiteY0" fmla="*/ 77029 h 151306"/>
                <a:gd name="connsiteX1" fmla="*/ 9628 w 151306"/>
                <a:gd name="connsiteY1" fmla="*/ 114305 h 151306"/>
                <a:gd name="connsiteX2" fmla="*/ 12517 w 151306"/>
                <a:gd name="connsiteY2" fmla="*/ 118982 h 151306"/>
                <a:gd name="connsiteX3" fmla="*/ 74278 w 151306"/>
                <a:gd name="connsiteY3" fmla="*/ 153920 h 151306"/>
                <a:gd name="connsiteX4" fmla="*/ 77029 w 151306"/>
                <a:gd name="connsiteY4" fmla="*/ 154058 h 151306"/>
                <a:gd name="connsiteX5" fmla="*/ 79780 w 151306"/>
                <a:gd name="connsiteY5" fmla="*/ 153920 h 151306"/>
                <a:gd name="connsiteX6" fmla="*/ 154057 w 151306"/>
                <a:gd name="connsiteY6" fmla="*/ 77029 h 151306"/>
                <a:gd name="connsiteX7" fmla="*/ 77029 w 151306"/>
                <a:gd name="connsiteY7" fmla="*/ 0 h 151306"/>
                <a:gd name="connsiteX8" fmla="*/ 12380 w 151306"/>
                <a:gd name="connsiteY8" fmla="*/ 35075 h 151306"/>
                <a:gd name="connsiteX9" fmla="*/ 9491 w 151306"/>
                <a:gd name="connsiteY9" fmla="*/ 39752 h 151306"/>
                <a:gd name="connsiteX10" fmla="*/ 0 w 151306"/>
                <a:gd name="connsiteY10" fmla="*/ 77029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0" y="77029"/>
                  </a:moveTo>
                  <a:cubicBezTo>
                    <a:pt x="0" y="90509"/>
                    <a:pt x="3439" y="103163"/>
                    <a:pt x="9628" y="114305"/>
                  </a:cubicBezTo>
                  <a:cubicBezTo>
                    <a:pt x="10454" y="115956"/>
                    <a:pt x="11554" y="117469"/>
                    <a:pt x="12517" y="118982"/>
                  </a:cubicBezTo>
                  <a:cubicBezTo>
                    <a:pt x="25722" y="139340"/>
                    <a:pt x="48418" y="152957"/>
                    <a:pt x="74278" y="153920"/>
                  </a:cubicBezTo>
                  <a:cubicBezTo>
                    <a:pt x="75241" y="153920"/>
                    <a:pt x="76066" y="154058"/>
                    <a:pt x="77029" y="154058"/>
                  </a:cubicBezTo>
                  <a:cubicBezTo>
                    <a:pt x="77991" y="154058"/>
                    <a:pt x="78817" y="153920"/>
                    <a:pt x="79780" y="153920"/>
                  </a:cubicBezTo>
                  <a:cubicBezTo>
                    <a:pt x="121045" y="152407"/>
                    <a:pt x="154057" y="118569"/>
                    <a:pt x="154057" y="77029"/>
                  </a:cubicBezTo>
                  <a:cubicBezTo>
                    <a:pt x="154057" y="34526"/>
                    <a:pt x="119532" y="0"/>
                    <a:pt x="77029" y="0"/>
                  </a:cubicBezTo>
                  <a:cubicBezTo>
                    <a:pt x="49931" y="0"/>
                    <a:pt x="26135" y="14030"/>
                    <a:pt x="12380" y="35075"/>
                  </a:cubicBezTo>
                  <a:cubicBezTo>
                    <a:pt x="11417" y="36589"/>
                    <a:pt x="10454" y="38239"/>
                    <a:pt x="9491" y="39752"/>
                  </a:cubicBezTo>
                  <a:cubicBezTo>
                    <a:pt x="3439" y="50756"/>
                    <a:pt x="0" y="63549"/>
                    <a:pt x="0" y="77029"/>
                  </a:cubicBezTo>
                  <a:close/>
                </a:path>
              </a:pathLst>
            </a:custGeom>
            <a:grpFill/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942" name="그룹 1941">
            <a:extLst>
              <a:ext uri="{FF2B5EF4-FFF2-40B4-BE49-F238E27FC236}">
                <a16:creationId xmlns:a16="http://schemas.microsoft.com/office/drawing/2014/main" xmlns="" id="{0B88B558-118E-46BC-8B09-EAC209B335CE}"/>
              </a:ext>
            </a:extLst>
          </p:cNvPr>
          <p:cNvGrpSpPr/>
          <p:nvPr userDrawn="1"/>
        </p:nvGrpSpPr>
        <p:grpSpPr>
          <a:xfrm flipV="1">
            <a:off x="10843683" y="5116722"/>
            <a:ext cx="1374835" cy="1756805"/>
            <a:chOff x="6051661" y="99"/>
            <a:chExt cx="1374835" cy="1756805"/>
          </a:xfrm>
          <a:solidFill>
            <a:srgbClr val="078DDF"/>
          </a:solidFill>
        </p:grpSpPr>
        <p:sp>
          <p:nvSpPr>
            <p:cNvPr id="1725" name="자유형: 도형 1724">
              <a:extLst>
                <a:ext uri="{FF2B5EF4-FFF2-40B4-BE49-F238E27FC236}">
                  <a16:creationId xmlns:a16="http://schemas.microsoft.com/office/drawing/2014/main" xmlns="" id="{6BCF38CF-B279-46FC-85E0-AE1C2B2B2400}"/>
                </a:ext>
              </a:extLst>
            </p:cNvPr>
            <p:cNvSpPr/>
            <p:nvPr/>
          </p:nvSpPr>
          <p:spPr>
            <a:xfrm flipV="1">
              <a:off x="6867351" y="352780"/>
              <a:ext cx="522695" cy="316368"/>
            </a:xfrm>
            <a:custGeom>
              <a:avLst/>
              <a:gdLst>
                <a:gd name="connsiteX0" fmla="*/ 529160 w 522694"/>
                <a:gd name="connsiteY0" fmla="*/ 0 h 316367"/>
                <a:gd name="connsiteX1" fmla="*/ 530948 w 522694"/>
                <a:gd name="connsiteY1" fmla="*/ 3026 h 316367"/>
                <a:gd name="connsiteX2" fmla="*/ 1651 w 522694"/>
                <a:gd name="connsiteY2" fmla="*/ 320632 h 316367"/>
                <a:gd name="connsiteX3" fmla="*/ 0 w 522694"/>
                <a:gd name="connsiteY3" fmla="*/ 317606 h 316367"/>
                <a:gd name="connsiteX4" fmla="*/ 529160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9160" y="0"/>
                  </a:moveTo>
                  <a:cubicBezTo>
                    <a:pt x="529710" y="1101"/>
                    <a:pt x="530260" y="2063"/>
                    <a:pt x="530948" y="3026"/>
                  </a:cubicBezTo>
                  <a:lnTo>
                    <a:pt x="1651" y="320632"/>
                  </a:lnTo>
                  <a:cubicBezTo>
                    <a:pt x="1101" y="319669"/>
                    <a:pt x="688" y="318569"/>
                    <a:pt x="0" y="317606"/>
                  </a:cubicBezTo>
                  <a:lnTo>
                    <a:pt x="52916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6" name="자유형: 도형 1725">
              <a:extLst>
                <a:ext uri="{FF2B5EF4-FFF2-40B4-BE49-F238E27FC236}">
                  <a16:creationId xmlns:a16="http://schemas.microsoft.com/office/drawing/2014/main" xmlns="" id="{48B5038D-CAC0-4D5C-BEA0-B6B26CA252E8}"/>
                </a:ext>
              </a:extLst>
            </p:cNvPr>
            <p:cNvSpPr/>
            <p:nvPr/>
          </p:nvSpPr>
          <p:spPr>
            <a:xfrm flipV="1">
              <a:off x="7412741" y="53971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7" name="자유형: 도형 1726">
              <a:extLst>
                <a:ext uri="{FF2B5EF4-FFF2-40B4-BE49-F238E27FC236}">
                  <a16:creationId xmlns:a16="http://schemas.microsoft.com/office/drawing/2014/main" xmlns="" id="{3B28A7A6-F1F7-49DC-A33F-09DF3D5687AD}"/>
                </a:ext>
              </a:extLst>
            </p:cNvPr>
            <p:cNvSpPr/>
            <p:nvPr/>
          </p:nvSpPr>
          <p:spPr>
            <a:xfrm flipV="1">
              <a:off x="7412741" y="79466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8" name="자유형: 도형 1727">
              <a:extLst>
                <a:ext uri="{FF2B5EF4-FFF2-40B4-BE49-F238E27FC236}">
                  <a16:creationId xmlns:a16="http://schemas.microsoft.com/office/drawing/2014/main" xmlns="" id="{9ADE9C75-5FC7-401E-9F0A-E917F29C5A1F}"/>
                </a:ext>
              </a:extLst>
            </p:cNvPr>
            <p:cNvSpPr/>
            <p:nvPr/>
          </p:nvSpPr>
          <p:spPr>
            <a:xfrm flipV="1">
              <a:off x="7412741" y="309589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7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9" name="자유형: 도형 1728">
              <a:extLst>
                <a:ext uri="{FF2B5EF4-FFF2-40B4-BE49-F238E27FC236}">
                  <a16:creationId xmlns:a16="http://schemas.microsoft.com/office/drawing/2014/main" xmlns="" id="{C98A9EE6-97EC-49DE-93C5-3BC06EB38798}"/>
                </a:ext>
              </a:extLst>
            </p:cNvPr>
            <p:cNvSpPr/>
            <p:nvPr/>
          </p:nvSpPr>
          <p:spPr>
            <a:xfrm flipV="1">
              <a:off x="7412741" y="194458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110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0" name="자유형: 도형 1729">
              <a:extLst>
                <a:ext uri="{FF2B5EF4-FFF2-40B4-BE49-F238E27FC236}">
                  <a16:creationId xmlns:a16="http://schemas.microsoft.com/office/drawing/2014/main" xmlns="" id="{A61376ED-E60D-4708-B449-548CE9B1074F}"/>
                </a:ext>
              </a:extLst>
            </p:cNvPr>
            <p:cNvSpPr/>
            <p:nvPr/>
          </p:nvSpPr>
          <p:spPr>
            <a:xfrm flipV="1">
              <a:off x="7412741" y="42458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1" name="자유형: 도형 1730">
              <a:extLst>
                <a:ext uri="{FF2B5EF4-FFF2-40B4-BE49-F238E27FC236}">
                  <a16:creationId xmlns:a16="http://schemas.microsoft.com/office/drawing/2014/main" xmlns="" id="{E640161B-CABA-422B-B4A6-BEF258A82982}"/>
                </a:ext>
              </a:extLst>
            </p:cNvPr>
            <p:cNvSpPr/>
            <p:nvPr/>
          </p:nvSpPr>
          <p:spPr>
            <a:xfrm flipV="1">
              <a:off x="7412741" y="644252"/>
              <a:ext cx="13755" cy="13755"/>
            </a:xfrm>
            <a:custGeom>
              <a:avLst/>
              <a:gdLst>
                <a:gd name="connsiteX0" fmla="*/ 0 w 0"/>
                <a:gd name="connsiteY0" fmla="*/ 7566 h 0"/>
                <a:gd name="connsiteX1" fmla="*/ 0 w 0"/>
                <a:gd name="connsiteY1" fmla="*/ 0 h 0"/>
                <a:gd name="connsiteX2" fmla="*/ 1788 w 0"/>
                <a:gd name="connsiteY2" fmla="*/ 138 h 0"/>
                <a:gd name="connsiteX3" fmla="*/ 1788 w 0"/>
                <a:gd name="connsiteY3" fmla="*/ 9353 h 0"/>
                <a:gd name="connsiteX4" fmla="*/ 0 w 0"/>
                <a:gd name="connsiteY4" fmla="*/ 756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7566"/>
                  </a:moveTo>
                  <a:lnTo>
                    <a:pt x="0" y="0"/>
                  </a:lnTo>
                  <a:cubicBezTo>
                    <a:pt x="550" y="0"/>
                    <a:pt x="1101" y="138"/>
                    <a:pt x="1788" y="138"/>
                  </a:cubicBezTo>
                  <a:lnTo>
                    <a:pt x="1788" y="9353"/>
                  </a:lnTo>
                  <a:cubicBezTo>
                    <a:pt x="825" y="9353"/>
                    <a:pt x="0" y="8528"/>
                    <a:pt x="0" y="756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2" name="자유형: 도형 1731">
              <a:extLst>
                <a:ext uri="{FF2B5EF4-FFF2-40B4-BE49-F238E27FC236}">
                  <a16:creationId xmlns:a16="http://schemas.microsoft.com/office/drawing/2014/main" xmlns="" id="{A0A745F6-E386-41F0-9249-A6FA59EB5529}"/>
                </a:ext>
              </a:extLst>
            </p:cNvPr>
            <p:cNvSpPr/>
            <p:nvPr/>
          </p:nvSpPr>
          <p:spPr>
            <a:xfrm flipV="1">
              <a:off x="7412741" y="705187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1788 w 0"/>
                <a:gd name="connsiteY1" fmla="*/ 137 h 632735"/>
                <a:gd name="connsiteX2" fmla="*/ 1788 w 0"/>
                <a:gd name="connsiteY2" fmla="*/ 639888 h 632735"/>
                <a:gd name="connsiteX3" fmla="*/ 0 w 0"/>
                <a:gd name="connsiteY3" fmla="*/ 640026 h 632735"/>
                <a:gd name="connsiteX4" fmla="*/ 0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cubicBezTo>
                    <a:pt x="550" y="0"/>
                    <a:pt x="1101" y="137"/>
                    <a:pt x="1788" y="137"/>
                  </a:cubicBezTo>
                  <a:lnTo>
                    <a:pt x="1788" y="639888"/>
                  </a:lnTo>
                  <a:cubicBezTo>
                    <a:pt x="1238" y="639888"/>
                    <a:pt x="688" y="640026"/>
                    <a:pt x="0" y="64002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3" name="자유형: 도형 1732">
              <a:extLst>
                <a:ext uri="{FF2B5EF4-FFF2-40B4-BE49-F238E27FC236}">
                  <a16:creationId xmlns:a16="http://schemas.microsoft.com/office/drawing/2014/main" xmlns="" id="{A990B844-13E6-4DF0-9BB5-2885B0685A42}"/>
                </a:ext>
              </a:extLst>
            </p:cNvPr>
            <p:cNvSpPr/>
            <p:nvPr/>
          </p:nvSpPr>
          <p:spPr>
            <a:xfrm flipV="1">
              <a:off x="6863637" y="1036548"/>
              <a:ext cx="522695" cy="316368"/>
            </a:xfrm>
            <a:custGeom>
              <a:avLst/>
              <a:gdLst>
                <a:gd name="connsiteX0" fmla="*/ 0 w 522694"/>
                <a:gd name="connsiteY0" fmla="*/ 315680 h 316367"/>
                <a:gd name="connsiteX1" fmla="*/ 526134 w 522694"/>
                <a:gd name="connsiteY1" fmla="*/ 0 h 316367"/>
                <a:gd name="connsiteX2" fmla="*/ 527784 w 522694"/>
                <a:gd name="connsiteY2" fmla="*/ 3026 h 316367"/>
                <a:gd name="connsiteX3" fmla="*/ 1651 w 522694"/>
                <a:gd name="connsiteY3" fmla="*/ 318706 h 316367"/>
                <a:gd name="connsiteX4" fmla="*/ 0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5680"/>
                  </a:moveTo>
                  <a:lnTo>
                    <a:pt x="526134" y="0"/>
                  </a:lnTo>
                  <a:cubicBezTo>
                    <a:pt x="526684" y="963"/>
                    <a:pt x="527234" y="2063"/>
                    <a:pt x="527784" y="3026"/>
                  </a:cubicBezTo>
                  <a:lnTo>
                    <a:pt x="1651" y="318706"/>
                  </a:lnTo>
                  <a:cubicBezTo>
                    <a:pt x="1100" y="317743"/>
                    <a:pt x="688" y="316643"/>
                    <a:pt x="0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4" name="자유형: 도형 1733">
              <a:extLst>
                <a:ext uri="{FF2B5EF4-FFF2-40B4-BE49-F238E27FC236}">
                  <a16:creationId xmlns:a16="http://schemas.microsoft.com/office/drawing/2014/main" xmlns="" id="{36F735BB-3E5D-48AE-A5D6-0DD768D9CFF5}"/>
                </a:ext>
              </a:extLst>
            </p:cNvPr>
            <p:cNvSpPr/>
            <p:nvPr/>
          </p:nvSpPr>
          <p:spPr>
            <a:xfrm flipV="1">
              <a:off x="6880968" y="1384277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591 w 508939"/>
                <a:gd name="connsiteY2" fmla="*/ 305364 h 302612"/>
                <a:gd name="connsiteX3" fmla="*/ 508940 w 508939"/>
                <a:gd name="connsiteY3" fmla="*/ 308390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10591" y="305364"/>
                  </a:lnTo>
                  <a:cubicBezTo>
                    <a:pt x="509903" y="306327"/>
                    <a:pt x="509490" y="307290"/>
                    <a:pt x="508940" y="308390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5" name="자유형: 도형 1734">
              <a:extLst>
                <a:ext uri="{FF2B5EF4-FFF2-40B4-BE49-F238E27FC236}">
                  <a16:creationId xmlns:a16="http://schemas.microsoft.com/office/drawing/2014/main" xmlns="" id="{7FBED97C-4394-4182-BCA7-3A663922729A}"/>
                </a:ext>
              </a:extLst>
            </p:cNvPr>
            <p:cNvSpPr/>
            <p:nvPr/>
          </p:nvSpPr>
          <p:spPr>
            <a:xfrm flipV="1">
              <a:off x="6839703" y="1057318"/>
              <a:ext cx="13755" cy="605226"/>
            </a:xfrm>
            <a:custGeom>
              <a:avLst/>
              <a:gdLst>
                <a:gd name="connsiteX0" fmla="*/ 3439 w 0"/>
                <a:gd name="connsiteY0" fmla="*/ 0 h 605225"/>
                <a:gd name="connsiteX1" fmla="*/ 3439 w 0"/>
                <a:gd name="connsiteY1" fmla="*/ 613754 h 605225"/>
                <a:gd name="connsiteX2" fmla="*/ 1651 w 0"/>
                <a:gd name="connsiteY2" fmla="*/ 613616 h 605225"/>
                <a:gd name="connsiteX3" fmla="*/ 0 w 0"/>
                <a:gd name="connsiteY3" fmla="*/ 613754 h 605225"/>
                <a:gd name="connsiteX4" fmla="*/ 0 w 0"/>
                <a:gd name="connsiteY4" fmla="*/ 0 h 605225"/>
                <a:gd name="connsiteX5" fmla="*/ 1651 w 0"/>
                <a:gd name="connsiteY5" fmla="*/ 138 h 605225"/>
                <a:gd name="connsiteX6" fmla="*/ 3439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0"/>
                  </a:moveTo>
                  <a:lnTo>
                    <a:pt x="3439" y="613754"/>
                  </a:lnTo>
                  <a:cubicBezTo>
                    <a:pt x="2889" y="613754"/>
                    <a:pt x="2339" y="613616"/>
                    <a:pt x="1651" y="613616"/>
                  </a:cubicBezTo>
                  <a:cubicBezTo>
                    <a:pt x="1101" y="613616"/>
                    <a:pt x="550" y="613754"/>
                    <a:pt x="0" y="61375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751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4" name="자유형: 도형 1753">
              <a:extLst>
                <a:ext uri="{FF2B5EF4-FFF2-40B4-BE49-F238E27FC236}">
                  <a16:creationId xmlns:a16="http://schemas.microsoft.com/office/drawing/2014/main" xmlns="" id="{E77F0935-817C-4FFA-8590-31FE278B41FC}"/>
                </a:ext>
              </a:extLst>
            </p:cNvPr>
            <p:cNvSpPr/>
            <p:nvPr/>
          </p:nvSpPr>
          <p:spPr>
            <a:xfrm flipV="1">
              <a:off x="6911081" y="26544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0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5" name="자유형: 도형 1754">
              <a:extLst>
                <a:ext uri="{FF2B5EF4-FFF2-40B4-BE49-F238E27FC236}">
                  <a16:creationId xmlns:a16="http://schemas.microsoft.com/office/drawing/2014/main" xmlns="" id="{47019322-1075-464D-BC3A-AA02AE1E8470}"/>
                </a:ext>
              </a:extLst>
            </p:cNvPr>
            <p:cNvSpPr/>
            <p:nvPr/>
          </p:nvSpPr>
          <p:spPr>
            <a:xfrm flipV="1">
              <a:off x="7006679" y="208088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5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5"/>
                  </a:lnTo>
                  <a:cubicBezTo>
                    <a:pt x="51318" y="29585"/>
                    <a:pt x="51593" y="30547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4"/>
                    <a:pt x="-264" y="1662"/>
                    <a:pt x="286" y="837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6" name="자유형: 도형 1755">
              <a:extLst>
                <a:ext uri="{FF2B5EF4-FFF2-40B4-BE49-F238E27FC236}">
                  <a16:creationId xmlns:a16="http://schemas.microsoft.com/office/drawing/2014/main" xmlns="" id="{4F01100F-D6DD-451C-8FAE-26ED27BBB852}"/>
                </a:ext>
              </a:extLst>
            </p:cNvPr>
            <p:cNvSpPr/>
            <p:nvPr/>
          </p:nvSpPr>
          <p:spPr>
            <a:xfrm flipV="1">
              <a:off x="7197875" y="93278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1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7" name="자유형: 도형 1756">
              <a:extLst>
                <a:ext uri="{FF2B5EF4-FFF2-40B4-BE49-F238E27FC236}">
                  <a16:creationId xmlns:a16="http://schemas.microsoft.com/office/drawing/2014/main" xmlns="" id="{5DF3DA92-6256-422A-BA99-E46209C73DC6}"/>
                </a:ext>
              </a:extLst>
            </p:cNvPr>
            <p:cNvSpPr/>
            <p:nvPr/>
          </p:nvSpPr>
          <p:spPr>
            <a:xfrm flipV="1">
              <a:off x="7293611" y="35919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3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9"/>
                    <a:pt x="48704" y="31831"/>
                  </a:cubicBezTo>
                  <a:lnTo>
                    <a:pt x="837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7"/>
                    <a:pt x="1799" y="-219"/>
                    <a:pt x="262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8" name="자유형: 도형 1757">
              <a:extLst>
                <a:ext uri="{FF2B5EF4-FFF2-40B4-BE49-F238E27FC236}">
                  <a16:creationId xmlns:a16="http://schemas.microsoft.com/office/drawing/2014/main" xmlns="" id="{34E45EC9-AE38-43C2-9122-042424951B7E}"/>
                </a:ext>
              </a:extLst>
            </p:cNvPr>
            <p:cNvSpPr/>
            <p:nvPr/>
          </p:nvSpPr>
          <p:spPr>
            <a:xfrm flipV="1">
              <a:off x="7102277" y="150662"/>
              <a:ext cx="41265" cy="27510"/>
            </a:xfrm>
            <a:custGeom>
              <a:avLst/>
              <a:gdLst>
                <a:gd name="connsiteX0" fmla="*/ 2624 w 41265"/>
                <a:gd name="connsiteY0" fmla="*/ 219 h 27510"/>
                <a:gd name="connsiteX1" fmla="*/ 50492 w 41265"/>
                <a:gd name="connsiteY1" fmla="*/ 28967 h 27510"/>
                <a:gd name="connsiteX2" fmla="*/ 51043 w 41265"/>
                <a:gd name="connsiteY2" fmla="*/ 31306 h 27510"/>
                <a:gd name="connsiteX3" fmla="*/ 49529 w 41265"/>
                <a:gd name="connsiteY3" fmla="*/ 32131 h 27510"/>
                <a:gd name="connsiteX4" fmla="*/ 48704 w 41265"/>
                <a:gd name="connsiteY4" fmla="*/ 31856 h 27510"/>
                <a:gd name="connsiteX5" fmla="*/ 837 w 41265"/>
                <a:gd name="connsiteY5" fmla="*/ 3245 h 27510"/>
                <a:gd name="connsiteX6" fmla="*/ 286 w 41265"/>
                <a:gd name="connsiteY6" fmla="*/ 907 h 27510"/>
                <a:gd name="connsiteX7" fmla="*/ 2624 w 41265"/>
                <a:gd name="connsiteY7" fmla="*/ 21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19"/>
                  </a:moveTo>
                  <a:lnTo>
                    <a:pt x="50492" y="28967"/>
                  </a:lnTo>
                  <a:cubicBezTo>
                    <a:pt x="51318" y="29518"/>
                    <a:pt x="51593" y="30481"/>
                    <a:pt x="51043" y="31306"/>
                  </a:cubicBezTo>
                  <a:cubicBezTo>
                    <a:pt x="50767" y="31856"/>
                    <a:pt x="50217" y="32131"/>
                    <a:pt x="49529" y="32131"/>
                  </a:cubicBezTo>
                  <a:cubicBezTo>
                    <a:pt x="49254" y="32131"/>
                    <a:pt x="48980" y="31994"/>
                    <a:pt x="48704" y="31856"/>
                  </a:cubicBezTo>
                  <a:lnTo>
                    <a:pt x="837" y="3245"/>
                  </a:lnTo>
                  <a:cubicBezTo>
                    <a:pt x="11" y="2696"/>
                    <a:pt x="-264" y="1733"/>
                    <a:pt x="286" y="907"/>
                  </a:cubicBezTo>
                  <a:cubicBezTo>
                    <a:pt x="837" y="-56"/>
                    <a:pt x="1799" y="-193"/>
                    <a:pt x="2624" y="21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9" name="자유형: 도형 1758">
              <a:extLst>
                <a:ext uri="{FF2B5EF4-FFF2-40B4-BE49-F238E27FC236}">
                  <a16:creationId xmlns:a16="http://schemas.microsoft.com/office/drawing/2014/main" xmlns="" id="{49EA7AC7-144E-44D2-B22F-49077975A1E3}"/>
                </a:ext>
              </a:extLst>
            </p:cNvPr>
            <p:cNvSpPr/>
            <p:nvPr/>
          </p:nvSpPr>
          <p:spPr>
            <a:xfrm flipV="1">
              <a:off x="6839703" y="27884"/>
              <a:ext cx="13755" cy="275103"/>
            </a:xfrm>
            <a:custGeom>
              <a:avLst/>
              <a:gdLst>
                <a:gd name="connsiteX0" fmla="*/ 3439 w 0"/>
                <a:gd name="connsiteY0" fmla="*/ 0 h 275102"/>
                <a:gd name="connsiteX1" fmla="*/ 3439 w 0"/>
                <a:gd name="connsiteY1" fmla="*/ 285969 h 275102"/>
                <a:gd name="connsiteX2" fmla="*/ 1651 w 0"/>
                <a:gd name="connsiteY2" fmla="*/ 285832 h 275102"/>
                <a:gd name="connsiteX3" fmla="*/ 0 w 0"/>
                <a:gd name="connsiteY3" fmla="*/ 285969 h 275102"/>
                <a:gd name="connsiteX4" fmla="*/ 0 w 0"/>
                <a:gd name="connsiteY4" fmla="*/ 0 h 275102"/>
                <a:gd name="connsiteX5" fmla="*/ 1651 w 0"/>
                <a:gd name="connsiteY5" fmla="*/ 138 h 275102"/>
                <a:gd name="connsiteX6" fmla="*/ 3439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439" y="0"/>
                  </a:moveTo>
                  <a:lnTo>
                    <a:pt x="3439" y="285969"/>
                  </a:lnTo>
                  <a:cubicBezTo>
                    <a:pt x="2889" y="285969"/>
                    <a:pt x="2339" y="285832"/>
                    <a:pt x="1651" y="285832"/>
                  </a:cubicBezTo>
                  <a:cubicBezTo>
                    <a:pt x="1101" y="285832"/>
                    <a:pt x="550" y="285969"/>
                    <a:pt x="0" y="285969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0" name="자유형: 도형 1759">
              <a:extLst>
                <a:ext uri="{FF2B5EF4-FFF2-40B4-BE49-F238E27FC236}">
                  <a16:creationId xmlns:a16="http://schemas.microsoft.com/office/drawing/2014/main" xmlns="" id="{42CB4809-822B-405C-A92C-737FE9E6D8D2}"/>
                </a:ext>
              </a:extLst>
            </p:cNvPr>
            <p:cNvSpPr/>
            <p:nvPr/>
          </p:nvSpPr>
          <p:spPr>
            <a:xfrm flipV="1">
              <a:off x="6839703" y="37588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9710 h 618980"/>
                <a:gd name="connsiteX2" fmla="*/ 1651 w 0"/>
                <a:gd name="connsiteY2" fmla="*/ 629572 h 618980"/>
                <a:gd name="connsiteX3" fmla="*/ 0 w 0"/>
                <a:gd name="connsiteY3" fmla="*/ 629710 h 618980"/>
                <a:gd name="connsiteX4" fmla="*/ 0 w 0"/>
                <a:gd name="connsiteY4" fmla="*/ 0 h 618980"/>
                <a:gd name="connsiteX5" fmla="*/ 1651 w 0"/>
                <a:gd name="connsiteY5" fmla="*/ 137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9710"/>
                  </a:lnTo>
                  <a:cubicBezTo>
                    <a:pt x="2889" y="629710"/>
                    <a:pt x="2339" y="629572"/>
                    <a:pt x="1651" y="629572"/>
                  </a:cubicBezTo>
                  <a:cubicBezTo>
                    <a:pt x="1101" y="629572"/>
                    <a:pt x="550" y="629710"/>
                    <a:pt x="0" y="629710"/>
                  </a:cubicBezTo>
                  <a:lnTo>
                    <a:pt x="0" y="0"/>
                  </a:lnTo>
                  <a:cubicBezTo>
                    <a:pt x="550" y="0"/>
                    <a:pt x="1101" y="137"/>
                    <a:pt x="1651" y="137"/>
                  </a:cubicBezTo>
                  <a:cubicBezTo>
                    <a:pt x="2339" y="137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1" name="자유형: 도형 1760">
              <a:extLst>
                <a:ext uri="{FF2B5EF4-FFF2-40B4-BE49-F238E27FC236}">
                  <a16:creationId xmlns:a16="http://schemas.microsoft.com/office/drawing/2014/main" xmlns="" id="{75492826-D349-46C2-ABEF-38978185CB90}"/>
                </a:ext>
              </a:extLst>
            </p:cNvPr>
            <p:cNvSpPr/>
            <p:nvPr/>
          </p:nvSpPr>
          <p:spPr>
            <a:xfrm flipV="1">
              <a:off x="6816033" y="1023904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4 w 0"/>
                <a:gd name="connsiteY2" fmla="*/ 286 h 0"/>
                <a:gd name="connsiteX3" fmla="*/ 3037 w 0"/>
                <a:gd name="connsiteY3" fmla="*/ 561 h 0"/>
                <a:gd name="connsiteX4" fmla="*/ 1387 w 0"/>
                <a:gd name="connsiteY4" fmla="*/ 358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4" y="286"/>
                  </a:cubicBezTo>
                  <a:lnTo>
                    <a:pt x="3037" y="561"/>
                  </a:lnTo>
                  <a:cubicBezTo>
                    <a:pt x="2350" y="1524"/>
                    <a:pt x="1937" y="2487"/>
                    <a:pt x="1387" y="358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2" name="자유형: 도형 1761">
              <a:extLst>
                <a:ext uri="{FF2B5EF4-FFF2-40B4-BE49-F238E27FC236}">
                  <a16:creationId xmlns:a16="http://schemas.microsoft.com/office/drawing/2014/main" xmlns="" id="{B45D604C-300B-4328-896D-735E34AF4260}"/>
                </a:ext>
              </a:extLst>
            </p:cNvPr>
            <p:cNvSpPr/>
            <p:nvPr/>
          </p:nvSpPr>
          <p:spPr>
            <a:xfrm flipV="1">
              <a:off x="6720435" y="1067553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217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3" name="자유형: 도형 1762">
              <a:extLst>
                <a:ext uri="{FF2B5EF4-FFF2-40B4-BE49-F238E27FC236}">
                  <a16:creationId xmlns:a16="http://schemas.microsoft.com/office/drawing/2014/main" xmlns="" id="{48AD89D2-D881-4A5C-892C-E9BE8FF3FF96}"/>
                </a:ext>
              </a:extLst>
            </p:cNvPr>
            <p:cNvSpPr/>
            <p:nvPr/>
          </p:nvSpPr>
          <p:spPr>
            <a:xfrm flipV="1">
              <a:off x="6337905" y="1297075"/>
              <a:ext cx="41265" cy="27510"/>
            </a:xfrm>
            <a:custGeom>
              <a:avLst/>
              <a:gdLst>
                <a:gd name="connsiteX0" fmla="*/ 2625 w 41265"/>
                <a:gd name="connsiteY0" fmla="*/ 280 h 27510"/>
                <a:gd name="connsiteX1" fmla="*/ 50492 w 41265"/>
                <a:gd name="connsiteY1" fmla="*/ 29029 h 27510"/>
                <a:gd name="connsiteX2" fmla="*/ 51043 w 41265"/>
                <a:gd name="connsiteY2" fmla="*/ 31367 h 27510"/>
                <a:gd name="connsiteX3" fmla="*/ 49530 w 41265"/>
                <a:gd name="connsiteY3" fmla="*/ 32192 h 27510"/>
                <a:gd name="connsiteX4" fmla="*/ 48705 w 41265"/>
                <a:gd name="connsiteY4" fmla="*/ 31917 h 27510"/>
                <a:gd name="connsiteX5" fmla="*/ 837 w 41265"/>
                <a:gd name="connsiteY5" fmla="*/ 3306 h 27510"/>
                <a:gd name="connsiteX6" fmla="*/ 286 w 41265"/>
                <a:gd name="connsiteY6" fmla="*/ 968 h 27510"/>
                <a:gd name="connsiteX7" fmla="*/ 2625 w 41265"/>
                <a:gd name="connsiteY7" fmla="*/ 28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0"/>
                  </a:moveTo>
                  <a:lnTo>
                    <a:pt x="50492" y="29029"/>
                  </a:lnTo>
                  <a:cubicBezTo>
                    <a:pt x="51318" y="29579"/>
                    <a:pt x="51593" y="30542"/>
                    <a:pt x="51043" y="31367"/>
                  </a:cubicBezTo>
                  <a:cubicBezTo>
                    <a:pt x="50768" y="31917"/>
                    <a:pt x="50217" y="32192"/>
                    <a:pt x="49530" y="32192"/>
                  </a:cubicBezTo>
                  <a:cubicBezTo>
                    <a:pt x="49254" y="32192"/>
                    <a:pt x="48980" y="32055"/>
                    <a:pt x="48705" y="31917"/>
                  </a:cubicBezTo>
                  <a:lnTo>
                    <a:pt x="837" y="3306"/>
                  </a:lnTo>
                  <a:cubicBezTo>
                    <a:pt x="11" y="2756"/>
                    <a:pt x="-264" y="1793"/>
                    <a:pt x="286" y="968"/>
                  </a:cubicBezTo>
                  <a:cubicBezTo>
                    <a:pt x="699" y="5"/>
                    <a:pt x="1800" y="-270"/>
                    <a:pt x="2625" y="2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4" name="자유형: 도형 1763">
              <a:extLst>
                <a:ext uri="{FF2B5EF4-FFF2-40B4-BE49-F238E27FC236}">
                  <a16:creationId xmlns:a16="http://schemas.microsoft.com/office/drawing/2014/main" xmlns="" id="{A323BF32-47CE-4876-B243-926AAA9875C1}"/>
                </a:ext>
              </a:extLst>
            </p:cNvPr>
            <p:cNvSpPr/>
            <p:nvPr/>
          </p:nvSpPr>
          <p:spPr>
            <a:xfrm flipV="1">
              <a:off x="6529239" y="11823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29 w 41265"/>
                <a:gd name="connsiteY3" fmla="*/ 32000 h 27510"/>
                <a:gd name="connsiteX4" fmla="*/ 48704 w 41265"/>
                <a:gd name="connsiteY4" fmla="*/ 31724 h 27510"/>
                <a:gd name="connsiteX5" fmla="*/ 837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4"/>
                    <a:pt x="50217" y="32000"/>
                    <a:pt x="49529" y="32000"/>
                  </a:cubicBezTo>
                  <a:cubicBezTo>
                    <a:pt x="49254" y="32000"/>
                    <a:pt x="48980" y="31862"/>
                    <a:pt x="48704" y="31724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699" y="-50"/>
                    <a:pt x="1800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5" name="자유형: 도형 1764">
              <a:extLst>
                <a:ext uri="{FF2B5EF4-FFF2-40B4-BE49-F238E27FC236}">
                  <a16:creationId xmlns:a16="http://schemas.microsoft.com/office/drawing/2014/main" xmlns="" id="{DDF0ACCB-7F65-44DD-A101-57E5193A5036}"/>
                </a:ext>
              </a:extLst>
            </p:cNvPr>
            <p:cNvSpPr/>
            <p:nvPr/>
          </p:nvSpPr>
          <p:spPr>
            <a:xfrm flipV="1">
              <a:off x="6433503" y="123972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6" name="자유형: 도형 1765">
              <a:extLst>
                <a:ext uri="{FF2B5EF4-FFF2-40B4-BE49-F238E27FC236}">
                  <a16:creationId xmlns:a16="http://schemas.microsoft.com/office/drawing/2014/main" xmlns="" id="{708B10E1-D1FC-43AC-8A15-B4BC48C6EE2B}"/>
                </a:ext>
              </a:extLst>
            </p:cNvPr>
            <p:cNvSpPr/>
            <p:nvPr/>
          </p:nvSpPr>
          <p:spPr>
            <a:xfrm flipV="1">
              <a:off x="6624837" y="112491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7" name="자유형: 도형 1766">
              <a:extLst>
                <a:ext uri="{FF2B5EF4-FFF2-40B4-BE49-F238E27FC236}">
                  <a16:creationId xmlns:a16="http://schemas.microsoft.com/office/drawing/2014/main" xmlns="" id="{0E86B8BF-10D4-46C6-99B0-D4E17D7266D3}"/>
                </a:ext>
              </a:extLst>
            </p:cNvPr>
            <p:cNvSpPr/>
            <p:nvPr/>
          </p:nvSpPr>
          <p:spPr>
            <a:xfrm flipV="1">
              <a:off x="6290186" y="3262"/>
              <a:ext cx="522695" cy="316368"/>
            </a:xfrm>
            <a:custGeom>
              <a:avLst/>
              <a:gdLst>
                <a:gd name="connsiteX0" fmla="*/ 1651 w 522694"/>
                <a:gd name="connsiteY0" fmla="*/ 317331 h 316367"/>
                <a:gd name="connsiteX1" fmla="*/ 0 w 522694"/>
                <a:gd name="connsiteY1" fmla="*/ 314305 h 316367"/>
                <a:gd name="connsiteX2" fmla="*/ 523795 w 522694"/>
                <a:gd name="connsiteY2" fmla="*/ 0 h 316367"/>
                <a:gd name="connsiteX3" fmla="*/ 525446 w 522694"/>
                <a:gd name="connsiteY3" fmla="*/ 3026 h 316367"/>
                <a:gd name="connsiteX4" fmla="*/ 1651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317331"/>
                  </a:moveTo>
                  <a:cubicBezTo>
                    <a:pt x="1100" y="316368"/>
                    <a:pt x="550" y="315268"/>
                    <a:pt x="0" y="314305"/>
                  </a:cubicBezTo>
                  <a:lnTo>
                    <a:pt x="523795" y="0"/>
                  </a:lnTo>
                  <a:cubicBezTo>
                    <a:pt x="524345" y="963"/>
                    <a:pt x="524758" y="2063"/>
                    <a:pt x="525446" y="3026"/>
                  </a:cubicBezTo>
                  <a:lnTo>
                    <a:pt x="1651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9" name="자유형: 도형 1768">
              <a:extLst>
                <a:ext uri="{FF2B5EF4-FFF2-40B4-BE49-F238E27FC236}">
                  <a16:creationId xmlns:a16="http://schemas.microsoft.com/office/drawing/2014/main" xmlns="" id="{7C6B774C-1EB2-4AD6-99AF-B58AD1D94BEC}"/>
                </a:ext>
              </a:extLst>
            </p:cNvPr>
            <p:cNvSpPr/>
            <p:nvPr/>
          </p:nvSpPr>
          <p:spPr>
            <a:xfrm flipV="1">
              <a:off x="6051661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1" name="자유형: 도형 1770">
              <a:extLst>
                <a:ext uri="{FF2B5EF4-FFF2-40B4-BE49-F238E27FC236}">
                  <a16:creationId xmlns:a16="http://schemas.microsoft.com/office/drawing/2014/main" xmlns="" id="{5FAE35CC-9090-41A5-BCF4-AC7ED9ED33DA}"/>
                </a:ext>
              </a:extLst>
            </p:cNvPr>
            <p:cNvSpPr/>
            <p:nvPr/>
          </p:nvSpPr>
          <p:spPr>
            <a:xfrm flipV="1">
              <a:off x="6147259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7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4" name="자유형: 도형 1773">
              <a:extLst>
                <a:ext uri="{FF2B5EF4-FFF2-40B4-BE49-F238E27FC236}">
                  <a16:creationId xmlns:a16="http://schemas.microsoft.com/office/drawing/2014/main" xmlns="" id="{31C93DD5-C071-4CF7-9536-CB692B260D13}"/>
                </a:ext>
              </a:extLst>
            </p:cNvPr>
            <p:cNvSpPr/>
            <p:nvPr/>
          </p:nvSpPr>
          <p:spPr>
            <a:xfrm flipV="1">
              <a:off x="6266527" y="20456"/>
              <a:ext cx="13755" cy="618981"/>
            </a:xfrm>
            <a:custGeom>
              <a:avLst/>
              <a:gdLst>
                <a:gd name="connsiteX0" fmla="*/ 0 w 0"/>
                <a:gd name="connsiteY0" fmla="*/ 622832 h 618980"/>
                <a:gd name="connsiteX1" fmla="*/ 0 w 0"/>
                <a:gd name="connsiteY1" fmla="*/ 0 h 618980"/>
                <a:gd name="connsiteX2" fmla="*/ 1788 w 0"/>
                <a:gd name="connsiteY2" fmla="*/ 138 h 618980"/>
                <a:gd name="connsiteX3" fmla="*/ 3439 w 0"/>
                <a:gd name="connsiteY3" fmla="*/ 0 h 618980"/>
                <a:gd name="connsiteX4" fmla="*/ 3439 w 0"/>
                <a:gd name="connsiteY4" fmla="*/ 622832 h 618980"/>
                <a:gd name="connsiteX5" fmla="*/ 1788 w 0"/>
                <a:gd name="connsiteY5" fmla="*/ 622695 h 618980"/>
                <a:gd name="connsiteX6" fmla="*/ 0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622832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lnTo>
                    <a:pt x="3439" y="622832"/>
                  </a:lnTo>
                  <a:cubicBezTo>
                    <a:pt x="2888" y="622832"/>
                    <a:pt x="2338" y="622695"/>
                    <a:pt x="1788" y="622695"/>
                  </a:cubicBezTo>
                  <a:cubicBezTo>
                    <a:pt x="1100" y="622695"/>
                    <a:pt x="550" y="622832"/>
                    <a:pt x="0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6" name="자유형: 도형 1775">
              <a:extLst>
                <a:ext uri="{FF2B5EF4-FFF2-40B4-BE49-F238E27FC236}">
                  <a16:creationId xmlns:a16="http://schemas.microsoft.com/office/drawing/2014/main" xmlns="" id="{DA5DF0AB-B9B5-4CE6-A662-67E79820BEE8}"/>
                </a:ext>
              </a:extLst>
            </p:cNvPr>
            <p:cNvSpPr/>
            <p:nvPr/>
          </p:nvSpPr>
          <p:spPr>
            <a:xfrm flipV="1">
              <a:off x="6051661" y="123972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7" name="자유형: 도형 1776">
              <a:extLst>
                <a:ext uri="{FF2B5EF4-FFF2-40B4-BE49-F238E27FC236}">
                  <a16:creationId xmlns:a16="http://schemas.microsoft.com/office/drawing/2014/main" xmlns="" id="{9B8B400B-7290-4C30-B2F5-762DCF1DF8BF}"/>
                </a:ext>
              </a:extLst>
            </p:cNvPr>
            <p:cNvSpPr/>
            <p:nvPr/>
          </p:nvSpPr>
          <p:spPr>
            <a:xfrm flipV="1">
              <a:off x="6147259" y="1297081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5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0" name="자유형: 도형 1889">
              <a:extLst>
                <a:ext uri="{FF2B5EF4-FFF2-40B4-BE49-F238E27FC236}">
                  <a16:creationId xmlns:a16="http://schemas.microsoft.com/office/drawing/2014/main" xmlns="" id="{F45AEB42-4E13-4280-911B-2B115D54C198}"/>
                </a:ext>
              </a:extLst>
            </p:cNvPr>
            <p:cNvSpPr/>
            <p:nvPr/>
          </p:nvSpPr>
          <p:spPr>
            <a:xfrm flipV="1">
              <a:off x="7394447" y="670661"/>
              <a:ext cx="13755" cy="27510"/>
            </a:xfrm>
            <a:custGeom>
              <a:avLst/>
              <a:gdLst>
                <a:gd name="connsiteX0" fmla="*/ 3851 w 13755"/>
                <a:gd name="connsiteY0" fmla="*/ 31912 h 27510"/>
                <a:gd name="connsiteX1" fmla="*/ 2063 w 13755"/>
                <a:gd name="connsiteY1" fmla="*/ 28885 h 27510"/>
                <a:gd name="connsiteX2" fmla="*/ 0 w 13755"/>
                <a:gd name="connsiteY2" fmla="*/ 20082 h 27510"/>
                <a:gd name="connsiteX3" fmla="*/ 18294 w 13755"/>
                <a:gd name="connsiteY3" fmla="*/ 137 h 27510"/>
                <a:gd name="connsiteX4" fmla="*/ 20082 w 13755"/>
                <a:gd name="connsiteY4" fmla="*/ 0 h 27510"/>
                <a:gd name="connsiteX5" fmla="*/ 20082 w 13755"/>
                <a:gd name="connsiteY5" fmla="*/ 40165 h 27510"/>
                <a:gd name="connsiteX6" fmla="*/ 18294 w 13755"/>
                <a:gd name="connsiteY6" fmla="*/ 40027 h 27510"/>
                <a:gd name="connsiteX7" fmla="*/ 385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3851" y="31912"/>
                  </a:moveTo>
                  <a:cubicBezTo>
                    <a:pt x="3164" y="30949"/>
                    <a:pt x="2614" y="29986"/>
                    <a:pt x="2063" y="28885"/>
                  </a:cubicBezTo>
                  <a:cubicBezTo>
                    <a:pt x="825" y="26272"/>
                    <a:pt x="0" y="23246"/>
                    <a:pt x="0" y="20082"/>
                  </a:cubicBezTo>
                  <a:cubicBezTo>
                    <a:pt x="0" y="9628"/>
                    <a:pt x="8115" y="1100"/>
                    <a:pt x="18294" y="137"/>
                  </a:cubicBezTo>
                  <a:cubicBezTo>
                    <a:pt x="18844" y="137"/>
                    <a:pt x="19395" y="0"/>
                    <a:pt x="20082" y="0"/>
                  </a:cubicBezTo>
                  <a:lnTo>
                    <a:pt x="20082" y="40165"/>
                  </a:lnTo>
                  <a:cubicBezTo>
                    <a:pt x="19532" y="40165"/>
                    <a:pt x="18982" y="40027"/>
                    <a:pt x="18294" y="40027"/>
                  </a:cubicBezTo>
                  <a:cubicBezTo>
                    <a:pt x="12380" y="39614"/>
                    <a:pt x="7153" y="36588"/>
                    <a:pt x="385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1" name="자유형: 도형 1890">
              <a:extLst>
                <a:ext uri="{FF2B5EF4-FFF2-40B4-BE49-F238E27FC236}">
                  <a16:creationId xmlns:a16="http://schemas.microsoft.com/office/drawing/2014/main" xmlns="" id="{DED3E7BA-8645-4BD2-A500-6813B3C9B20D}"/>
                </a:ext>
              </a:extLst>
            </p:cNvPr>
            <p:cNvSpPr/>
            <p:nvPr/>
          </p:nvSpPr>
          <p:spPr>
            <a:xfrm flipV="1">
              <a:off x="7377116" y="99"/>
              <a:ext cx="27510" cy="27510"/>
            </a:xfrm>
            <a:custGeom>
              <a:avLst/>
              <a:gdLst>
                <a:gd name="connsiteX0" fmla="*/ 37414 w 27510"/>
                <a:gd name="connsiteY0" fmla="*/ 0 h 27510"/>
                <a:gd name="connsiteX1" fmla="*/ 37414 w 27510"/>
                <a:gd name="connsiteY1" fmla="*/ 37414 h 27510"/>
                <a:gd name="connsiteX2" fmla="*/ 0 w 27510"/>
                <a:gd name="connsiteY2" fmla="*/ 37414 h 27510"/>
                <a:gd name="connsiteX3" fmla="*/ 37414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37414" y="0"/>
                  </a:moveTo>
                  <a:lnTo>
                    <a:pt x="37414" y="37414"/>
                  </a:lnTo>
                  <a:lnTo>
                    <a:pt x="0" y="37414"/>
                  </a:lnTo>
                  <a:cubicBezTo>
                    <a:pt x="0" y="16781"/>
                    <a:pt x="16781" y="0"/>
                    <a:pt x="3741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2" name="자유형: 도형 1891">
              <a:extLst>
                <a:ext uri="{FF2B5EF4-FFF2-40B4-BE49-F238E27FC236}">
                  <a16:creationId xmlns:a16="http://schemas.microsoft.com/office/drawing/2014/main" xmlns="" id="{C73E3F7E-36BB-4210-AD42-E46841D1960D}"/>
                </a:ext>
              </a:extLst>
            </p:cNvPr>
            <p:cNvSpPr/>
            <p:nvPr/>
          </p:nvSpPr>
          <p:spPr>
            <a:xfrm flipV="1">
              <a:off x="7386469" y="1338610"/>
              <a:ext cx="27510" cy="55021"/>
            </a:xfrm>
            <a:custGeom>
              <a:avLst/>
              <a:gdLst>
                <a:gd name="connsiteX0" fmla="*/ 4952 w 27510"/>
                <a:gd name="connsiteY0" fmla="*/ 43741 h 55020"/>
                <a:gd name="connsiteX1" fmla="*/ 3302 w 27510"/>
                <a:gd name="connsiteY1" fmla="*/ 40715 h 55020"/>
                <a:gd name="connsiteX2" fmla="*/ 0 w 27510"/>
                <a:gd name="connsiteY2" fmla="*/ 27923 h 55020"/>
                <a:gd name="connsiteX3" fmla="*/ 3302 w 27510"/>
                <a:gd name="connsiteY3" fmla="*/ 15131 h 55020"/>
                <a:gd name="connsiteX4" fmla="*/ 4952 w 27510"/>
                <a:gd name="connsiteY4" fmla="*/ 12105 h 55020"/>
                <a:gd name="connsiteX5" fmla="*/ 28061 w 27510"/>
                <a:gd name="connsiteY5" fmla="*/ 0 h 55020"/>
                <a:gd name="connsiteX6" fmla="*/ 28061 w 27510"/>
                <a:gd name="connsiteY6" fmla="*/ 55983 h 55020"/>
                <a:gd name="connsiteX7" fmla="*/ 26272 w 27510"/>
                <a:gd name="connsiteY7" fmla="*/ 55846 h 55020"/>
                <a:gd name="connsiteX8" fmla="*/ 4952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4952" y="43741"/>
                  </a:moveTo>
                  <a:cubicBezTo>
                    <a:pt x="4264" y="42778"/>
                    <a:pt x="3851" y="41815"/>
                    <a:pt x="3302" y="40715"/>
                  </a:cubicBezTo>
                  <a:cubicBezTo>
                    <a:pt x="1238" y="36864"/>
                    <a:pt x="0" y="32600"/>
                    <a:pt x="0" y="27923"/>
                  </a:cubicBezTo>
                  <a:cubicBezTo>
                    <a:pt x="0" y="23246"/>
                    <a:pt x="1238" y="18982"/>
                    <a:pt x="3302" y="15131"/>
                  </a:cubicBezTo>
                  <a:cubicBezTo>
                    <a:pt x="3851" y="14168"/>
                    <a:pt x="4402" y="13067"/>
                    <a:pt x="4952" y="12105"/>
                  </a:cubicBezTo>
                  <a:cubicBezTo>
                    <a:pt x="10041" y="4814"/>
                    <a:pt x="18432" y="0"/>
                    <a:pt x="28061" y="0"/>
                  </a:cubicBezTo>
                  <a:lnTo>
                    <a:pt x="28061" y="55983"/>
                  </a:lnTo>
                  <a:cubicBezTo>
                    <a:pt x="27510" y="55983"/>
                    <a:pt x="26960" y="55846"/>
                    <a:pt x="26272" y="55846"/>
                  </a:cubicBezTo>
                  <a:cubicBezTo>
                    <a:pt x="17469" y="55158"/>
                    <a:pt x="9766" y="50619"/>
                    <a:pt x="4952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4" name="자유형: 도형 1893">
              <a:extLst>
                <a:ext uri="{FF2B5EF4-FFF2-40B4-BE49-F238E27FC236}">
                  <a16:creationId xmlns:a16="http://schemas.microsoft.com/office/drawing/2014/main" xmlns="" id="{C860D7D8-700C-4BD6-926C-552B834BE072}"/>
                </a:ext>
              </a:extLst>
            </p:cNvPr>
            <p:cNvSpPr/>
            <p:nvPr/>
          </p:nvSpPr>
          <p:spPr>
            <a:xfrm flipV="1">
              <a:off x="6814393" y="1007582"/>
              <a:ext cx="41265" cy="41265"/>
            </a:xfrm>
            <a:custGeom>
              <a:avLst/>
              <a:gdLst>
                <a:gd name="connsiteX0" fmla="*/ 28748 w 41265"/>
                <a:gd name="connsiteY0" fmla="*/ 195 h 41265"/>
                <a:gd name="connsiteX1" fmla="*/ 49244 w 41265"/>
                <a:gd name="connsiteY1" fmla="*/ 11749 h 41265"/>
                <a:gd name="connsiteX2" fmla="*/ 50894 w 41265"/>
                <a:gd name="connsiteY2" fmla="*/ 14775 h 41265"/>
                <a:gd name="connsiteX3" fmla="*/ 54058 w 41265"/>
                <a:gd name="connsiteY3" fmla="*/ 27154 h 41265"/>
                <a:gd name="connsiteX4" fmla="*/ 28748 w 41265"/>
                <a:gd name="connsiteY4" fmla="*/ 53977 h 41265"/>
                <a:gd name="connsiteX5" fmla="*/ 26960 w 41265"/>
                <a:gd name="connsiteY5" fmla="*/ 54115 h 41265"/>
                <a:gd name="connsiteX6" fmla="*/ 25309 w 41265"/>
                <a:gd name="connsiteY6" fmla="*/ 53977 h 41265"/>
                <a:gd name="connsiteX7" fmla="*/ 0 w 41265"/>
                <a:gd name="connsiteY7" fmla="*/ 27154 h 41265"/>
                <a:gd name="connsiteX8" fmla="*/ 3164 w 41265"/>
                <a:gd name="connsiteY8" fmla="*/ 14775 h 41265"/>
                <a:gd name="connsiteX9" fmla="*/ 4814 w 41265"/>
                <a:gd name="connsiteY9" fmla="*/ 11749 h 41265"/>
                <a:gd name="connsiteX10" fmla="*/ 25309 w 41265"/>
                <a:gd name="connsiteY10" fmla="*/ 195 h 41265"/>
                <a:gd name="connsiteX11" fmla="*/ 26960 w 41265"/>
                <a:gd name="connsiteY11" fmla="*/ 57 h 41265"/>
                <a:gd name="connsiteX12" fmla="*/ 28748 w 41265"/>
                <a:gd name="connsiteY12" fmla="*/ 195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8748" y="195"/>
                  </a:moveTo>
                  <a:cubicBezTo>
                    <a:pt x="37277" y="745"/>
                    <a:pt x="44704" y="5146"/>
                    <a:pt x="49244" y="11749"/>
                  </a:cubicBezTo>
                  <a:cubicBezTo>
                    <a:pt x="49931" y="12712"/>
                    <a:pt x="50344" y="13674"/>
                    <a:pt x="50894" y="14775"/>
                  </a:cubicBezTo>
                  <a:cubicBezTo>
                    <a:pt x="52820" y="18489"/>
                    <a:pt x="54058" y="22615"/>
                    <a:pt x="54058" y="27154"/>
                  </a:cubicBezTo>
                  <a:cubicBezTo>
                    <a:pt x="54058" y="41460"/>
                    <a:pt x="42779" y="53152"/>
                    <a:pt x="28748" y="53977"/>
                  </a:cubicBezTo>
                  <a:cubicBezTo>
                    <a:pt x="28198" y="53977"/>
                    <a:pt x="27648" y="54115"/>
                    <a:pt x="26960" y="54115"/>
                  </a:cubicBezTo>
                  <a:cubicBezTo>
                    <a:pt x="26410" y="54115"/>
                    <a:pt x="25860" y="53977"/>
                    <a:pt x="25309" y="53977"/>
                  </a:cubicBezTo>
                  <a:cubicBezTo>
                    <a:pt x="11142" y="53014"/>
                    <a:pt x="0" y="41460"/>
                    <a:pt x="0" y="27154"/>
                  </a:cubicBezTo>
                  <a:cubicBezTo>
                    <a:pt x="0" y="22615"/>
                    <a:pt x="1238" y="18489"/>
                    <a:pt x="3164" y="14775"/>
                  </a:cubicBezTo>
                  <a:cubicBezTo>
                    <a:pt x="3714" y="13812"/>
                    <a:pt x="4264" y="12712"/>
                    <a:pt x="4814" y="11749"/>
                  </a:cubicBezTo>
                  <a:cubicBezTo>
                    <a:pt x="9354" y="5146"/>
                    <a:pt x="16781" y="745"/>
                    <a:pt x="25309" y="195"/>
                  </a:cubicBezTo>
                  <a:cubicBezTo>
                    <a:pt x="25860" y="195"/>
                    <a:pt x="26410" y="57"/>
                    <a:pt x="26960" y="57"/>
                  </a:cubicBezTo>
                  <a:cubicBezTo>
                    <a:pt x="27648" y="-81"/>
                    <a:pt x="28198" y="57"/>
                    <a:pt x="2874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5" name="자유형: 도형 1894">
              <a:extLst>
                <a:ext uri="{FF2B5EF4-FFF2-40B4-BE49-F238E27FC236}">
                  <a16:creationId xmlns:a16="http://schemas.microsoft.com/office/drawing/2014/main" xmlns="" id="{C449A7AB-ADB8-4D72-B2B2-2323D8658E93}"/>
                </a:ext>
              </a:extLst>
            </p:cNvPr>
            <p:cNvSpPr/>
            <p:nvPr/>
          </p:nvSpPr>
          <p:spPr>
            <a:xfrm flipV="1">
              <a:off x="6794173" y="1674373"/>
              <a:ext cx="82531" cy="82531"/>
            </a:xfrm>
            <a:custGeom>
              <a:avLst/>
              <a:gdLst>
                <a:gd name="connsiteX0" fmla="*/ 48968 w 82530"/>
                <a:gd name="connsiteY0" fmla="*/ 94360 h 82530"/>
                <a:gd name="connsiteX1" fmla="*/ 47180 w 82530"/>
                <a:gd name="connsiteY1" fmla="*/ 94498 h 82530"/>
                <a:gd name="connsiteX2" fmla="*/ 45529 w 82530"/>
                <a:gd name="connsiteY2" fmla="*/ 94360 h 82530"/>
                <a:gd name="connsiteX3" fmla="*/ 0 w 82530"/>
                <a:gd name="connsiteY3" fmla="*/ 47318 h 82530"/>
                <a:gd name="connsiteX4" fmla="*/ 47318 w 82530"/>
                <a:gd name="connsiteY4" fmla="*/ 0 h 82530"/>
                <a:gd name="connsiteX5" fmla="*/ 94635 w 82530"/>
                <a:gd name="connsiteY5" fmla="*/ 47318 h 82530"/>
                <a:gd name="connsiteX6" fmla="*/ 88583 w 82530"/>
                <a:gd name="connsiteY6" fmla="*/ 70014 h 82530"/>
                <a:gd name="connsiteX7" fmla="*/ 86933 w 82530"/>
                <a:gd name="connsiteY7" fmla="*/ 73040 h 82530"/>
                <a:gd name="connsiteX8" fmla="*/ 48968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8968" y="94360"/>
                  </a:moveTo>
                  <a:cubicBezTo>
                    <a:pt x="48418" y="94360"/>
                    <a:pt x="47868" y="94498"/>
                    <a:pt x="47180" y="94498"/>
                  </a:cubicBezTo>
                  <a:cubicBezTo>
                    <a:pt x="46630" y="94498"/>
                    <a:pt x="46080" y="94360"/>
                    <a:pt x="45529" y="94360"/>
                  </a:cubicBezTo>
                  <a:cubicBezTo>
                    <a:pt x="20220" y="93397"/>
                    <a:pt x="0" y="72765"/>
                    <a:pt x="0" y="47318"/>
                  </a:cubicBezTo>
                  <a:cubicBezTo>
                    <a:pt x="0" y="21183"/>
                    <a:pt x="21183" y="0"/>
                    <a:pt x="47318" y="0"/>
                  </a:cubicBezTo>
                  <a:cubicBezTo>
                    <a:pt x="73452" y="0"/>
                    <a:pt x="94635" y="21183"/>
                    <a:pt x="94635" y="47318"/>
                  </a:cubicBezTo>
                  <a:cubicBezTo>
                    <a:pt x="94635" y="55571"/>
                    <a:pt x="92297" y="63274"/>
                    <a:pt x="88583" y="70014"/>
                  </a:cubicBezTo>
                  <a:cubicBezTo>
                    <a:pt x="88033" y="70977"/>
                    <a:pt x="87621" y="72077"/>
                    <a:pt x="86933" y="73040"/>
                  </a:cubicBezTo>
                  <a:cubicBezTo>
                    <a:pt x="78679" y="85557"/>
                    <a:pt x="64787" y="93810"/>
                    <a:pt x="48968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4" name="자유형: 도형 1903">
              <a:extLst>
                <a:ext uri="{FF2B5EF4-FFF2-40B4-BE49-F238E27FC236}">
                  <a16:creationId xmlns:a16="http://schemas.microsoft.com/office/drawing/2014/main" xmlns="" id="{1D84147F-6565-44FE-B6CC-CBD5A42C3247}"/>
                </a:ext>
              </a:extLst>
            </p:cNvPr>
            <p:cNvSpPr/>
            <p:nvPr/>
          </p:nvSpPr>
          <p:spPr>
            <a:xfrm flipV="1">
              <a:off x="6810129" y="310277"/>
              <a:ext cx="55021" cy="55021"/>
            </a:xfrm>
            <a:custGeom>
              <a:avLst/>
              <a:gdLst>
                <a:gd name="connsiteX0" fmla="*/ 33012 w 55020"/>
                <a:gd name="connsiteY0" fmla="*/ 138 h 55020"/>
                <a:gd name="connsiteX1" fmla="*/ 57221 w 55020"/>
                <a:gd name="connsiteY1" fmla="*/ 13755 h 55020"/>
                <a:gd name="connsiteX2" fmla="*/ 58872 w 55020"/>
                <a:gd name="connsiteY2" fmla="*/ 16781 h 55020"/>
                <a:gd name="connsiteX3" fmla="*/ 62586 w 55020"/>
                <a:gd name="connsiteY3" fmla="*/ 31362 h 55020"/>
                <a:gd name="connsiteX4" fmla="*/ 33012 w 55020"/>
                <a:gd name="connsiteY4" fmla="*/ 62448 h 55020"/>
                <a:gd name="connsiteX5" fmla="*/ 31224 w 55020"/>
                <a:gd name="connsiteY5" fmla="*/ 62586 h 55020"/>
                <a:gd name="connsiteX6" fmla="*/ 29573 w 55020"/>
                <a:gd name="connsiteY6" fmla="*/ 62448 h 55020"/>
                <a:gd name="connsiteX7" fmla="*/ 5365 w 55020"/>
                <a:gd name="connsiteY7" fmla="*/ 48831 h 55020"/>
                <a:gd name="connsiteX8" fmla="*/ 3714 w 55020"/>
                <a:gd name="connsiteY8" fmla="*/ 45805 h 55020"/>
                <a:gd name="connsiteX9" fmla="*/ 0 w 55020"/>
                <a:gd name="connsiteY9" fmla="*/ 31224 h 55020"/>
                <a:gd name="connsiteX10" fmla="*/ 29573 w 55020"/>
                <a:gd name="connsiteY10" fmla="*/ 138 h 55020"/>
                <a:gd name="connsiteX11" fmla="*/ 31224 w 55020"/>
                <a:gd name="connsiteY11" fmla="*/ 0 h 55020"/>
                <a:gd name="connsiteX12" fmla="*/ 33012 w 55020"/>
                <a:gd name="connsiteY12" fmla="*/ 13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3012" y="138"/>
                  </a:moveTo>
                  <a:cubicBezTo>
                    <a:pt x="43054" y="688"/>
                    <a:pt x="51857" y="5915"/>
                    <a:pt x="57221" y="13755"/>
                  </a:cubicBezTo>
                  <a:cubicBezTo>
                    <a:pt x="57909" y="14718"/>
                    <a:pt x="58322" y="15818"/>
                    <a:pt x="58872" y="16781"/>
                  </a:cubicBezTo>
                  <a:cubicBezTo>
                    <a:pt x="61210" y="21183"/>
                    <a:pt x="62586" y="25997"/>
                    <a:pt x="62586" y="31362"/>
                  </a:cubicBezTo>
                  <a:cubicBezTo>
                    <a:pt x="62586" y="48006"/>
                    <a:pt x="49519" y="61623"/>
                    <a:pt x="33012" y="62448"/>
                  </a:cubicBezTo>
                  <a:cubicBezTo>
                    <a:pt x="32462" y="62448"/>
                    <a:pt x="31912" y="62586"/>
                    <a:pt x="31224" y="62586"/>
                  </a:cubicBezTo>
                  <a:cubicBezTo>
                    <a:pt x="30674" y="62586"/>
                    <a:pt x="30124" y="62448"/>
                    <a:pt x="29573" y="62448"/>
                  </a:cubicBezTo>
                  <a:cubicBezTo>
                    <a:pt x="19532" y="61898"/>
                    <a:pt x="10729" y="56671"/>
                    <a:pt x="5365" y="48831"/>
                  </a:cubicBezTo>
                  <a:cubicBezTo>
                    <a:pt x="4677" y="47868"/>
                    <a:pt x="4264" y="46767"/>
                    <a:pt x="3714" y="45805"/>
                  </a:cubicBezTo>
                  <a:cubicBezTo>
                    <a:pt x="1376" y="41403"/>
                    <a:pt x="0" y="36589"/>
                    <a:pt x="0" y="31224"/>
                  </a:cubicBezTo>
                  <a:cubicBezTo>
                    <a:pt x="0" y="14580"/>
                    <a:pt x="13068" y="963"/>
                    <a:pt x="29573" y="138"/>
                  </a:cubicBezTo>
                  <a:cubicBezTo>
                    <a:pt x="30124" y="138"/>
                    <a:pt x="30674" y="0"/>
                    <a:pt x="31224" y="0"/>
                  </a:cubicBezTo>
                  <a:cubicBezTo>
                    <a:pt x="31912" y="0"/>
                    <a:pt x="32462" y="138"/>
                    <a:pt x="3301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5" name="자유형: 도형 1904">
              <a:extLst>
                <a:ext uri="{FF2B5EF4-FFF2-40B4-BE49-F238E27FC236}">
                  <a16:creationId xmlns:a16="http://schemas.microsoft.com/office/drawing/2014/main" xmlns="" id="{03209B56-49B0-45EB-A1EA-F090D628633C}"/>
                </a:ext>
              </a:extLst>
            </p:cNvPr>
            <p:cNvSpPr/>
            <p:nvPr/>
          </p:nvSpPr>
          <p:spPr>
            <a:xfrm flipV="1">
              <a:off x="6814531" y="3400"/>
              <a:ext cx="41265" cy="13755"/>
            </a:xfrm>
            <a:custGeom>
              <a:avLst/>
              <a:gdLst>
                <a:gd name="connsiteX0" fmla="*/ 25172 w 41265"/>
                <a:gd name="connsiteY0" fmla="*/ 138 h 13755"/>
                <a:gd name="connsiteX1" fmla="*/ 26823 w 41265"/>
                <a:gd name="connsiteY1" fmla="*/ 0 h 13755"/>
                <a:gd name="connsiteX2" fmla="*/ 28610 w 41265"/>
                <a:gd name="connsiteY2" fmla="*/ 138 h 13755"/>
                <a:gd name="connsiteX3" fmla="*/ 53783 w 41265"/>
                <a:gd name="connsiteY3" fmla="*/ 26823 h 13755"/>
                <a:gd name="connsiteX4" fmla="*/ 0 w 41265"/>
                <a:gd name="connsiteY4" fmla="*/ 26823 h 13755"/>
                <a:gd name="connsiteX5" fmla="*/ 25172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172" y="138"/>
                  </a:moveTo>
                  <a:cubicBezTo>
                    <a:pt x="25722" y="138"/>
                    <a:pt x="26272" y="0"/>
                    <a:pt x="26823" y="0"/>
                  </a:cubicBezTo>
                  <a:cubicBezTo>
                    <a:pt x="27373" y="0"/>
                    <a:pt x="27923" y="138"/>
                    <a:pt x="28610" y="138"/>
                  </a:cubicBezTo>
                  <a:cubicBezTo>
                    <a:pt x="42641" y="1101"/>
                    <a:pt x="53783" y="12655"/>
                    <a:pt x="53783" y="26823"/>
                  </a:cubicBezTo>
                  <a:lnTo>
                    <a:pt x="0" y="26823"/>
                  </a:lnTo>
                  <a:cubicBezTo>
                    <a:pt x="0" y="12655"/>
                    <a:pt x="11142" y="1101"/>
                    <a:pt x="2517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6" name="자유형: 도형 1905">
              <a:extLst>
                <a:ext uri="{FF2B5EF4-FFF2-40B4-BE49-F238E27FC236}">
                  <a16:creationId xmlns:a16="http://schemas.microsoft.com/office/drawing/2014/main" xmlns="" id="{96826922-8CE3-4475-9AA6-92D946C99046}"/>
                </a:ext>
              </a:extLst>
            </p:cNvPr>
            <p:cNvSpPr/>
            <p:nvPr/>
          </p:nvSpPr>
          <p:spPr>
            <a:xfrm flipV="1">
              <a:off x="6241492" y="2988"/>
              <a:ext cx="41265" cy="13755"/>
            </a:xfrm>
            <a:custGeom>
              <a:avLst/>
              <a:gdLst>
                <a:gd name="connsiteX0" fmla="*/ 25034 w 41265"/>
                <a:gd name="connsiteY0" fmla="*/ 138 h 13755"/>
                <a:gd name="connsiteX1" fmla="*/ 26823 w 41265"/>
                <a:gd name="connsiteY1" fmla="*/ 0 h 13755"/>
                <a:gd name="connsiteX2" fmla="*/ 28473 w 41265"/>
                <a:gd name="connsiteY2" fmla="*/ 138 h 13755"/>
                <a:gd name="connsiteX3" fmla="*/ 48556 w 41265"/>
                <a:gd name="connsiteY3" fmla="*/ 11417 h 13755"/>
                <a:gd name="connsiteX4" fmla="*/ 50206 w 41265"/>
                <a:gd name="connsiteY4" fmla="*/ 14443 h 13755"/>
                <a:gd name="connsiteX5" fmla="*/ 53232 w 41265"/>
                <a:gd name="connsiteY5" fmla="*/ 26548 h 13755"/>
                <a:gd name="connsiteX6" fmla="*/ 0 w 41265"/>
                <a:gd name="connsiteY6" fmla="*/ 26548 h 13755"/>
                <a:gd name="connsiteX7" fmla="*/ 25034 w 41265"/>
                <a:gd name="connsiteY7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5034" y="138"/>
                  </a:moveTo>
                  <a:cubicBezTo>
                    <a:pt x="25585" y="138"/>
                    <a:pt x="26135" y="0"/>
                    <a:pt x="26823" y="0"/>
                  </a:cubicBezTo>
                  <a:cubicBezTo>
                    <a:pt x="27373" y="0"/>
                    <a:pt x="27923" y="138"/>
                    <a:pt x="28473" y="138"/>
                  </a:cubicBezTo>
                  <a:cubicBezTo>
                    <a:pt x="36864" y="688"/>
                    <a:pt x="44154" y="4952"/>
                    <a:pt x="48556" y="11417"/>
                  </a:cubicBezTo>
                  <a:cubicBezTo>
                    <a:pt x="49244" y="12380"/>
                    <a:pt x="49656" y="13342"/>
                    <a:pt x="50206" y="14443"/>
                  </a:cubicBezTo>
                  <a:cubicBezTo>
                    <a:pt x="52132" y="18019"/>
                    <a:pt x="53232" y="22146"/>
                    <a:pt x="53232" y="26548"/>
                  </a:cubicBezTo>
                  <a:lnTo>
                    <a:pt x="0" y="26548"/>
                  </a:lnTo>
                  <a:cubicBezTo>
                    <a:pt x="138" y="12380"/>
                    <a:pt x="11142" y="1101"/>
                    <a:pt x="25034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7" name="자유형: 도형 1906">
              <a:extLst>
                <a:ext uri="{FF2B5EF4-FFF2-40B4-BE49-F238E27FC236}">
                  <a16:creationId xmlns:a16="http://schemas.microsoft.com/office/drawing/2014/main" xmlns="" id="{A3C8C44C-9492-4345-9D0B-AC6CBE164C68}"/>
                </a:ext>
              </a:extLst>
            </p:cNvPr>
            <p:cNvSpPr/>
            <p:nvPr/>
          </p:nvSpPr>
          <p:spPr>
            <a:xfrm flipV="1">
              <a:off x="6229526" y="647965"/>
              <a:ext cx="68776" cy="68776"/>
            </a:xfrm>
            <a:custGeom>
              <a:avLst/>
              <a:gdLst>
                <a:gd name="connsiteX0" fmla="*/ 37001 w 68775"/>
                <a:gd name="connsiteY0" fmla="*/ 77304 h 68775"/>
                <a:gd name="connsiteX1" fmla="*/ 6465 w 68775"/>
                <a:gd name="connsiteY1" fmla="*/ 60110 h 68775"/>
                <a:gd name="connsiteX2" fmla="*/ 4814 w 68775"/>
                <a:gd name="connsiteY2" fmla="*/ 57084 h 68775"/>
                <a:gd name="connsiteX3" fmla="*/ 0 w 68775"/>
                <a:gd name="connsiteY3" fmla="*/ 38790 h 68775"/>
                <a:gd name="connsiteX4" fmla="*/ 38790 w 68775"/>
                <a:gd name="connsiteY4" fmla="*/ 0 h 68775"/>
                <a:gd name="connsiteX5" fmla="*/ 77579 w 68775"/>
                <a:gd name="connsiteY5" fmla="*/ 38790 h 68775"/>
                <a:gd name="connsiteX6" fmla="*/ 40578 w 68775"/>
                <a:gd name="connsiteY6" fmla="*/ 77304 h 68775"/>
                <a:gd name="connsiteX7" fmla="*/ 38927 w 68775"/>
                <a:gd name="connsiteY7" fmla="*/ 77441 h 68775"/>
                <a:gd name="connsiteX8" fmla="*/ 37001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001" y="77304"/>
                  </a:moveTo>
                  <a:cubicBezTo>
                    <a:pt x="24209" y="76753"/>
                    <a:pt x="13068" y="70151"/>
                    <a:pt x="6465" y="60110"/>
                  </a:cubicBezTo>
                  <a:cubicBezTo>
                    <a:pt x="5777" y="59147"/>
                    <a:pt x="5364" y="58047"/>
                    <a:pt x="4814" y="57084"/>
                  </a:cubicBezTo>
                  <a:cubicBezTo>
                    <a:pt x="1788" y="51582"/>
                    <a:pt x="0" y="45392"/>
                    <a:pt x="0" y="38790"/>
                  </a:cubicBezTo>
                  <a:cubicBezTo>
                    <a:pt x="0" y="17331"/>
                    <a:pt x="17332" y="0"/>
                    <a:pt x="38790" y="0"/>
                  </a:cubicBezTo>
                  <a:cubicBezTo>
                    <a:pt x="60110" y="0"/>
                    <a:pt x="77579" y="17331"/>
                    <a:pt x="77579" y="38790"/>
                  </a:cubicBezTo>
                  <a:cubicBezTo>
                    <a:pt x="77579" y="59560"/>
                    <a:pt x="61073" y="76478"/>
                    <a:pt x="40578" y="77304"/>
                  </a:cubicBezTo>
                  <a:cubicBezTo>
                    <a:pt x="40027" y="77304"/>
                    <a:pt x="39477" y="77441"/>
                    <a:pt x="38927" y="77441"/>
                  </a:cubicBezTo>
                  <a:cubicBezTo>
                    <a:pt x="38102" y="77579"/>
                    <a:pt x="37552" y="77441"/>
                    <a:pt x="37001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9" name="자유형: 도형 1908">
              <a:extLst>
                <a:ext uri="{FF2B5EF4-FFF2-40B4-BE49-F238E27FC236}">
                  <a16:creationId xmlns:a16="http://schemas.microsoft.com/office/drawing/2014/main" xmlns="" id="{C3887F8A-304A-4C4F-AD0B-43A71D5E594C}"/>
                </a:ext>
              </a:extLst>
            </p:cNvPr>
            <p:cNvSpPr/>
            <p:nvPr/>
          </p:nvSpPr>
          <p:spPr>
            <a:xfrm flipV="1">
              <a:off x="6229250" y="133599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78130 w 68775"/>
                <a:gd name="connsiteY1" fmla="*/ 39065 h 68775"/>
                <a:gd name="connsiteX2" fmla="*/ 39065 w 68775"/>
                <a:gd name="connsiteY2" fmla="*/ 78129 h 68775"/>
                <a:gd name="connsiteX3" fmla="*/ 1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60661" y="0"/>
                    <a:pt x="78130" y="17469"/>
                    <a:pt x="78130" y="39065"/>
                  </a:cubicBezTo>
                  <a:cubicBezTo>
                    <a:pt x="78130" y="60660"/>
                    <a:pt x="60661" y="78129"/>
                    <a:pt x="39065" y="78129"/>
                  </a:cubicBezTo>
                  <a:cubicBezTo>
                    <a:pt x="17470" y="78129"/>
                    <a:pt x="1" y="60660"/>
                    <a:pt x="1" y="39065"/>
                  </a:cubicBezTo>
                  <a:cubicBezTo>
                    <a:pt x="-137" y="17469"/>
                    <a:pt x="1747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950" name="그룹 1949">
            <a:extLst>
              <a:ext uri="{FF2B5EF4-FFF2-40B4-BE49-F238E27FC236}">
                <a16:creationId xmlns:a16="http://schemas.microsoft.com/office/drawing/2014/main" xmlns="" id="{8F29D2B8-FA1D-4D81-9333-08FC5A61F348}"/>
              </a:ext>
            </a:extLst>
          </p:cNvPr>
          <p:cNvGrpSpPr/>
          <p:nvPr userDrawn="1"/>
        </p:nvGrpSpPr>
        <p:grpSpPr>
          <a:xfrm>
            <a:off x="8354015" y="4095007"/>
            <a:ext cx="1570269" cy="2114438"/>
            <a:chOff x="8334965" y="4105438"/>
            <a:chExt cx="1570269" cy="2114438"/>
          </a:xfrm>
          <a:solidFill>
            <a:srgbClr val="078DDF"/>
          </a:solidFill>
        </p:grpSpPr>
        <p:sp>
          <p:nvSpPr>
            <p:cNvPr id="1700" name="자유형: 도형 1699">
              <a:extLst>
                <a:ext uri="{FF2B5EF4-FFF2-40B4-BE49-F238E27FC236}">
                  <a16:creationId xmlns:a16="http://schemas.microsoft.com/office/drawing/2014/main" xmlns="" id="{463D96F1-CAA7-4C76-8EB9-D9EBDAC15204}"/>
                </a:ext>
              </a:extLst>
            </p:cNvPr>
            <p:cNvSpPr/>
            <p:nvPr/>
          </p:nvSpPr>
          <p:spPr>
            <a:xfrm flipV="1">
              <a:off x="9335937" y="4138312"/>
              <a:ext cx="522695" cy="316368"/>
            </a:xfrm>
            <a:custGeom>
              <a:avLst/>
              <a:gdLst>
                <a:gd name="connsiteX0" fmla="*/ 530673 w 522694"/>
                <a:gd name="connsiteY0" fmla="*/ 0 h 316367"/>
                <a:gd name="connsiteX1" fmla="*/ 532323 w 522694"/>
                <a:gd name="connsiteY1" fmla="*/ 3026 h 316367"/>
                <a:gd name="connsiteX2" fmla="*/ 1651 w 522694"/>
                <a:gd name="connsiteY2" fmla="*/ 321457 h 316367"/>
                <a:gd name="connsiteX3" fmla="*/ 0 w 522694"/>
                <a:gd name="connsiteY3" fmla="*/ 318431 h 316367"/>
                <a:gd name="connsiteX4" fmla="*/ 530673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673" y="0"/>
                  </a:moveTo>
                  <a:cubicBezTo>
                    <a:pt x="531223" y="963"/>
                    <a:pt x="531773" y="2063"/>
                    <a:pt x="532323" y="3026"/>
                  </a:cubicBezTo>
                  <a:lnTo>
                    <a:pt x="1651" y="321457"/>
                  </a:lnTo>
                  <a:cubicBezTo>
                    <a:pt x="1100" y="320495"/>
                    <a:pt x="550" y="319394"/>
                    <a:pt x="0" y="318431"/>
                  </a:cubicBezTo>
                  <a:lnTo>
                    <a:pt x="530673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1" name="자유형: 도형 1700">
              <a:extLst>
                <a:ext uri="{FF2B5EF4-FFF2-40B4-BE49-F238E27FC236}">
                  <a16:creationId xmlns:a16="http://schemas.microsoft.com/office/drawing/2014/main" xmlns="" id="{99774C74-E67D-45CE-BFFF-2D0B2FB113FE}"/>
                </a:ext>
              </a:extLst>
            </p:cNvPr>
            <p:cNvSpPr/>
            <p:nvPr/>
          </p:nvSpPr>
          <p:spPr>
            <a:xfrm flipV="1">
              <a:off x="9350517" y="4487555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517743 w 508939"/>
                <a:gd name="connsiteY1" fmla="*/ 309628 h 302612"/>
                <a:gd name="connsiteX2" fmla="*/ 516092 w 508939"/>
                <a:gd name="connsiteY2" fmla="*/ 312654 h 302612"/>
                <a:gd name="connsiteX3" fmla="*/ 0 w 508939"/>
                <a:gd name="connsiteY3" fmla="*/ 3026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lnTo>
                    <a:pt x="517743" y="309628"/>
                  </a:lnTo>
                  <a:cubicBezTo>
                    <a:pt x="517055" y="310591"/>
                    <a:pt x="516505" y="311554"/>
                    <a:pt x="516092" y="312654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9" name="자유형: 도형 1708">
              <a:extLst>
                <a:ext uri="{FF2B5EF4-FFF2-40B4-BE49-F238E27FC236}">
                  <a16:creationId xmlns:a16="http://schemas.microsoft.com/office/drawing/2014/main" xmlns="" id="{6C74156A-20B7-4F08-AF86-27061629FF0B}"/>
                </a:ext>
              </a:extLst>
            </p:cNvPr>
            <p:cNvSpPr/>
            <p:nvPr/>
          </p:nvSpPr>
          <p:spPr>
            <a:xfrm flipV="1">
              <a:off x="9344465" y="5866781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0" name="자유형: 도형 1709">
              <a:extLst>
                <a:ext uri="{FF2B5EF4-FFF2-40B4-BE49-F238E27FC236}">
                  <a16:creationId xmlns:a16="http://schemas.microsoft.com/office/drawing/2014/main" xmlns="" id="{47536C30-B72E-4D97-9623-880F1E1FEDD4}"/>
                </a:ext>
              </a:extLst>
            </p:cNvPr>
            <p:cNvSpPr/>
            <p:nvPr/>
          </p:nvSpPr>
          <p:spPr>
            <a:xfrm flipV="1">
              <a:off x="9672376" y="502786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2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2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1" name="자유형: 도형 1710">
              <a:extLst>
                <a:ext uri="{FF2B5EF4-FFF2-40B4-BE49-F238E27FC236}">
                  <a16:creationId xmlns:a16="http://schemas.microsoft.com/office/drawing/2014/main" xmlns="" id="{68267A29-EB91-421E-9A26-067AE7663FBC}"/>
                </a:ext>
              </a:extLst>
            </p:cNvPr>
            <p:cNvSpPr/>
            <p:nvPr/>
          </p:nvSpPr>
          <p:spPr>
            <a:xfrm flipV="1">
              <a:off x="9576778" y="4970310"/>
              <a:ext cx="41265" cy="27510"/>
            </a:xfrm>
            <a:custGeom>
              <a:avLst/>
              <a:gdLst>
                <a:gd name="connsiteX0" fmla="*/ 2624 w 41265"/>
                <a:gd name="connsiteY0" fmla="*/ 31725 h 27510"/>
                <a:gd name="connsiteX1" fmla="*/ 1799 w 41265"/>
                <a:gd name="connsiteY1" fmla="*/ 32000 h 27510"/>
                <a:gd name="connsiteX2" fmla="*/ 286 w 41265"/>
                <a:gd name="connsiteY2" fmla="*/ 31174 h 27510"/>
                <a:gd name="connsiteX3" fmla="*/ 837 w 41265"/>
                <a:gd name="connsiteY3" fmla="*/ 28836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4 w 41265"/>
                <a:gd name="connsiteY7" fmla="*/ 317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725"/>
                  </a:moveTo>
                  <a:cubicBezTo>
                    <a:pt x="2349" y="31862"/>
                    <a:pt x="2074" y="32000"/>
                    <a:pt x="1799" y="32000"/>
                  </a:cubicBezTo>
                  <a:cubicBezTo>
                    <a:pt x="1249" y="32000"/>
                    <a:pt x="699" y="31725"/>
                    <a:pt x="286" y="31174"/>
                  </a:cubicBezTo>
                  <a:cubicBezTo>
                    <a:pt x="-264" y="30349"/>
                    <a:pt x="11" y="29249"/>
                    <a:pt x="837" y="28836"/>
                  </a:cubicBezTo>
                  <a:lnTo>
                    <a:pt x="48704" y="225"/>
                  </a:lnTo>
                  <a:cubicBezTo>
                    <a:pt x="49529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4" y="317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2" name="자유형: 도형 1711">
              <a:extLst>
                <a:ext uri="{FF2B5EF4-FFF2-40B4-BE49-F238E27FC236}">
                  <a16:creationId xmlns:a16="http://schemas.microsoft.com/office/drawing/2014/main" xmlns="" id="{FE84D711-3392-4532-979B-4E254CED93EA}"/>
                </a:ext>
              </a:extLst>
            </p:cNvPr>
            <p:cNvSpPr/>
            <p:nvPr/>
          </p:nvSpPr>
          <p:spPr>
            <a:xfrm flipV="1">
              <a:off x="9768112" y="5085226"/>
              <a:ext cx="41265" cy="27510"/>
            </a:xfrm>
            <a:custGeom>
              <a:avLst/>
              <a:gdLst>
                <a:gd name="connsiteX0" fmla="*/ 2624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3" name="자유형: 도형 1712">
              <a:extLst>
                <a:ext uri="{FF2B5EF4-FFF2-40B4-BE49-F238E27FC236}">
                  <a16:creationId xmlns:a16="http://schemas.microsoft.com/office/drawing/2014/main" xmlns="" id="{EC758AE4-9A62-4CE5-A177-AA32541BDC83}"/>
                </a:ext>
              </a:extLst>
            </p:cNvPr>
            <p:cNvSpPr/>
            <p:nvPr/>
          </p:nvSpPr>
          <p:spPr>
            <a:xfrm flipV="1">
              <a:off x="9385582" y="485579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4" name="자유형: 도형 1713">
              <a:extLst>
                <a:ext uri="{FF2B5EF4-FFF2-40B4-BE49-F238E27FC236}">
                  <a16:creationId xmlns:a16="http://schemas.microsoft.com/office/drawing/2014/main" xmlns="" id="{2D05ED06-3A55-44D6-8DDB-23D8560A2021}"/>
                </a:ext>
              </a:extLst>
            </p:cNvPr>
            <p:cNvSpPr/>
            <p:nvPr/>
          </p:nvSpPr>
          <p:spPr>
            <a:xfrm flipV="1">
              <a:off x="9481180" y="4913089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5" name="자유형: 도형 1714">
              <a:extLst>
                <a:ext uri="{FF2B5EF4-FFF2-40B4-BE49-F238E27FC236}">
                  <a16:creationId xmlns:a16="http://schemas.microsoft.com/office/drawing/2014/main" xmlns="" id="{037D0A61-F0DB-4FC3-9A75-EE755A095ACB}"/>
                </a:ext>
              </a:extLst>
            </p:cNvPr>
            <p:cNvSpPr/>
            <p:nvPr/>
          </p:nvSpPr>
          <p:spPr>
            <a:xfrm flipV="1">
              <a:off x="9342952" y="5519464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6" name="자유형: 도형 1715">
              <a:extLst>
                <a:ext uri="{FF2B5EF4-FFF2-40B4-BE49-F238E27FC236}">
                  <a16:creationId xmlns:a16="http://schemas.microsoft.com/office/drawing/2014/main" xmlns="" id="{7F842C3E-F663-46E9-B566-D37397DE533A}"/>
                </a:ext>
              </a:extLst>
            </p:cNvPr>
            <p:cNvSpPr/>
            <p:nvPr/>
          </p:nvSpPr>
          <p:spPr>
            <a:xfrm flipV="1">
              <a:off x="8908004" y="525702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7" name="자유형: 도형 1716">
              <a:extLst>
                <a:ext uri="{FF2B5EF4-FFF2-40B4-BE49-F238E27FC236}">
                  <a16:creationId xmlns:a16="http://schemas.microsoft.com/office/drawing/2014/main" xmlns="" id="{C11556C8-B981-4D5D-9510-C76ED236C1C9}"/>
                </a:ext>
              </a:extLst>
            </p:cNvPr>
            <p:cNvSpPr/>
            <p:nvPr/>
          </p:nvSpPr>
          <p:spPr>
            <a:xfrm flipV="1">
              <a:off x="9099338" y="5371685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8" name="자유형: 도형 1717">
              <a:extLst>
                <a:ext uri="{FF2B5EF4-FFF2-40B4-BE49-F238E27FC236}">
                  <a16:creationId xmlns:a16="http://schemas.microsoft.com/office/drawing/2014/main" xmlns="" id="{0F8FE4E2-5998-4099-AB1B-6CFED5E641FE}"/>
                </a:ext>
              </a:extLst>
            </p:cNvPr>
            <p:cNvSpPr/>
            <p:nvPr/>
          </p:nvSpPr>
          <p:spPr>
            <a:xfrm flipV="1">
              <a:off x="8812406" y="519960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9" name="자유형: 도형 1718">
              <a:extLst>
                <a:ext uri="{FF2B5EF4-FFF2-40B4-BE49-F238E27FC236}">
                  <a16:creationId xmlns:a16="http://schemas.microsoft.com/office/drawing/2014/main" xmlns="" id="{144736FD-FA1A-43BD-A084-812C8277EB8E}"/>
                </a:ext>
              </a:extLst>
            </p:cNvPr>
            <p:cNvSpPr/>
            <p:nvPr/>
          </p:nvSpPr>
          <p:spPr>
            <a:xfrm flipV="1">
              <a:off x="9194936" y="542910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0" name="자유형: 도형 1719">
              <a:extLst>
                <a:ext uri="{FF2B5EF4-FFF2-40B4-BE49-F238E27FC236}">
                  <a16:creationId xmlns:a16="http://schemas.microsoft.com/office/drawing/2014/main" xmlns="" id="{853C0188-59DF-41EA-8A44-853531165C44}"/>
                </a:ext>
              </a:extLst>
            </p:cNvPr>
            <p:cNvSpPr/>
            <p:nvPr/>
          </p:nvSpPr>
          <p:spPr>
            <a:xfrm flipV="1">
              <a:off x="9003740" y="5314387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1" name="자유형: 도형 1720">
              <a:extLst>
                <a:ext uri="{FF2B5EF4-FFF2-40B4-BE49-F238E27FC236}">
                  <a16:creationId xmlns:a16="http://schemas.microsoft.com/office/drawing/2014/main" xmlns="" id="{FB36492A-DB1C-420F-8D46-D32362A3B8A1}"/>
                </a:ext>
              </a:extLst>
            </p:cNvPr>
            <p:cNvSpPr/>
            <p:nvPr/>
          </p:nvSpPr>
          <p:spPr>
            <a:xfrm flipV="1">
              <a:off x="8755608" y="5156065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2" name="자유형: 도형 1721">
              <a:extLst>
                <a:ext uri="{FF2B5EF4-FFF2-40B4-BE49-F238E27FC236}">
                  <a16:creationId xmlns:a16="http://schemas.microsoft.com/office/drawing/2014/main" xmlns="" id="{D0BD54AE-30C0-49CB-8D51-19A6E1CDF8BE}"/>
                </a:ext>
              </a:extLst>
            </p:cNvPr>
            <p:cNvSpPr/>
            <p:nvPr/>
          </p:nvSpPr>
          <p:spPr>
            <a:xfrm flipV="1">
              <a:off x="8780780" y="5517263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3" name="자유형: 도형 1722">
              <a:extLst>
                <a:ext uri="{FF2B5EF4-FFF2-40B4-BE49-F238E27FC236}">
                  <a16:creationId xmlns:a16="http://schemas.microsoft.com/office/drawing/2014/main" xmlns="" id="{4541A913-337E-4786-9E70-57C5F75B798B}"/>
                </a:ext>
              </a:extLst>
            </p:cNvPr>
            <p:cNvSpPr/>
            <p:nvPr/>
          </p:nvSpPr>
          <p:spPr>
            <a:xfrm flipV="1">
              <a:off x="9342952" y="5179850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4" name="자유형: 도형 1723">
              <a:extLst>
                <a:ext uri="{FF2B5EF4-FFF2-40B4-BE49-F238E27FC236}">
                  <a16:creationId xmlns:a16="http://schemas.microsoft.com/office/drawing/2014/main" xmlns="" id="{D824BF0D-E66F-40EE-90BB-C568F0C057F9}"/>
                </a:ext>
              </a:extLst>
            </p:cNvPr>
            <p:cNvSpPr/>
            <p:nvPr/>
          </p:nvSpPr>
          <p:spPr>
            <a:xfrm flipV="1">
              <a:off x="9314204" y="5532256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6" name="자유형: 도형 1735">
              <a:extLst>
                <a:ext uri="{FF2B5EF4-FFF2-40B4-BE49-F238E27FC236}">
                  <a16:creationId xmlns:a16="http://schemas.microsoft.com/office/drawing/2014/main" xmlns="" id="{A8AF63F4-31FB-4B5B-B805-CAA6525E813E}"/>
                </a:ext>
              </a:extLst>
            </p:cNvPr>
            <p:cNvSpPr/>
            <p:nvPr/>
          </p:nvSpPr>
          <p:spPr>
            <a:xfrm flipV="1">
              <a:off x="9314204" y="414972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2007 h 618980"/>
                <a:gd name="connsiteX2" fmla="*/ 1651 w 0"/>
                <a:gd name="connsiteY2" fmla="*/ 621869 h 618980"/>
                <a:gd name="connsiteX3" fmla="*/ 0 w 0"/>
                <a:gd name="connsiteY3" fmla="*/ 622007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2007"/>
                  </a:lnTo>
                  <a:cubicBezTo>
                    <a:pt x="2889" y="622007"/>
                    <a:pt x="2339" y="621869"/>
                    <a:pt x="1651" y="621869"/>
                  </a:cubicBezTo>
                  <a:cubicBezTo>
                    <a:pt x="1101" y="621869"/>
                    <a:pt x="550" y="622007"/>
                    <a:pt x="0" y="622007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7" name="자유형: 도형 1736">
              <a:extLst>
                <a:ext uri="{FF2B5EF4-FFF2-40B4-BE49-F238E27FC236}">
                  <a16:creationId xmlns:a16="http://schemas.microsoft.com/office/drawing/2014/main" xmlns="" id="{CDFC6BC9-0D20-43B1-93A2-C195E0AFECF3}"/>
                </a:ext>
              </a:extLst>
            </p:cNvPr>
            <p:cNvSpPr/>
            <p:nvPr/>
          </p:nvSpPr>
          <p:spPr>
            <a:xfrm flipV="1">
              <a:off x="8755608" y="4830745"/>
              <a:ext cx="522695" cy="316368"/>
            </a:xfrm>
            <a:custGeom>
              <a:avLst/>
              <a:gdLst>
                <a:gd name="connsiteX0" fmla="*/ 525721 w 522694"/>
                <a:gd name="connsiteY0" fmla="*/ 314305 h 316367"/>
                <a:gd name="connsiteX1" fmla="*/ 524070 w 522694"/>
                <a:gd name="connsiteY1" fmla="*/ 317331 h 316367"/>
                <a:gd name="connsiteX2" fmla="*/ 0 w 522694"/>
                <a:gd name="connsiteY2" fmla="*/ 2889 h 316367"/>
                <a:gd name="connsiteX3" fmla="*/ 1925 w 522694"/>
                <a:gd name="connsiteY3" fmla="*/ 0 h 316367"/>
                <a:gd name="connsiteX4" fmla="*/ 525721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5721" y="314305"/>
                  </a:moveTo>
                  <a:cubicBezTo>
                    <a:pt x="525033" y="315268"/>
                    <a:pt x="524620" y="316368"/>
                    <a:pt x="524070" y="317331"/>
                  </a:cubicBezTo>
                  <a:lnTo>
                    <a:pt x="0" y="2889"/>
                  </a:lnTo>
                  <a:cubicBezTo>
                    <a:pt x="688" y="1926"/>
                    <a:pt x="1376" y="1100"/>
                    <a:pt x="1925" y="0"/>
                  </a:cubicBezTo>
                  <a:lnTo>
                    <a:pt x="525721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8" name="자유형: 도형 1737">
              <a:extLst>
                <a:ext uri="{FF2B5EF4-FFF2-40B4-BE49-F238E27FC236}">
                  <a16:creationId xmlns:a16="http://schemas.microsoft.com/office/drawing/2014/main" xmlns="" id="{21F09EE2-8D16-4C8F-A16B-1DD61E3F3CA5}"/>
                </a:ext>
              </a:extLst>
            </p:cNvPr>
            <p:cNvSpPr/>
            <p:nvPr/>
          </p:nvSpPr>
          <p:spPr>
            <a:xfrm flipV="1">
              <a:off x="8717495" y="4468171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5 w 0"/>
                <a:gd name="connsiteY2" fmla="*/ 286 h 0"/>
                <a:gd name="connsiteX3" fmla="*/ 9640 w 0"/>
                <a:gd name="connsiteY3" fmla="*/ 4550 h 0"/>
                <a:gd name="connsiteX4" fmla="*/ 7851 w 0"/>
                <a:gd name="connsiteY4" fmla="*/ 757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5" y="286"/>
                  </a:cubicBezTo>
                  <a:lnTo>
                    <a:pt x="9640" y="4550"/>
                  </a:lnTo>
                  <a:cubicBezTo>
                    <a:pt x="8952" y="5513"/>
                    <a:pt x="8402" y="6476"/>
                    <a:pt x="7851" y="757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0" name="자유형: 도형 1739">
              <a:extLst>
                <a:ext uri="{FF2B5EF4-FFF2-40B4-BE49-F238E27FC236}">
                  <a16:creationId xmlns:a16="http://schemas.microsoft.com/office/drawing/2014/main" xmlns="" id="{27F5D80B-1508-49D8-B147-3E02A840E551}"/>
                </a:ext>
              </a:extLst>
            </p:cNvPr>
            <p:cNvSpPr/>
            <p:nvPr/>
          </p:nvSpPr>
          <p:spPr>
            <a:xfrm flipV="1">
              <a:off x="8430563" y="462657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217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1" name="자유형: 도형 1740">
              <a:extLst>
                <a:ext uri="{FF2B5EF4-FFF2-40B4-BE49-F238E27FC236}">
                  <a16:creationId xmlns:a16="http://schemas.microsoft.com/office/drawing/2014/main" xmlns="" id="{EFBD3D37-A86F-414A-B61C-58824392D660}"/>
                </a:ext>
              </a:extLst>
            </p:cNvPr>
            <p:cNvSpPr/>
            <p:nvPr/>
          </p:nvSpPr>
          <p:spPr>
            <a:xfrm flipV="1">
              <a:off x="8621760" y="4511820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2" name="자유형: 도형 1741">
              <a:extLst>
                <a:ext uri="{FF2B5EF4-FFF2-40B4-BE49-F238E27FC236}">
                  <a16:creationId xmlns:a16="http://schemas.microsoft.com/office/drawing/2014/main" xmlns="" id="{47B1E145-F489-41D8-8BCD-C1E358427AD5}"/>
                </a:ext>
              </a:extLst>
            </p:cNvPr>
            <p:cNvSpPr/>
            <p:nvPr/>
          </p:nvSpPr>
          <p:spPr>
            <a:xfrm flipV="1">
              <a:off x="8526162" y="4569179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3" name="자유형: 도형 1742">
              <a:extLst>
                <a:ext uri="{FF2B5EF4-FFF2-40B4-BE49-F238E27FC236}">
                  <a16:creationId xmlns:a16="http://schemas.microsoft.com/office/drawing/2014/main" xmlns="" id="{CF58D19B-5E10-43D3-9E66-A5EF73F6B889}"/>
                </a:ext>
              </a:extLst>
            </p:cNvPr>
            <p:cNvSpPr/>
            <p:nvPr/>
          </p:nvSpPr>
          <p:spPr>
            <a:xfrm flipV="1">
              <a:off x="8334965" y="4683989"/>
              <a:ext cx="41265" cy="27510"/>
            </a:xfrm>
            <a:custGeom>
              <a:avLst/>
              <a:gdLst>
                <a:gd name="connsiteX0" fmla="*/ 2624 w 41265"/>
                <a:gd name="connsiteY0" fmla="*/ 286 h 27510"/>
                <a:gd name="connsiteX1" fmla="*/ 50492 w 41265"/>
                <a:gd name="connsiteY1" fmla="*/ 29035 h 27510"/>
                <a:gd name="connsiteX2" fmla="*/ 51043 w 41265"/>
                <a:gd name="connsiteY2" fmla="*/ 31373 h 27510"/>
                <a:gd name="connsiteX3" fmla="*/ 49529 w 41265"/>
                <a:gd name="connsiteY3" fmla="*/ 32198 h 27510"/>
                <a:gd name="connsiteX4" fmla="*/ 48704 w 41265"/>
                <a:gd name="connsiteY4" fmla="*/ 31923 h 27510"/>
                <a:gd name="connsiteX5" fmla="*/ 837 w 41265"/>
                <a:gd name="connsiteY5" fmla="*/ 3175 h 27510"/>
                <a:gd name="connsiteX6" fmla="*/ 286 w 41265"/>
                <a:gd name="connsiteY6" fmla="*/ 836 h 27510"/>
                <a:gd name="connsiteX7" fmla="*/ 262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86"/>
                  </a:moveTo>
                  <a:lnTo>
                    <a:pt x="50492" y="29035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29" y="32198"/>
                  </a:cubicBezTo>
                  <a:cubicBezTo>
                    <a:pt x="49254" y="32198"/>
                    <a:pt x="48980" y="32061"/>
                    <a:pt x="48704" y="31923"/>
                  </a:cubicBezTo>
                  <a:lnTo>
                    <a:pt x="837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4" name="자유형: 도형 1743">
              <a:extLst>
                <a:ext uri="{FF2B5EF4-FFF2-40B4-BE49-F238E27FC236}">
                  <a16:creationId xmlns:a16="http://schemas.microsoft.com/office/drawing/2014/main" xmlns="" id="{7C05C17A-F04B-4046-B22B-36BBBC8A60EE}"/>
                </a:ext>
              </a:extLst>
            </p:cNvPr>
            <p:cNvSpPr/>
            <p:nvPr/>
          </p:nvSpPr>
          <p:spPr>
            <a:xfrm flipV="1">
              <a:off x="8741028" y="5177374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8" name="자유형: 도형 1887">
              <a:extLst>
                <a:ext uri="{FF2B5EF4-FFF2-40B4-BE49-F238E27FC236}">
                  <a16:creationId xmlns:a16="http://schemas.microsoft.com/office/drawing/2014/main" xmlns="" id="{5E4CEAF3-7F43-461F-8376-DEFF5CF63265}"/>
                </a:ext>
              </a:extLst>
            </p:cNvPr>
            <p:cNvSpPr/>
            <p:nvPr/>
          </p:nvSpPr>
          <p:spPr>
            <a:xfrm flipV="1">
              <a:off x="9283255" y="5475367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9" name="자유형: 도형 1888">
              <a:extLst>
                <a:ext uri="{FF2B5EF4-FFF2-40B4-BE49-F238E27FC236}">
                  <a16:creationId xmlns:a16="http://schemas.microsoft.com/office/drawing/2014/main" xmlns="" id="{1211954E-CB84-498B-8D52-9500649E10CA}"/>
                </a:ext>
              </a:extLst>
            </p:cNvPr>
            <p:cNvSpPr/>
            <p:nvPr/>
          </p:nvSpPr>
          <p:spPr>
            <a:xfrm flipV="1">
              <a:off x="9281467" y="6151100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3" name="자유형: 도형 1892">
              <a:extLst>
                <a:ext uri="{FF2B5EF4-FFF2-40B4-BE49-F238E27FC236}">
                  <a16:creationId xmlns:a16="http://schemas.microsoft.com/office/drawing/2014/main" xmlns="" id="{18EDB79B-0398-46B4-B532-5643063E4EE3}"/>
                </a:ext>
              </a:extLst>
            </p:cNvPr>
            <p:cNvSpPr/>
            <p:nvPr/>
          </p:nvSpPr>
          <p:spPr>
            <a:xfrm flipV="1">
              <a:off x="9291371" y="4105438"/>
              <a:ext cx="41265" cy="41265"/>
            </a:xfrm>
            <a:custGeom>
              <a:avLst/>
              <a:gdLst>
                <a:gd name="connsiteX0" fmla="*/ 26272 w 41265"/>
                <a:gd name="connsiteY0" fmla="*/ 137 h 41265"/>
                <a:gd name="connsiteX1" fmla="*/ 44566 w 41265"/>
                <a:gd name="connsiteY1" fmla="*/ 10454 h 41265"/>
                <a:gd name="connsiteX2" fmla="*/ 46217 w 41265"/>
                <a:gd name="connsiteY2" fmla="*/ 13480 h 41265"/>
                <a:gd name="connsiteX3" fmla="*/ 48968 w 41265"/>
                <a:gd name="connsiteY3" fmla="*/ 24484 h 41265"/>
                <a:gd name="connsiteX4" fmla="*/ 24484 w 41265"/>
                <a:gd name="connsiteY4" fmla="*/ 48968 h 41265"/>
                <a:gd name="connsiteX5" fmla="*/ 0 w 41265"/>
                <a:gd name="connsiteY5" fmla="*/ 24484 h 41265"/>
                <a:gd name="connsiteX6" fmla="*/ 22833 w 41265"/>
                <a:gd name="connsiteY6" fmla="*/ 137 h 41265"/>
                <a:gd name="connsiteX7" fmla="*/ 24484 w 41265"/>
                <a:gd name="connsiteY7" fmla="*/ 0 h 41265"/>
                <a:gd name="connsiteX8" fmla="*/ 26272 w 41265"/>
                <a:gd name="connsiteY8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6272" y="137"/>
                  </a:moveTo>
                  <a:cubicBezTo>
                    <a:pt x="33837" y="688"/>
                    <a:pt x="40440" y="4539"/>
                    <a:pt x="44566" y="10454"/>
                  </a:cubicBezTo>
                  <a:cubicBezTo>
                    <a:pt x="45254" y="11417"/>
                    <a:pt x="45804" y="12380"/>
                    <a:pt x="46217" y="13480"/>
                  </a:cubicBezTo>
                  <a:cubicBezTo>
                    <a:pt x="47868" y="16781"/>
                    <a:pt x="48968" y="20495"/>
                    <a:pt x="48968" y="24484"/>
                  </a:cubicBezTo>
                  <a:cubicBezTo>
                    <a:pt x="48968" y="38102"/>
                    <a:pt x="37964" y="48968"/>
                    <a:pt x="24484" y="48968"/>
                  </a:cubicBezTo>
                  <a:cubicBezTo>
                    <a:pt x="10866" y="48968"/>
                    <a:pt x="0" y="37964"/>
                    <a:pt x="0" y="24484"/>
                  </a:cubicBezTo>
                  <a:cubicBezTo>
                    <a:pt x="0" y="11554"/>
                    <a:pt x="10041" y="963"/>
                    <a:pt x="22833" y="137"/>
                  </a:cubicBezTo>
                  <a:cubicBezTo>
                    <a:pt x="23383" y="137"/>
                    <a:pt x="23934" y="0"/>
                    <a:pt x="24484" y="0"/>
                  </a:cubicBezTo>
                  <a:cubicBezTo>
                    <a:pt x="25172" y="0"/>
                    <a:pt x="25722" y="137"/>
                    <a:pt x="26272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6" name="자유형: 도형 1895">
              <a:extLst>
                <a:ext uri="{FF2B5EF4-FFF2-40B4-BE49-F238E27FC236}">
                  <a16:creationId xmlns:a16="http://schemas.microsoft.com/office/drawing/2014/main" xmlns="" id="{A00F84DE-30AE-4075-9957-2BF7F297F3F3}"/>
                </a:ext>
              </a:extLst>
            </p:cNvPr>
            <p:cNvSpPr/>
            <p:nvPr/>
          </p:nvSpPr>
          <p:spPr>
            <a:xfrm flipV="1">
              <a:off x="9274452" y="4768984"/>
              <a:ext cx="82531" cy="82531"/>
            </a:xfrm>
            <a:custGeom>
              <a:avLst/>
              <a:gdLst>
                <a:gd name="connsiteX0" fmla="*/ 41403 w 82530"/>
                <a:gd name="connsiteY0" fmla="*/ 0 h 82530"/>
                <a:gd name="connsiteX1" fmla="*/ 82943 w 82530"/>
                <a:gd name="connsiteY1" fmla="*/ 41540 h 82530"/>
                <a:gd name="connsiteX2" fmla="*/ 77716 w 82530"/>
                <a:gd name="connsiteY2" fmla="*/ 61348 h 82530"/>
                <a:gd name="connsiteX3" fmla="*/ 76066 w 82530"/>
                <a:gd name="connsiteY3" fmla="*/ 64374 h 82530"/>
                <a:gd name="connsiteX4" fmla="*/ 43191 w 82530"/>
                <a:gd name="connsiteY4" fmla="*/ 82943 h 82530"/>
                <a:gd name="connsiteX5" fmla="*/ 41403 w 82530"/>
                <a:gd name="connsiteY5" fmla="*/ 83081 h 82530"/>
                <a:gd name="connsiteX6" fmla="*/ 39752 w 82530"/>
                <a:gd name="connsiteY6" fmla="*/ 82943 h 82530"/>
                <a:gd name="connsiteX7" fmla="*/ 0 w 82530"/>
                <a:gd name="connsiteY7" fmla="*/ 41678 h 82530"/>
                <a:gd name="connsiteX8" fmla="*/ 5227 w 82530"/>
                <a:gd name="connsiteY8" fmla="*/ 21871 h 82530"/>
                <a:gd name="connsiteX9" fmla="*/ 6878 w 82530"/>
                <a:gd name="connsiteY9" fmla="*/ 18844 h 82530"/>
                <a:gd name="connsiteX10" fmla="*/ 41403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403" y="0"/>
                  </a:moveTo>
                  <a:cubicBezTo>
                    <a:pt x="64374" y="0"/>
                    <a:pt x="82943" y="18569"/>
                    <a:pt x="82943" y="41540"/>
                  </a:cubicBezTo>
                  <a:cubicBezTo>
                    <a:pt x="82943" y="48693"/>
                    <a:pt x="80880" y="55433"/>
                    <a:pt x="77716" y="61348"/>
                  </a:cubicBezTo>
                  <a:cubicBezTo>
                    <a:pt x="77166" y="62311"/>
                    <a:pt x="76753" y="63411"/>
                    <a:pt x="76066" y="64374"/>
                  </a:cubicBezTo>
                  <a:cubicBezTo>
                    <a:pt x="68913" y="75103"/>
                    <a:pt x="56946" y="82393"/>
                    <a:pt x="43191" y="82943"/>
                  </a:cubicBezTo>
                  <a:cubicBezTo>
                    <a:pt x="42641" y="82943"/>
                    <a:pt x="42091" y="83081"/>
                    <a:pt x="41403" y="83081"/>
                  </a:cubicBezTo>
                  <a:cubicBezTo>
                    <a:pt x="40853" y="83081"/>
                    <a:pt x="40302" y="82943"/>
                    <a:pt x="39752" y="82943"/>
                  </a:cubicBezTo>
                  <a:cubicBezTo>
                    <a:pt x="17607" y="81981"/>
                    <a:pt x="0" y="63961"/>
                    <a:pt x="0" y="41678"/>
                  </a:cubicBezTo>
                  <a:cubicBezTo>
                    <a:pt x="0" y="34525"/>
                    <a:pt x="2063" y="27785"/>
                    <a:pt x="5227" y="21871"/>
                  </a:cubicBezTo>
                  <a:cubicBezTo>
                    <a:pt x="5777" y="20908"/>
                    <a:pt x="6190" y="19807"/>
                    <a:pt x="6878" y="18844"/>
                  </a:cubicBezTo>
                  <a:cubicBezTo>
                    <a:pt x="14168" y="7565"/>
                    <a:pt x="26960" y="0"/>
                    <a:pt x="41403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7" name="자유형: 도형 1896">
              <a:extLst>
                <a:ext uri="{FF2B5EF4-FFF2-40B4-BE49-F238E27FC236}">
                  <a16:creationId xmlns:a16="http://schemas.microsoft.com/office/drawing/2014/main" xmlns="" id="{EA03D47E-5FAE-42E2-A6CC-398C736CEBCA}"/>
                </a:ext>
              </a:extLst>
            </p:cNvPr>
            <p:cNvSpPr/>
            <p:nvPr/>
          </p:nvSpPr>
          <p:spPr>
            <a:xfrm flipV="1">
              <a:off x="8726447" y="5142612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8" name="자유형: 도형 1897">
              <a:extLst>
                <a:ext uri="{FF2B5EF4-FFF2-40B4-BE49-F238E27FC236}">
                  <a16:creationId xmlns:a16="http://schemas.microsoft.com/office/drawing/2014/main" xmlns="" id="{4C9872F1-7D2D-4410-8199-F42DD6C677BE}"/>
                </a:ext>
              </a:extLst>
            </p:cNvPr>
            <p:cNvSpPr/>
            <p:nvPr/>
          </p:nvSpPr>
          <p:spPr>
            <a:xfrm flipV="1">
              <a:off x="8723421" y="4457981"/>
              <a:ext cx="27510" cy="27510"/>
            </a:xfrm>
            <a:custGeom>
              <a:avLst/>
              <a:gdLst>
                <a:gd name="connsiteX0" fmla="*/ 19395 w 27510"/>
                <a:gd name="connsiteY0" fmla="*/ 38789 h 27510"/>
                <a:gd name="connsiteX1" fmla="*/ 0 w 27510"/>
                <a:gd name="connsiteY1" fmla="*/ 19395 h 27510"/>
                <a:gd name="connsiteX2" fmla="*/ 2063 w 27510"/>
                <a:gd name="connsiteY2" fmla="*/ 11004 h 27510"/>
                <a:gd name="connsiteX3" fmla="*/ 3851 w 27510"/>
                <a:gd name="connsiteY3" fmla="*/ 7978 h 27510"/>
                <a:gd name="connsiteX4" fmla="*/ 19532 w 27510"/>
                <a:gd name="connsiteY4" fmla="*/ 0 h 27510"/>
                <a:gd name="connsiteX5" fmla="*/ 38927 w 27510"/>
                <a:gd name="connsiteY5" fmla="*/ 19395 h 27510"/>
                <a:gd name="connsiteX6" fmla="*/ 19395 w 27510"/>
                <a:gd name="connsiteY6" fmla="*/ 387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395" y="38789"/>
                  </a:moveTo>
                  <a:cubicBezTo>
                    <a:pt x="8666" y="38789"/>
                    <a:pt x="0" y="30124"/>
                    <a:pt x="0" y="19395"/>
                  </a:cubicBezTo>
                  <a:cubicBezTo>
                    <a:pt x="0" y="16369"/>
                    <a:pt x="825" y="13480"/>
                    <a:pt x="2063" y="11004"/>
                  </a:cubicBezTo>
                  <a:cubicBezTo>
                    <a:pt x="2614" y="9904"/>
                    <a:pt x="3163" y="8941"/>
                    <a:pt x="3851" y="7978"/>
                  </a:cubicBezTo>
                  <a:cubicBezTo>
                    <a:pt x="7428" y="3164"/>
                    <a:pt x="13067" y="0"/>
                    <a:pt x="19532" y="0"/>
                  </a:cubicBezTo>
                  <a:cubicBezTo>
                    <a:pt x="30261" y="0"/>
                    <a:pt x="38927" y="8666"/>
                    <a:pt x="38927" y="19395"/>
                  </a:cubicBezTo>
                  <a:cubicBezTo>
                    <a:pt x="38790" y="30124"/>
                    <a:pt x="30124" y="38789"/>
                    <a:pt x="19395" y="387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0" name="자유형: 도형 1899">
              <a:extLst>
                <a:ext uri="{FF2B5EF4-FFF2-40B4-BE49-F238E27FC236}">
                  <a16:creationId xmlns:a16="http://schemas.microsoft.com/office/drawing/2014/main" xmlns="" id="{7A84E6D2-7D6E-4899-AEFB-7B2BF3B3166F}"/>
                </a:ext>
              </a:extLst>
            </p:cNvPr>
            <p:cNvSpPr/>
            <p:nvPr/>
          </p:nvSpPr>
          <p:spPr>
            <a:xfrm flipV="1">
              <a:off x="8697287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6" name="자유형: 도형 1945">
              <a:extLst>
                <a:ext uri="{FF2B5EF4-FFF2-40B4-BE49-F238E27FC236}">
                  <a16:creationId xmlns:a16="http://schemas.microsoft.com/office/drawing/2014/main" xmlns="" id="{D25B77D1-1A51-4245-8995-BD628A31777A}"/>
                </a:ext>
              </a:extLst>
            </p:cNvPr>
            <p:cNvSpPr/>
            <p:nvPr userDrawn="1"/>
          </p:nvSpPr>
          <p:spPr>
            <a:xfrm flipV="1">
              <a:off x="9822703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8" name="자유형: 도형 1947">
              <a:extLst>
                <a:ext uri="{FF2B5EF4-FFF2-40B4-BE49-F238E27FC236}">
                  <a16:creationId xmlns:a16="http://schemas.microsoft.com/office/drawing/2014/main" xmlns="" id="{B7692AF1-9A4B-42D2-BCCD-6569A793A4EE}"/>
                </a:ext>
              </a:extLst>
            </p:cNvPr>
            <p:cNvSpPr/>
            <p:nvPr userDrawn="1"/>
          </p:nvSpPr>
          <p:spPr>
            <a:xfrm flipV="1">
              <a:off x="9827818" y="5135431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952" name="Freeform 220">
            <a:extLst>
              <a:ext uri="{FF2B5EF4-FFF2-40B4-BE49-F238E27FC236}">
                <a16:creationId xmlns:a16="http://schemas.microsoft.com/office/drawing/2014/main" xmlns="" id="{78F820FF-CB0F-4F77-8A38-4D39C509B07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2784" y="1930457"/>
            <a:ext cx="384496" cy="335318"/>
          </a:xfrm>
          <a:custGeom>
            <a:avLst/>
            <a:gdLst>
              <a:gd name="T0" fmla="*/ 16 w 346"/>
              <a:gd name="T1" fmla="*/ 4 h 300"/>
              <a:gd name="T2" fmla="*/ 5 w 346"/>
              <a:gd name="T3" fmla="*/ 0 h 300"/>
              <a:gd name="T4" fmla="*/ 0 w 346"/>
              <a:gd name="T5" fmla="*/ 292 h 300"/>
              <a:gd name="T6" fmla="*/ 8 w 346"/>
              <a:gd name="T7" fmla="*/ 300 h 300"/>
              <a:gd name="T8" fmla="*/ 345 w 346"/>
              <a:gd name="T9" fmla="*/ 296 h 300"/>
              <a:gd name="T10" fmla="*/ 341 w 346"/>
              <a:gd name="T11" fmla="*/ 285 h 300"/>
              <a:gd name="T12" fmla="*/ 45 w 346"/>
              <a:gd name="T13" fmla="*/ 228 h 300"/>
              <a:gd name="T14" fmla="*/ 69 w 346"/>
              <a:gd name="T15" fmla="*/ 231 h 300"/>
              <a:gd name="T16" fmla="*/ 85 w 346"/>
              <a:gd name="T17" fmla="*/ 222 h 300"/>
              <a:gd name="T18" fmla="*/ 93 w 346"/>
              <a:gd name="T19" fmla="*/ 199 h 300"/>
              <a:gd name="T20" fmla="*/ 148 w 346"/>
              <a:gd name="T21" fmla="*/ 139 h 300"/>
              <a:gd name="T22" fmla="*/ 184 w 346"/>
              <a:gd name="T23" fmla="*/ 159 h 300"/>
              <a:gd name="T24" fmla="*/ 183 w 346"/>
              <a:gd name="T25" fmla="*/ 177 h 300"/>
              <a:gd name="T26" fmla="*/ 198 w 346"/>
              <a:gd name="T27" fmla="*/ 196 h 300"/>
              <a:gd name="T28" fmla="*/ 216 w 346"/>
              <a:gd name="T29" fmla="*/ 200 h 300"/>
              <a:gd name="T30" fmla="*/ 233 w 346"/>
              <a:gd name="T31" fmla="*/ 193 h 300"/>
              <a:gd name="T32" fmla="*/ 244 w 346"/>
              <a:gd name="T33" fmla="*/ 178 h 300"/>
              <a:gd name="T34" fmla="*/ 291 w 346"/>
              <a:gd name="T35" fmla="*/ 112 h 300"/>
              <a:gd name="T36" fmla="*/ 308 w 346"/>
              <a:gd name="T37" fmla="*/ 112 h 300"/>
              <a:gd name="T38" fmla="*/ 328 w 346"/>
              <a:gd name="T39" fmla="*/ 98 h 300"/>
              <a:gd name="T40" fmla="*/ 332 w 346"/>
              <a:gd name="T41" fmla="*/ 86 h 300"/>
              <a:gd name="T42" fmla="*/ 326 w 346"/>
              <a:gd name="T43" fmla="*/ 63 h 300"/>
              <a:gd name="T44" fmla="*/ 310 w 346"/>
              <a:gd name="T45" fmla="*/ 52 h 300"/>
              <a:gd name="T46" fmla="*/ 287 w 346"/>
              <a:gd name="T47" fmla="*/ 53 h 300"/>
              <a:gd name="T48" fmla="*/ 273 w 346"/>
              <a:gd name="T49" fmla="*/ 66 h 300"/>
              <a:gd name="T50" fmla="*/ 270 w 346"/>
              <a:gd name="T51" fmla="*/ 90 h 300"/>
              <a:gd name="T52" fmla="*/ 215 w 346"/>
              <a:gd name="T53" fmla="*/ 137 h 300"/>
              <a:gd name="T54" fmla="*/ 184 w 346"/>
              <a:gd name="T55" fmla="*/ 118 h 300"/>
              <a:gd name="T56" fmla="*/ 184 w 346"/>
              <a:gd name="T57" fmla="*/ 101 h 300"/>
              <a:gd name="T58" fmla="*/ 170 w 346"/>
              <a:gd name="T59" fmla="*/ 81 h 300"/>
              <a:gd name="T60" fmla="*/ 146 w 346"/>
              <a:gd name="T61" fmla="*/ 78 h 300"/>
              <a:gd name="T62" fmla="*/ 127 w 346"/>
              <a:gd name="T63" fmla="*/ 93 h 300"/>
              <a:gd name="T64" fmla="*/ 123 w 346"/>
              <a:gd name="T65" fmla="*/ 116 h 300"/>
              <a:gd name="T66" fmla="*/ 63 w 346"/>
              <a:gd name="T67" fmla="*/ 170 h 300"/>
              <a:gd name="T68" fmla="*/ 47 w 346"/>
              <a:gd name="T69" fmla="*/ 173 h 300"/>
              <a:gd name="T70" fmla="*/ 32 w 346"/>
              <a:gd name="T71" fmla="*/ 191 h 300"/>
              <a:gd name="T72" fmla="*/ 33 w 346"/>
              <a:gd name="T73" fmla="*/ 215 h 300"/>
              <a:gd name="T74" fmla="*/ 288 w 346"/>
              <a:gd name="T75" fmla="*/ 75 h 300"/>
              <a:gd name="T76" fmla="*/ 296 w 346"/>
              <a:gd name="T77" fmla="*/ 67 h 300"/>
              <a:gd name="T78" fmla="*/ 308 w 346"/>
              <a:gd name="T79" fmla="*/ 68 h 300"/>
              <a:gd name="T80" fmla="*/ 314 w 346"/>
              <a:gd name="T81" fmla="*/ 89 h 300"/>
              <a:gd name="T82" fmla="*/ 305 w 346"/>
              <a:gd name="T83" fmla="*/ 97 h 300"/>
              <a:gd name="T84" fmla="*/ 289 w 346"/>
              <a:gd name="T85" fmla="*/ 90 h 300"/>
              <a:gd name="T86" fmla="*/ 288 w 346"/>
              <a:gd name="T87" fmla="*/ 75 h 300"/>
              <a:gd name="T88" fmla="*/ 205 w 346"/>
              <a:gd name="T89" fmla="*/ 156 h 300"/>
              <a:gd name="T90" fmla="*/ 221 w 346"/>
              <a:gd name="T91" fmla="*/ 155 h 300"/>
              <a:gd name="T92" fmla="*/ 228 w 346"/>
              <a:gd name="T93" fmla="*/ 164 h 300"/>
              <a:gd name="T94" fmla="*/ 223 w 346"/>
              <a:gd name="T95" fmla="*/ 180 h 300"/>
              <a:gd name="T96" fmla="*/ 207 w 346"/>
              <a:gd name="T97" fmla="*/ 181 h 300"/>
              <a:gd name="T98" fmla="*/ 200 w 346"/>
              <a:gd name="T99" fmla="*/ 173 h 300"/>
              <a:gd name="T100" fmla="*/ 141 w 346"/>
              <a:gd name="T101" fmla="*/ 101 h 300"/>
              <a:gd name="T102" fmla="*/ 156 w 346"/>
              <a:gd name="T103" fmla="*/ 93 h 300"/>
              <a:gd name="T104" fmla="*/ 169 w 346"/>
              <a:gd name="T105" fmla="*/ 104 h 300"/>
              <a:gd name="T106" fmla="*/ 158 w 346"/>
              <a:gd name="T107" fmla="*/ 123 h 300"/>
              <a:gd name="T108" fmla="*/ 142 w 346"/>
              <a:gd name="T109" fmla="*/ 117 h 300"/>
              <a:gd name="T110" fmla="*/ 141 w 346"/>
              <a:gd name="T111" fmla="*/ 101 h 300"/>
              <a:gd name="T112" fmla="*/ 57 w 346"/>
              <a:gd name="T113" fmla="*/ 187 h 300"/>
              <a:gd name="T114" fmla="*/ 69 w 346"/>
              <a:gd name="T115" fmla="*/ 188 h 300"/>
              <a:gd name="T116" fmla="*/ 75 w 346"/>
              <a:gd name="T117" fmla="*/ 209 h 300"/>
              <a:gd name="T118" fmla="*/ 65 w 346"/>
              <a:gd name="T119" fmla="*/ 216 h 300"/>
              <a:gd name="T120" fmla="*/ 50 w 346"/>
              <a:gd name="T121" fmla="*/ 210 h 300"/>
              <a:gd name="T122" fmla="*/ 48 w 346"/>
              <a:gd name="T123" fmla="*/ 19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6" h="300">
                <a:moveTo>
                  <a:pt x="338" y="284"/>
                </a:moveTo>
                <a:lnTo>
                  <a:pt x="16" y="284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1" y="4"/>
                </a:lnTo>
                <a:lnTo>
                  <a:pt x="0" y="8"/>
                </a:lnTo>
                <a:lnTo>
                  <a:pt x="0" y="292"/>
                </a:lnTo>
                <a:lnTo>
                  <a:pt x="0" y="292"/>
                </a:lnTo>
                <a:lnTo>
                  <a:pt x="0" y="292"/>
                </a:lnTo>
                <a:lnTo>
                  <a:pt x="1" y="296"/>
                </a:lnTo>
                <a:lnTo>
                  <a:pt x="2" y="298"/>
                </a:lnTo>
                <a:lnTo>
                  <a:pt x="5" y="300"/>
                </a:lnTo>
                <a:lnTo>
                  <a:pt x="8" y="300"/>
                </a:lnTo>
                <a:lnTo>
                  <a:pt x="338" y="300"/>
                </a:lnTo>
                <a:lnTo>
                  <a:pt x="338" y="300"/>
                </a:lnTo>
                <a:lnTo>
                  <a:pt x="341" y="300"/>
                </a:lnTo>
                <a:lnTo>
                  <a:pt x="344" y="298"/>
                </a:lnTo>
                <a:lnTo>
                  <a:pt x="345" y="296"/>
                </a:lnTo>
                <a:lnTo>
                  <a:pt x="346" y="292"/>
                </a:lnTo>
                <a:lnTo>
                  <a:pt x="346" y="292"/>
                </a:lnTo>
                <a:lnTo>
                  <a:pt x="345" y="289"/>
                </a:lnTo>
                <a:lnTo>
                  <a:pt x="344" y="286"/>
                </a:lnTo>
                <a:lnTo>
                  <a:pt x="341" y="285"/>
                </a:lnTo>
                <a:lnTo>
                  <a:pt x="338" y="284"/>
                </a:lnTo>
                <a:lnTo>
                  <a:pt x="338" y="284"/>
                </a:lnTo>
                <a:close/>
                <a:moveTo>
                  <a:pt x="45" y="228"/>
                </a:moveTo>
                <a:lnTo>
                  <a:pt x="45" y="228"/>
                </a:lnTo>
                <a:lnTo>
                  <a:pt x="45" y="228"/>
                </a:lnTo>
                <a:lnTo>
                  <a:pt x="45" y="228"/>
                </a:lnTo>
                <a:lnTo>
                  <a:pt x="52" y="231"/>
                </a:lnTo>
                <a:lnTo>
                  <a:pt x="57" y="233"/>
                </a:lnTo>
                <a:lnTo>
                  <a:pt x="64" y="233"/>
                </a:lnTo>
                <a:lnTo>
                  <a:pt x="69" y="231"/>
                </a:lnTo>
                <a:lnTo>
                  <a:pt x="69" y="231"/>
                </a:lnTo>
                <a:lnTo>
                  <a:pt x="69" y="231"/>
                </a:lnTo>
                <a:lnTo>
                  <a:pt x="76" y="229"/>
                </a:lnTo>
                <a:lnTo>
                  <a:pt x="80" y="226"/>
                </a:lnTo>
                <a:lnTo>
                  <a:pt x="85" y="222"/>
                </a:lnTo>
                <a:lnTo>
                  <a:pt x="89" y="217"/>
                </a:lnTo>
                <a:lnTo>
                  <a:pt x="89" y="217"/>
                </a:lnTo>
                <a:lnTo>
                  <a:pt x="91" y="211"/>
                </a:lnTo>
                <a:lnTo>
                  <a:pt x="93" y="205"/>
                </a:lnTo>
                <a:lnTo>
                  <a:pt x="93" y="199"/>
                </a:lnTo>
                <a:lnTo>
                  <a:pt x="92" y="193"/>
                </a:lnTo>
                <a:lnTo>
                  <a:pt x="91" y="191"/>
                </a:lnTo>
                <a:lnTo>
                  <a:pt x="144" y="138"/>
                </a:lnTo>
                <a:lnTo>
                  <a:pt x="144" y="138"/>
                </a:lnTo>
                <a:lnTo>
                  <a:pt x="148" y="139"/>
                </a:lnTo>
                <a:lnTo>
                  <a:pt x="153" y="140"/>
                </a:lnTo>
                <a:lnTo>
                  <a:pt x="158" y="140"/>
                </a:lnTo>
                <a:lnTo>
                  <a:pt x="163" y="139"/>
                </a:lnTo>
                <a:lnTo>
                  <a:pt x="165" y="138"/>
                </a:lnTo>
                <a:lnTo>
                  <a:pt x="184" y="159"/>
                </a:lnTo>
                <a:lnTo>
                  <a:pt x="184" y="159"/>
                </a:lnTo>
                <a:lnTo>
                  <a:pt x="183" y="163"/>
                </a:lnTo>
                <a:lnTo>
                  <a:pt x="182" y="167"/>
                </a:lnTo>
                <a:lnTo>
                  <a:pt x="182" y="172"/>
                </a:lnTo>
                <a:lnTo>
                  <a:pt x="183" y="177"/>
                </a:lnTo>
                <a:lnTo>
                  <a:pt x="183" y="177"/>
                </a:lnTo>
                <a:lnTo>
                  <a:pt x="185" y="183"/>
                </a:lnTo>
                <a:lnTo>
                  <a:pt x="189" y="187"/>
                </a:lnTo>
                <a:lnTo>
                  <a:pt x="193" y="192"/>
                </a:lnTo>
                <a:lnTo>
                  <a:pt x="198" y="196"/>
                </a:lnTo>
                <a:lnTo>
                  <a:pt x="198" y="196"/>
                </a:lnTo>
                <a:lnTo>
                  <a:pt x="198" y="196"/>
                </a:lnTo>
                <a:lnTo>
                  <a:pt x="204" y="198"/>
                </a:lnTo>
                <a:lnTo>
                  <a:pt x="209" y="200"/>
                </a:lnTo>
                <a:lnTo>
                  <a:pt x="216" y="200"/>
                </a:lnTo>
                <a:lnTo>
                  <a:pt x="221" y="199"/>
                </a:lnTo>
                <a:lnTo>
                  <a:pt x="222" y="199"/>
                </a:lnTo>
                <a:lnTo>
                  <a:pt x="222" y="199"/>
                </a:lnTo>
                <a:lnTo>
                  <a:pt x="228" y="197"/>
                </a:lnTo>
                <a:lnTo>
                  <a:pt x="233" y="193"/>
                </a:lnTo>
                <a:lnTo>
                  <a:pt x="238" y="189"/>
                </a:lnTo>
                <a:lnTo>
                  <a:pt x="241" y="184"/>
                </a:lnTo>
                <a:lnTo>
                  <a:pt x="241" y="184"/>
                </a:lnTo>
                <a:lnTo>
                  <a:pt x="241" y="184"/>
                </a:lnTo>
                <a:lnTo>
                  <a:pt x="244" y="178"/>
                </a:lnTo>
                <a:lnTo>
                  <a:pt x="245" y="173"/>
                </a:lnTo>
                <a:lnTo>
                  <a:pt x="245" y="166"/>
                </a:lnTo>
                <a:lnTo>
                  <a:pt x="244" y="161"/>
                </a:lnTo>
                <a:lnTo>
                  <a:pt x="244" y="159"/>
                </a:lnTo>
                <a:lnTo>
                  <a:pt x="291" y="112"/>
                </a:lnTo>
                <a:lnTo>
                  <a:pt x="291" y="112"/>
                </a:lnTo>
                <a:lnTo>
                  <a:pt x="295" y="113"/>
                </a:lnTo>
                <a:lnTo>
                  <a:pt x="300" y="113"/>
                </a:lnTo>
                <a:lnTo>
                  <a:pt x="304" y="113"/>
                </a:lnTo>
                <a:lnTo>
                  <a:pt x="308" y="112"/>
                </a:lnTo>
                <a:lnTo>
                  <a:pt x="308" y="112"/>
                </a:lnTo>
                <a:lnTo>
                  <a:pt x="315" y="110"/>
                </a:lnTo>
                <a:lnTo>
                  <a:pt x="319" y="106"/>
                </a:lnTo>
                <a:lnTo>
                  <a:pt x="325" y="102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30" y="91"/>
                </a:lnTo>
                <a:lnTo>
                  <a:pt x="332" y="86"/>
                </a:lnTo>
                <a:lnTo>
                  <a:pt x="332" y="79"/>
                </a:lnTo>
                <a:lnTo>
                  <a:pt x="331" y="74"/>
                </a:lnTo>
                <a:lnTo>
                  <a:pt x="331" y="74"/>
                </a:lnTo>
                <a:lnTo>
                  <a:pt x="329" y="68"/>
                </a:lnTo>
                <a:lnTo>
                  <a:pt x="326" y="63"/>
                </a:lnTo>
                <a:lnTo>
                  <a:pt x="321" y="59"/>
                </a:lnTo>
                <a:lnTo>
                  <a:pt x="316" y="54"/>
                </a:lnTo>
                <a:lnTo>
                  <a:pt x="316" y="54"/>
                </a:lnTo>
                <a:lnTo>
                  <a:pt x="316" y="54"/>
                </a:lnTo>
                <a:lnTo>
                  <a:pt x="310" y="52"/>
                </a:lnTo>
                <a:lnTo>
                  <a:pt x="305" y="51"/>
                </a:lnTo>
                <a:lnTo>
                  <a:pt x="298" y="50"/>
                </a:lnTo>
                <a:lnTo>
                  <a:pt x="292" y="51"/>
                </a:lnTo>
                <a:lnTo>
                  <a:pt x="292" y="51"/>
                </a:lnTo>
                <a:lnTo>
                  <a:pt x="287" y="53"/>
                </a:lnTo>
                <a:lnTo>
                  <a:pt x="282" y="56"/>
                </a:lnTo>
                <a:lnTo>
                  <a:pt x="277" y="61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1" y="72"/>
                </a:lnTo>
                <a:lnTo>
                  <a:pt x="269" y="78"/>
                </a:lnTo>
                <a:lnTo>
                  <a:pt x="269" y="84"/>
                </a:lnTo>
                <a:lnTo>
                  <a:pt x="270" y="90"/>
                </a:lnTo>
                <a:lnTo>
                  <a:pt x="271" y="92"/>
                </a:lnTo>
                <a:lnTo>
                  <a:pt x="225" y="139"/>
                </a:lnTo>
                <a:lnTo>
                  <a:pt x="225" y="139"/>
                </a:lnTo>
                <a:lnTo>
                  <a:pt x="219" y="138"/>
                </a:lnTo>
                <a:lnTo>
                  <a:pt x="215" y="137"/>
                </a:lnTo>
                <a:lnTo>
                  <a:pt x="206" y="138"/>
                </a:lnTo>
                <a:lnTo>
                  <a:pt x="206" y="138"/>
                </a:lnTo>
                <a:lnTo>
                  <a:pt x="204" y="139"/>
                </a:lnTo>
                <a:lnTo>
                  <a:pt x="184" y="118"/>
                </a:lnTo>
                <a:lnTo>
                  <a:pt x="184" y="118"/>
                </a:lnTo>
                <a:lnTo>
                  <a:pt x="185" y="114"/>
                </a:lnTo>
                <a:lnTo>
                  <a:pt x="185" y="110"/>
                </a:lnTo>
                <a:lnTo>
                  <a:pt x="185" y="105"/>
                </a:lnTo>
                <a:lnTo>
                  <a:pt x="184" y="101"/>
                </a:lnTo>
                <a:lnTo>
                  <a:pt x="184" y="101"/>
                </a:lnTo>
                <a:lnTo>
                  <a:pt x="182" y="95"/>
                </a:lnTo>
                <a:lnTo>
                  <a:pt x="179" y="90"/>
                </a:lnTo>
                <a:lnTo>
                  <a:pt x="175" y="85"/>
                </a:lnTo>
                <a:lnTo>
                  <a:pt x="170" y="81"/>
                </a:lnTo>
                <a:lnTo>
                  <a:pt x="170" y="81"/>
                </a:lnTo>
                <a:lnTo>
                  <a:pt x="164" y="79"/>
                </a:lnTo>
                <a:lnTo>
                  <a:pt x="158" y="77"/>
                </a:lnTo>
                <a:lnTo>
                  <a:pt x="152" y="77"/>
                </a:lnTo>
                <a:lnTo>
                  <a:pt x="146" y="78"/>
                </a:lnTo>
                <a:lnTo>
                  <a:pt x="146" y="78"/>
                </a:lnTo>
                <a:lnTo>
                  <a:pt x="141" y="80"/>
                </a:lnTo>
                <a:lnTo>
                  <a:pt x="135" y="84"/>
                </a:lnTo>
                <a:lnTo>
                  <a:pt x="131" y="88"/>
                </a:lnTo>
                <a:lnTo>
                  <a:pt x="127" y="93"/>
                </a:lnTo>
                <a:lnTo>
                  <a:pt x="127" y="93"/>
                </a:lnTo>
                <a:lnTo>
                  <a:pt x="127" y="93"/>
                </a:lnTo>
                <a:lnTo>
                  <a:pt x="125" y="99"/>
                </a:lnTo>
                <a:lnTo>
                  <a:pt x="123" y="104"/>
                </a:lnTo>
                <a:lnTo>
                  <a:pt x="122" y="111"/>
                </a:lnTo>
                <a:lnTo>
                  <a:pt x="123" y="116"/>
                </a:lnTo>
                <a:lnTo>
                  <a:pt x="125" y="118"/>
                </a:lnTo>
                <a:lnTo>
                  <a:pt x="71" y="172"/>
                </a:lnTo>
                <a:lnTo>
                  <a:pt x="71" y="172"/>
                </a:lnTo>
                <a:lnTo>
                  <a:pt x="67" y="171"/>
                </a:lnTo>
                <a:lnTo>
                  <a:pt x="63" y="170"/>
                </a:lnTo>
                <a:lnTo>
                  <a:pt x="58" y="170"/>
                </a:lnTo>
                <a:lnTo>
                  <a:pt x="54" y="171"/>
                </a:lnTo>
                <a:lnTo>
                  <a:pt x="54" y="171"/>
                </a:lnTo>
                <a:lnTo>
                  <a:pt x="54" y="171"/>
                </a:lnTo>
                <a:lnTo>
                  <a:pt x="47" y="173"/>
                </a:lnTo>
                <a:lnTo>
                  <a:pt x="43" y="176"/>
                </a:lnTo>
                <a:lnTo>
                  <a:pt x="38" y="180"/>
                </a:lnTo>
                <a:lnTo>
                  <a:pt x="34" y="186"/>
                </a:lnTo>
                <a:lnTo>
                  <a:pt x="34" y="186"/>
                </a:lnTo>
                <a:lnTo>
                  <a:pt x="32" y="191"/>
                </a:lnTo>
                <a:lnTo>
                  <a:pt x="30" y="198"/>
                </a:lnTo>
                <a:lnTo>
                  <a:pt x="30" y="203"/>
                </a:lnTo>
                <a:lnTo>
                  <a:pt x="31" y="210"/>
                </a:lnTo>
                <a:lnTo>
                  <a:pt x="31" y="210"/>
                </a:lnTo>
                <a:lnTo>
                  <a:pt x="33" y="215"/>
                </a:lnTo>
                <a:lnTo>
                  <a:pt x="36" y="220"/>
                </a:lnTo>
                <a:lnTo>
                  <a:pt x="40" y="225"/>
                </a:lnTo>
                <a:lnTo>
                  <a:pt x="45" y="228"/>
                </a:lnTo>
                <a:lnTo>
                  <a:pt x="45" y="228"/>
                </a:lnTo>
                <a:close/>
                <a:moveTo>
                  <a:pt x="288" y="75"/>
                </a:moveTo>
                <a:lnTo>
                  <a:pt x="288" y="75"/>
                </a:lnTo>
                <a:lnTo>
                  <a:pt x="288" y="74"/>
                </a:lnTo>
                <a:lnTo>
                  <a:pt x="288" y="74"/>
                </a:lnTo>
                <a:lnTo>
                  <a:pt x="292" y="70"/>
                </a:lnTo>
                <a:lnTo>
                  <a:pt x="296" y="67"/>
                </a:lnTo>
                <a:lnTo>
                  <a:pt x="296" y="67"/>
                </a:lnTo>
                <a:lnTo>
                  <a:pt x="302" y="67"/>
                </a:lnTo>
                <a:lnTo>
                  <a:pt x="307" y="68"/>
                </a:lnTo>
                <a:lnTo>
                  <a:pt x="308" y="68"/>
                </a:lnTo>
                <a:lnTo>
                  <a:pt x="308" y="68"/>
                </a:lnTo>
                <a:lnTo>
                  <a:pt x="313" y="73"/>
                </a:lnTo>
                <a:lnTo>
                  <a:pt x="315" y="78"/>
                </a:lnTo>
                <a:lnTo>
                  <a:pt x="315" y="78"/>
                </a:lnTo>
                <a:lnTo>
                  <a:pt x="316" y="84"/>
                </a:lnTo>
                <a:lnTo>
                  <a:pt x="314" y="89"/>
                </a:lnTo>
                <a:lnTo>
                  <a:pt x="314" y="89"/>
                </a:lnTo>
                <a:lnTo>
                  <a:pt x="314" y="89"/>
                </a:lnTo>
                <a:lnTo>
                  <a:pt x="309" y="93"/>
                </a:lnTo>
                <a:lnTo>
                  <a:pt x="305" y="97"/>
                </a:lnTo>
                <a:lnTo>
                  <a:pt x="305" y="97"/>
                </a:lnTo>
                <a:lnTo>
                  <a:pt x="300" y="97"/>
                </a:lnTo>
                <a:lnTo>
                  <a:pt x="294" y="95"/>
                </a:lnTo>
                <a:lnTo>
                  <a:pt x="293" y="95"/>
                </a:lnTo>
                <a:lnTo>
                  <a:pt x="293" y="95"/>
                </a:lnTo>
                <a:lnTo>
                  <a:pt x="289" y="90"/>
                </a:lnTo>
                <a:lnTo>
                  <a:pt x="287" y="86"/>
                </a:lnTo>
                <a:lnTo>
                  <a:pt x="287" y="86"/>
                </a:lnTo>
                <a:lnTo>
                  <a:pt x="285" y="80"/>
                </a:lnTo>
                <a:lnTo>
                  <a:pt x="288" y="75"/>
                </a:lnTo>
                <a:lnTo>
                  <a:pt x="288" y="75"/>
                </a:lnTo>
                <a:close/>
                <a:moveTo>
                  <a:pt x="201" y="162"/>
                </a:moveTo>
                <a:lnTo>
                  <a:pt x="201" y="162"/>
                </a:lnTo>
                <a:lnTo>
                  <a:pt x="201" y="161"/>
                </a:lnTo>
                <a:lnTo>
                  <a:pt x="201" y="161"/>
                </a:lnTo>
                <a:lnTo>
                  <a:pt x="205" y="156"/>
                </a:lnTo>
                <a:lnTo>
                  <a:pt x="210" y="154"/>
                </a:lnTo>
                <a:lnTo>
                  <a:pt x="210" y="154"/>
                </a:lnTo>
                <a:lnTo>
                  <a:pt x="210" y="154"/>
                </a:lnTo>
                <a:lnTo>
                  <a:pt x="216" y="153"/>
                </a:lnTo>
                <a:lnTo>
                  <a:pt x="221" y="155"/>
                </a:lnTo>
                <a:lnTo>
                  <a:pt x="221" y="155"/>
                </a:lnTo>
                <a:lnTo>
                  <a:pt x="221" y="155"/>
                </a:lnTo>
                <a:lnTo>
                  <a:pt x="226" y="160"/>
                </a:lnTo>
                <a:lnTo>
                  <a:pt x="228" y="164"/>
                </a:lnTo>
                <a:lnTo>
                  <a:pt x="228" y="164"/>
                </a:lnTo>
                <a:lnTo>
                  <a:pt x="229" y="171"/>
                </a:lnTo>
                <a:lnTo>
                  <a:pt x="227" y="176"/>
                </a:lnTo>
                <a:lnTo>
                  <a:pt x="227" y="176"/>
                </a:lnTo>
                <a:lnTo>
                  <a:pt x="227" y="176"/>
                </a:lnTo>
                <a:lnTo>
                  <a:pt x="223" y="180"/>
                </a:lnTo>
                <a:lnTo>
                  <a:pt x="218" y="183"/>
                </a:lnTo>
                <a:lnTo>
                  <a:pt x="218" y="183"/>
                </a:lnTo>
                <a:lnTo>
                  <a:pt x="218" y="183"/>
                </a:lnTo>
                <a:lnTo>
                  <a:pt x="213" y="184"/>
                </a:lnTo>
                <a:lnTo>
                  <a:pt x="207" y="181"/>
                </a:lnTo>
                <a:lnTo>
                  <a:pt x="206" y="181"/>
                </a:lnTo>
                <a:lnTo>
                  <a:pt x="206" y="181"/>
                </a:lnTo>
                <a:lnTo>
                  <a:pt x="202" y="177"/>
                </a:lnTo>
                <a:lnTo>
                  <a:pt x="200" y="173"/>
                </a:lnTo>
                <a:lnTo>
                  <a:pt x="200" y="173"/>
                </a:lnTo>
                <a:lnTo>
                  <a:pt x="198" y="167"/>
                </a:lnTo>
                <a:lnTo>
                  <a:pt x="201" y="162"/>
                </a:lnTo>
                <a:lnTo>
                  <a:pt x="201" y="162"/>
                </a:lnTo>
                <a:close/>
                <a:moveTo>
                  <a:pt x="141" y="101"/>
                </a:moveTo>
                <a:lnTo>
                  <a:pt x="141" y="101"/>
                </a:lnTo>
                <a:lnTo>
                  <a:pt x="141" y="101"/>
                </a:lnTo>
                <a:lnTo>
                  <a:pt x="145" y="97"/>
                </a:lnTo>
                <a:lnTo>
                  <a:pt x="151" y="95"/>
                </a:lnTo>
                <a:lnTo>
                  <a:pt x="151" y="95"/>
                </a:lnTo>
                <a:lnTo>
                  <a:pt x="156" y="93"/>
                </a:lnTo>
                <a:lnTo>
                  <a:pt x="161" y="96"/>
                </a:lnTo>
                <a:lnTo>
                  <a:pt x="161" y="96"/>
                </a:lnTo>
                <a:lnTo>
                  <a:pt x="166" y="100"/>
                </a:lnTo>
                <a:lnTo>
                  <a:pt x="169" y="104"/>
                </a:lnTo>
                <a:lnTo>
                  <a:pt x="169" y="104"/>
                </a:lnTo>
                <a:lnTo>
                  <a:pt x="169" y="111"/>
                </a:lnTo>
                <a:lnTo>
                  <a:pt x="167" y="116"/>
                </a:lnTo>
                <a:lnTo>
                  <a:pt x="167" y="116"/>
                </a:lnTo>
                <a:lnTo>
                  <a:pt x="164" y="121"/>
                </a:lnTo>
                <a:lnTo>
                  <a:pt x="158" y="123"/>
                </a:lnTo>
                <a:lnTo>
                  <a:pt x="158" y="123"/>
                </a:lnTo>
                <a:lnTo>
                  <a:pt x="152" y="124"/>
                </a:lnTo>
                <a:lnTo>
                  <a:pt x="146" y="122"/>
                </a:lnTo>
                <a:lnTo>
                  <a:pt x="146" y="122"/>
                </a:lnTo>
                <a:lnTo>
                  <a:pt x="142" y="117"/>
                </a:lnTo>
                <a:lnTo>
                  <a:pt x="140" y="113"/>
                </a:lnTo>
                <a:lnTo>
                  <a:pt x="140" y="113"/>
                </a:lnTo>
                <a:lnTo>
                  <a:pt x="140" y="106"/>
                </a:lnTo>
                <a:lnTo>
                  <a:pt x="141" y="101"/>
                </a:lnTo>
                <a:lnTo>
                  <a:pt x="141" y="101"/>
                </a:lnTo>
                <a:close/>
                <a:moveTo>
                  <a:pt x="48" y="193"/>
                </a:moveTo>
                <a:lnTo>
                  <a:pt x="48" y="193"/>
                </a:lnTo>
                <a:lnTo>
                  <a:pt x="48" y="193"/>
                </a:lnTo>
                <a:lnTo>
                  <a:pt x="53" y="189"/>
                </a:lnTo>
                <a:lnTo>
                  <a:pt x="57" y="187"/>
                </a:lnTo>
                <a:lnTo>
                  <a:pt x="58" y="187"/>
                </a:lnTo>
                <a:lnTo>
                  <a:pt x="58" y="187"/>
                </a:lnTo>
                <a:lnTo>
                  <a:pt x="64" y="187"/>
                </a:lnTo>
                <a:lnTo>
                  <a:pt x="69" y="188"/>
                </a:lnTo>
                <a:lnTo>
                  <a:pt x="69" y="188"/>
                </a:lnTo>
                <a:lnTo>
                  <a:pt x="73" y="192"/>
                </a:lnTo>
                <a:lnTo>
                  <a:pt x="76" y="198"/>
                </a:lnTo>
                <a:lnTo>
                  <a:pt x="76" y="198"/>
                </a:lnTo>
                <a:lnTo>
                  <a:pt x="77" y="203"/>
                </a:lnTo>
                <a:lnTo>
                  <a:pt x="75" y="209"/>
                </a:lnTo>
                <a:lnTo>
                  <a:pt x="75" y="209"/>
                </a:lnTo>
                <a:lnTo>
                  <a:pt x="70" y="213"/>
                </a:lnTo>
                <a:lnTo>
                  <a:pt x="66" y="216"/>
                </a:lnTo>
                <a:lnTo>
                  <a:pt x="65" y="216"/>
                </a:lnTo>
                <a:lnTo>
                  <a:pt x="65" y="216"/>
                </a:lnTo>
                <a:lnTo>
                  <a:pt x="59" y="216"/>
                </a:lnTo>
                <a:lnTo>
                  <a:pt x="54" y="214"/>
                </a:lnTo>
                <a:lnTo>
                  <a:pt x="54" y="214"/>
                </a:lnTo>
                <a:lnTo>
                  <a:pt x="54" y="214"/>
                </a:lnTo>
                <a:lnTo>
                  <a:pt x="50" y="210"/>
                </a:lnTo>
                <a:lnTo>
                  <a:pt x="47" y="205"/>
                </a:lnTo>
                <a:lnTo>
                  <a:pt x="47" y="205"/>
                </a:lnTo>
                <a:lnTo>
                  <a:pt x="46" y="200"/>
                </a:lnTo>
                <a:lnTo>
                  <a:pt x="48" y="193"/>
                </a:lnTo>
                <a:lnTo>
                  <a:pt x="48" y="193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38" name="Freeform 108">
            <a:extLst>
              <a:ext uri="{FF2B5EF4-FFF2-40B4-BE49-F238E27FC236}">
                <a16:creationId xmlns:a16="http://schemas.microsoft.com/office/drawing/2014/main" xmlns="" id="{AA263385-7A8A-4289-A9F0-ED368929545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971198" y="4568544"/>
            <a:ext cx="366612" cy="366612"/>
          </a:xfrm>
          <a:custGeom>
            <a:avLst/>
            <a:gdLst>
              <a:gd name="T0" fmla="*/ 277 w 329"/>
              <a:gd name="T1" fmla="*/ 108 h 329"/>
              <a:gd name="T2" fmla="*/ 298 w 329"/>
              <a:gd name="T3" fmla="*/ 67 h 329"/>
              <a:gd name="T4" fmla="*/ 244 w 329"/>
              <a:gd name="T5" fmla="*/ 31 h 329"/>
              <a:gd name="T6" fmla="*/ 204 w 329"/>
              <a:gd name="T7" fmla="*/ 15 h 329"/>
              <a:gd name="T8" fmla="*/ 134 w 329"/>
              <a:gd name="T9" fmla="*/ 1 h 329"/>
              <a:gd name="T10" fmla="*/ 117 w 329"/>
              <a:gd name="T11" fmla="*/ 49 h 329"/>
              <a:gd name="T12" fmla="*/ 71 w 329"/>
              <a:gd name="T13" fmla="*/ 28 h 329"/>
              <a:gd name="T14" fmla="*/ 28 w 329"/>
              <a:gd name="T15" fmla="*/ 81 h 329"/>
              <a:gd name="T16" fmla="*/ 46 w 329"/>
              <a:gd name="T17" fmla="*/ 126 h 329"/>
              <a:gd name="T18" fmla="*/ 0 w 329"/>
              <a:gd name="T19" fmla="*/ 189 h 329"/>
              <a:gd name="T20" fmla="*/ 46 w 329"/>
              <a:gd name="T21" fmla="*/ 204 h 329"/>
              <a:gd name="T22" fmla="*/ 31 w 329"/>
              <a:gd name="T23" fmla="*/ 244 h 329"/>
              <a:gd name="T24" fmla="*/ 67 w 329"/>
              <a:gd name="T25" fmla="*/ 298 h 329"/>
              <a:gd name="T26" fmla="*/ 116 w 329"/>
              <a:gd name="T27" fmla="*/ 280 h 329"/>
              <a:gd name="T28" fmla="*/ 130 w 329"/>
              <a:gd name="T29" fmla="*/ 324 h 329"/>
              <a:gd name="T30" fmla="*/ 203 w 329"/>
              <a:gd name="T31" fmla="*/ 320 h 329"/>
              <a:gd name="T32" fmla="*/ 244 w 329"/>
              <a:gd name="T33" fmla="*/ 298 h 329"/>
              <a:gd name="T34" fmla="*/ 298 w 329"/>
              <a:gd name="T35" fmla="*/ 263 h 329"/>
              <a:gd name="T36" fmla="*/ 277 w 329"/>
              <a:gd name="T37" fmla="*/ 221 h 329"/>
              <a:gd name="T38" fmla="*/ 316 w 329"/>
              <a:gd name="T39" fmla="*/ 203 h 329"/>
              <a:gd name="T40" fmla="*/ 329 w 329"/>
              <a:gd name="T41" fmla="*/ 140 h 329"/>
              <a:gd name="T42" fmla="*/ 273 w 329"/>
              <a:gd name="T43" fmla="*/ 176 h 329"/>
              <a:gd name="T44" fmla="*/ 256 w 329"/>
              <a:gd name="T45" fmla="*/ 203 h 329"/>
              <a:gd name="T46" fmla="*/ 247 w 329"/>
              <a:gd name="T47" fmla="*/ 230 h 329"/>
              <a:gd name="T48" fmla="*/ 230 w 329"/>
              <a:gd name="T49" fmla="*/ 247 h 329"/>
              <a:gd name="T50" fmla="*/ 195 w 329"/>
              <a:gd name="T51" fmla="*/ 258 h 329"/>
              <a:gd name="T52" fmla="*/ 177 w 329"/>
              <a:gd name="T53" fmla="*/ 273 h 329"/>
              <a:gd name="T54" fmla="*/ 146 w 329"/>
              <a:gd name="T55" fmla="*/ 262 h 329"/>
              <a:gd name="T56" fmla="*/ 112 w 329"/>
              <a:gd name="T57" fmla="*/ 248 h 329"/>
              <a:gd name="T58" fmla="*/ 59 w 329"/>
              <a:gd name="T59" fmla="*/ 254 h 329"/>
              <a:gd name="T60" fmla="*/ 81 w 329"/>
              <a:gd name="T61" fmla="*/ 217 h 329"/>
              <a:gd name="T62" fmla="*/ 69 w 329"/>
              <a:gd name="T63" fmla="*/ 187 h 329"/>
              <a:gd name="T64" fmla="*/ 28 w 329"/>
              <a:gd name="T65" fmla="*/ 153 h 329"/>
              <a:gd name="T66" fmla="*/ 69 w 329"/>
              <a:gd name="T67" fmla="*/ 142 h 329"/>
              <a:gd name="T68" fmla="*/ 83 w 329"/>
              <a:gd name="T69" fmla="*/ 104 h 329"/>
              <a:gd name="T70" fmla="*/ 96 w 329"/>
              <a:gd name="T71" fmla="*/ 79 h 329"/>
              <a:gd name="T72" fmla="*/ 127 w 329"/>
              <a:gd name="T73" fmla="*/ 73 h 329"/>
              <a:gd name="T74" fmla="*/ 152 w 329"/>
              <a:gd name="T75" fmla="*/ 60 h 329"/>
              <a:gd name="T76" fmla="*/ 178 w 329"/>
              <a:gd name="T77" fmla="*/ 60 h 329"/>
              <a:gd name="T78" fmla="*/ 210 w 329"/>
              <a:gd name="T79" fmla="*/ 76 h 329"/>
              <a:gd name="T80" fmla="*/ 254 w 329"/>
              <a:gd name="T81" fmla="*/ 59 h 329"/>
              <a:gd name="T82" fmla="*/ 248 w 329"/>
              <a:gd name="T83" fmla="*/ 113 h 329"/>
              <a:gd name="T84" fmla="*/ 262 w 329"/>
              <a:gd name="T85" fmla="*/ 146 h 329"/>
              <a:gd name="T86" fmla="*/ 165 w 329"/>
              <a:gd name="T87" fmla="*/ 108 h 329"/>
              <a:gd name="T88" fmla="*/ 118 w 329"/>
              <a:gd name="T89" fmla="*/ 133 h 329"/>
              <a:gd name="T90" fmla="*/ 118 w 329"/>
              <a:gd name="T91" fmla="*/ 196 h 329"/>
              <a:gd name="T92" fmla="*/ 165 w 329"/>
              <a:gd name="T93" fmla="*/ 221 h 329"/>
              <a:gd name="T94" fmla="*/ 217 w 329"/>
              <a:gd name="T95" fmla="*/ 186 h 329"/>
              <a:gd name="T96" fmla="*/ 205 w 329"/>
              <a:gd name="T97" fmla="*/ 125 h 329"/>
              <a:gd name="T98" fmla="*/ 193 w 329"/>
              <a:gd name="T99" fmla="*/ 193 h 329"/>
              <a:gd name="T100" fmla="*/ 157 w 329"/>
              <a:gd name="T101" fmla="*/ 204 h 329"/>
              <a:gd name="T102" fmla="*/ 125 w 329"/>
              <a:gd name="T103" fmla="*/ 173 h 329"/>
              <a:gd name="T104" fmla="*/ 136 w 329"/>
              <a:gd name="T105" fmla="*/ 136 h 329"/>
              <a:gd name="T106" fmla="*/ 180 w 329"/>
              <a:gd name="T107" fmla="*/ 128 h 329"/>
              <a:gd name="T108" fmla="*/ 205 w 329"/>
              <a:gd name="T109" fmla="*/ 164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9" h="329">
                <a:moveTo>
                  <a:pt x="316" y="126"/>
                </a:moveTo>
                <a:lnTo>
                  <a:pt x="284" y="126"/>
                </a:lnTo>
                <a:lnTo>
                  <a:pt x="284" y="126"/>
                </a:lnTo>
                <a:lnTo>
                  <a:pt x="281" y="118"/>
                </a:lnTo>
                <a:lnTo>
                  <a:pt x="280" y="117"/>
                </a:lnTo>
                <a:lnTo>
                  <a:pt x="280" y="117"/>
                </a:lnTo>
                <a:lnTo>
                  <a:pt x="277" y="108"/>
                </a:lnTo>
                <a:lnTo>
                  <a:pt x="298" y="85"/>
                </a:lnTo>
                <a:lnTo>
                  <a:pt x="298" y="85"/>
                </a:lnTo>
                <a:lnTo>
                  <a:pt x="298" y="85"/>
                </a:lnTo>
                <a:lnTo>
                  <a:pt x="302" y="81"/>
                </a:lnTo>
                <a:lnTo>
                  <a:pt x="303" y="76"/>
                </a:lnTo>
                <a:lnTo>
                  <a:pt x="302" y="71"/>
                </a:lnTo>
                <a:lnTo>
                  <a:pt x="298" y="67"/>
                </a:lnTo>
                <a:lnTo>
                  <a:pt x="262" y="31"/>
                </a:lnTo>
                <a:lnTo>
                  <a:pt x="262" y="31"/>
                </a:lnTo>
                <a:lnTo>
                  <a:pt x="262" y="31"/>
                </a:lnTo>
                <a:lnTo>
                  <a:pt x="258" y="28"/>
                </a:lnTo>
                <a:lnTo>
                  <a:pt x="254" y="26"/>
                </a:lnTo>
                <a:lnTo>
                  <a:pt x="248" y="28"/>
                </a:lnTo>
                <a:lnTo>
                  <a:pt x="244" y="31"/>
                </a:lnTo>
                <a:lnTo>
                  <a:pt x="221" y="54"/>
                </a:lnTo>
                <a:lnTo>
                  <a:pt x="221" y="54"/>
                </a:lnTo>
                <a:lnTo>
                  <a:pt x="212" y="49"/>
                </a:lnTo>
                <a:lnTo>
                  <a:pt x="212" y="49"/>
                </a:lnTo>
                <a:lnTo>
                  <a:pt x="204" y="46"/>
                </a:lnTo>
                <a:lnTo>
                  <a:pt x="204" y="15"/>
                </a:lnTo>
                <a:lnTo>
                  <a:pt x="204" y="15"/>
                </a:lnTo>
                <a:lnTo>
                  <a:pt x="203" y="9"/>
                </a:lnTo>
                <a:lnTo>
                  <a:pt x="199" y="5"/>
                </a:lnTo>
                <a:lnTo>
                  <a:pt x="195" y="1"/>
                </a:lnTo>
                <a:lnTo>
                  <a:pt x="190" y="0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30" y="5"/>
                </a:lnTo>
                <a:lnTo>
                  <a:pt x="128" y="9"/>
                </a:lnTo>
                <a:lnTo>
                  <a:pt x="127" y="15"/>
                </a:lnTo>
                <a:lnTo>
                  <a:pt x="127" y="46"/>
                </a:lnTo>
                <a:lnTo>
                  <a:pt x="127" y="46"/>
                </a:lnTo>
                <a:lnTo>
                  <a:pt x="117" y="49"/>
                </a:lnTo>
                <a:lnTo>
                  <a:pt x="117" y="49"/>
                </a:lnTo>
                <a:lnTo>
                  <a:pt x="108" y="54"/>
                </a:lnTo>
                <a:lnTo>
                  <a:pt x="86" y="32"/>
                </a:lnTo>
                <a:lnTo>
                  <a:pt x="85" y="31"/>
                </a:lnTo>
                <a:lnTo>
                  <a:pt x="85" y="31"/>
                </a:lnTo>
                <a:lnTo>
                  <a:pt x="81" y="28"/>
                </a:lnTo>
                <a:lnTo>
                  <a:pt x="75" y="26"/>
                </a:lnTo>
                <a:lnTo>
                  <a:pt x="71" y="28"/>
                </a:lnTo>
                <a:lnTo>
                  <a:pt x="67" y="31"/>
                </a:lnTo>
                <a:lnTo>
                  <a:pt x="31" y="67"/>
                </a:lnTo>
                <a:lnTo>
                  <a:pt x="31" y="67"/>
                </a:lnTo>
                <a:lnTo>
                  <a:pt x="31" y="67"/>
                </a:lnTo>
                <a:lnTo>
                  <a:pt x="28" y="71"/>
                </a:lnTo>
                <a:lnTo>
                  <a:pt x="27" y="76"/>
                </a:lnTo>
                <a:lnTo>
                  <a:pt x="28" y="81"/>
                </a:lnTo>
                <a:lnTo>
                  <a:pt x="31" y="85"/>
                </a:lnTo>
                <a:lnTo>
                  <a:pt x="54" y="108"/>
                </a:lnTo>
                <a:lnTo>
                  <a:pt x="54" y="108"/>
                </a:lnTo>
                <a:lnTo>
                  <a:pt x="49" y="116"/>
                </a:lnTo>
                <a:lnTo>
                  <a:pt x="49" y="117"/>
                </a:lnTo>
                <a:lnTo>
                  <a:pt x="49" y="117"/>
                </a:lnTo>
                <a:lnTo>
                  <a:pt x="46" y="126"/>
                </a:lnTo>
                <a:lnTo>
                  <a:pt x="13" y="126"/>
                </a:lnTo>
                <a:lnTo>
                  <a:pt x="13" y="126"/>
                </a:lnTo>
                <a:lnTo>
                  <a:pt x="9" y="128"/>
                </a:lnTo>
                <a:lnTo>
                  <a:pt x="5" y="130"/>
                </a:lnTo>
                <a:lnTo>
                  <a:pt x="2" y="134"/>
                </a:lnTo>
                <a:lnTo>
                  <a:pt x="0" y="140"/>
                </a:lnTo>
                <a:lnTo>
                  <a:pt x="0" y="189"/>
                </a:lnTo>
                <a:lnTo>
                  <a:pt x="0" y="189"/>
                </a:lnTo>
                <a:lnTo>
                  <a:pt x="2" y="195"/>
                </a:lnTo>
                <a:lnTo>
                  <a:pt x="5" y="199"/>
                </a:lnTo>
                <a:lnTo>
                  <a:pt x="9" y="203"/>
                </a:lnTo>
                <a:lnTo>
                  <a:pt x="13" y="204"/>
                </a:lnTo>
                <a:lnTo>
                  <a:pt x="46" y="204"/>
                </a:lnTo>
                <a:lnTo>
                  <a:pt x="46" y="204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4" y="221"/>
                </a:lnTo>
                <a:lnTo>
                  <a:pt x="32" y="243"/>
                </a:lnTo>
                <a:lnTo>
                  <a:pt x="31" y="244"/>
                </a:lnTo>
                <a:lnTo>
                  <a:pt x="31" y="244"/>
                </a:lnTo>
                <a:lnTo>
                  <a:pt x="28" y="248"/>
                </a:lnTo>
                <a:lnTo>
                  <a:pt x="27" y="254"/>
                </a:lnTo>
                <a:lnTo>
                  <a:pt x="28" y="258"/>
                </a:lnTo>
                <a:lnTo>
                  <a:pt x="31" y="262"/>
                </a:lnTo>
                <a:lnTo>
                  <a:pt x="67" y="298"/>
                </a:lnTo>
                <a:lnTo>
                  <a:pt x="67" y="298"/>
                </a:lnTo>
                <a:lnTo>
                  <a:pt x="67" y="298"/>
                </a:lnTo>
                <a:lnTo>
                  <a:pt x="71" y="301"/>
                </a:lnTo>
                <a:lnTo>
                  <a:pt x="75" y="303"/>
                </a:lnTo>
                <a:lnTo>
                  <a:pt x="81" y="301"/>
                </a:lnTo>
                <a:lnTo>
                  <a:pt x="85" y="298"/>
                </a:lnTo>
                <a:lnTo>
                  <a:pt x="108" y="276"/>
                </a:lnTo>
                <a:lnTo>
                  <a:pt x="108" y="276"/>
                </a:lnTo>
                <a:lnTo>
                  <a:pt x="116" y="280"/>
                </a:lnTo>
                <a:lnTo>
                  <a:pt x="117" y="280"/>
                </a:lnTo>
                <a:lnTo>
                  <a:pt x="117" y="280"/>
                </a:lnTo>
                <a:lnTo>
                  <a:pt x="127" y="284"/>
                </a:lnTo>
                <a:lnTo>
                  <a:pt x="127" y="316"/>
                </a:lnTo>
                <a:lnTo>
                  <a:pt x="127" y="316"/>
                </a:lnTo>
                <a:lnTo>
                  <a:pt x="128" y="320"/>
                </a:lnTo>
                <a:lnTo>
                  <a:pt x="130" y="324"/>
                </a:lnTo>
                <a:lnTo>
                  <a:pt x="134" y="328"/>
                </a:lnTo>
                <a:lnTo>
                  <a:pt x="140" y="329"/>
                </a:lnTo>
                <a:lnTo>
                  <a:pt x="190" y="329"/>
                </a:lnTo>
                <a:lnTo>
                  <a:pt x="190" y="329"/>
                </a:lnTo>
                <a:lnTo>
                  <a:pt x="195" y="328"/>
                </a:lnTo>
                <a:lnTo>
                  <a:pt x="199" y="324"/>
                </a:lnTo>
                <a:lnTo>
                  <a:pt x="203" y="320"/>
                </a:lnTo>
                <a:lnTo>
                  <a:pt x="204" y="316"/>
                </a:lnTo>
                <a:lnTo>
                  <a:pt x="204" y="284"/>
                </a:lnTo>
                <a:lnTo>
                  <a:pt x="204" y="284"/>
                </a:lnTo>
                <a:lnTo>
                  <a:pt x="212" y="280"/>
                </a:lnTo>
                <a:lnTo>
                  <a:pt x="212" y="280"/>
                </a:lnTo>
                <a:lnTo>
                  <a:pt x="221" y="276"/>
                </a:lnTo>
                <a:lnTo>
                  <a:pt x="244" y="298"/>
                </a:lnTo>
                <a:lnTo>
                  <a:pt x="244" y="298"/>
                </a:lnTo>
                <a:lnTo>
                  <a:pt x="244" y="298"/>
                </a:lnTo>
                <a:lnTo>
                  <a:pt x="248" y="301"/>
                </a:lnTo>
                <a:lnTo>
                  <a:pt x="254" y="303"/>
                </a:lnTo>
                <a:lnTo>
                  <a:pt x="258" y="301"/>
                </a:lnTo>
                <a:lnTo>
                  <a:pt x="262" y="298"/>
                </a:lnTo>
                <a:lnTo>
                  <a:pt x="298" y="263"/>
                </a:lnTo>
                <a:lnTo>
                  <a:pt x="298" y="262"/>
                </a:lnTo>
                <a:lnTo>
                  <a:pt x="298" y="262"/>
                </a:lnTo>
                <a:lnTo>
                  <a:pt x="302" y="258"/>
                </a:lnTo>
                <a:lnTo>
                  <a:pt x="303" y="254"/>
                </a:lnTo>
                <a:lnTo>
                  <a:pt x="302" y="248"/>
                </a:lnTo>
                <a:lnTo>
                  <a:pt x="298" y="244"/>
                </a:lnTo>
                <a:lnTo>
                  <a:pt x="277" y="221"/>
                </a:lnTo>
                <a:lnTo>
                  <a:pt x="277" y="221"/>
                </a:lnTo>
                <a:lnTo>
                  <a:pt x="280" y="212"/>
                </a:lnTo>
                <a:lnTo>
                  <a:pt x="280" y="212"/>
                </a:lnTo>
                <a:lnTo>
                  <a:pt x="284" y="204"/>
                </a:lnTo>
                <a:lnTo>
                  <a:pt x="316" y="204"/>
                </a:lnTo>
                <a:lnTo>
                  <a:pt x="316" y="203"/>
                </a:lnTo>
                <a:lnTo>
                  <a:pt x="316" y="203"/>
                </a:lnTo>
                <a:lnTo>
                  <a:pt x="320" y="203"/>
                </a:lnTo>
                <a:lnTo>
                  <a:pt x="324" y="199"/>
                </a:lnTo>
                <a:lnTo>
                  <a:pt x="328" y="195"/>
                </a:lnTo>
                <a:lnTo>
                  <a:pt x="329" y="189"/>
                </a:lnTo>
                <a:lnTo>
                  <a:pt x="329" y="141"/>
                </a:lnTo>
                <a:lnTo>
                  <a:pt x="329" y="140"/>
                </a:lnTo>
                <a:lnTo>
                  <a:pt x="329" y="140"/>
                </a:lnTo>
                <a:lnTo>
                  <a:pt x="328" y="134"/>
                </a:lnTo>
                <a:lnTo>
                  <a:pt x="324" y="130"/>
                </a:lnTo>
                <a:lnTo>
                  <a:pt x="320" y="128"/>
                </a:lnTo>
                <a:lnTo>
                  <a:pt x="316" y="126"/>
                </a:lnTo>
                <a:lnTo>
                  <a:pt x="316" y="126"/>
                </a:lnTo>
                <a:close/>
                <a:moveTo>
                  <a:pt x="302" y="176"/>
                </a:moveTo>
                <a:lnTo>
                  <a:pt x="273" y="176"/>
                </a:lnTo>
                <a:lnTo>
                  <a:pt x="273" y="176"/>
                </a:lnTo>
                <a:lnTo>
                  <a:pt x="269" y="178"/>
                </a:lnTo>
                <a:lnTo>
                  <a:pt x="265" y="180"/>
                </a:lnTo>
                <a:lnTo>
                  <a:pt x="262" y="183"/>
                </a:lnTo>
                <a:lnTo>
                  <a:pt x="260" y="187"/>
                </a:lnTo>
                <a:lnTo>
                  <a:pt x="260" y="187"/>
                </a:lnTo>
                <a:lnTo>
                  <a:pt x="256" y="203"/>
                </a:lnTo>
                <a:lnTo>
                  <a:pt x="256" y="203"/>
                </a:lnTo>
                <a:lnTo>
                  <a:pt x="253" y="210"/>
                </a:lnTo>
                <a:lnTo>
                  <a:pt x="248" y="217"/>
                </a:lnTo>
                <a:lnTo>
                  <a:pt x="248" y="217"/>
                </a:lnTo>
                <a:lnTo>
                  <a:pt x="246" y="221"/>
                </a:lnTo>
                <a:lnTo>
                  <a:pt x="246" y="225"/>
                </a:lnTo>
                <a:lnTo>
                  <a:pt x="247" y="230"/>
                </a:lnTo>
                <a:lnTo>
                  <a:pt x="250" y="233"/>
                </a:lnTo>
                <a:lnTo>
                  <a:pt x="250" y="233"/>
                </a:lnTo>
                <a:lnTo>
                  <a:pt x="270" y="254"/>
                </a:lnTo>
                <a:lnTo>
                  <a:pt x="254" y="270"/>
                </a:lnTo>
                <a:lnTo>
                  <a:pt x="233" y="250"/>
                </a:lnTo>
                <a:lnTo>
                  <a:pt x="233" y="250"/>
                </a:lnTo>
                <a:lnTo>
                  <a:pt x="230" y="247"/>
                </a:lnTo>
                <a:lnTo>
                  <a:pt x="224" y="246"/>
                </a:lnTo>
                <a:lnTo>
                  <a:pt x="220" y="247"/>
                </a:lnTo>
                <a:lnTo>
                  <a:pt x="216" y="248"/>
                </a:lnTo>
                <a:lnTo>
                  <a:pt x="216" y="248"/>
                </a:lnTo>
                <a:lnTo>
                  <a:pt x="203" y="256"/>
                </a:lnTo>
                <a:lnTo>
                  <a:pt x="203" y="256"/>
                </a:lnTo>
                <a:lnTo>
                  <a:pt x="195" y="258"/>
                </a:lnTo>
                <a:lnTo>
                  <a:pt x="187" y="260"/>
                </a:lnTo>
                <a:lnTo>
                  <a:pt x="187" y="260"/>
                </a:lnTo>
                <a:lnTo>
                  <a:pt x="183" y="262"/>
                </a:lnTo>
                <a:lnTo>
                  <a:pt x="180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77" y="301"/>
                </a:lnTo>
                <a:lnTo>
                  <a:pt x="153" y="301"/>
                </a:lnTo>
                <a:lnTo>
                  <a:pt x="153" y="273"/>
                </a:lnTo>
                <a:lnTo>
                  <a:pt x="153" y="273"/>
                </a:lnTo>
                <a:lnTo>
                  <a:pt x="152" y="269"/>
                </a:lnTo>
                <a:lnTo>
                  <a:pt x="149" y="264"/>
                </a:lnTo>
                <a:lnTo>
                  <a:pt x="146" y="262"/>
                </a:lnTo>
                <a:lnTo>
                  <a:pt x="142" y="260"/>
                </a:lnTo>
                <a:lnTo>
                  <a:pt x="142" y="260"/>
                </a:lnTo>
                <a:lnTo>
                  <a:pt x="127" y="256"/>
                </a:lnTo>
                <a:lnTo>
                  <a:pt x="127" y="256"/>
                </a:lnTo>
                <a:lnTo>
                  <a:pt x="127" y="256"/>
                </a:lnTo>
                <a:lnTo>
                  <a:pt x="112" y="248"/>
                </a:lnTo>
                <a:lnTo>
                  <a:pt x="112" y="248"/>
                </a:lnTo>
                <a:lnTo>
                  <a:pt x="108" y="246"/>
                </a:lnTo>
                <a:lnTo>
                  <a:pt x="104" y="246"/>
                </a:lnTo>
                <a:lnTo>
                  <a:pt x="99" y="247"/>
                </a:lnTo>
                <a:lnTo>
                  <a:pt x="96" y="250"/>
                </a:lnTo>
                <a:lnTo>
                  <a:pt x="96" y="250"/>
                </a:lnTo>
                <a:lnTo>
                  <a:pt x="75" y="270"/>
                </a:lnTo>
                <a:lnTo>
                  <a:pt x="59" y="254"/>
                </a:lnTo>
                <a:lnTo>
                  <a:pt x="80" y="233"/>
                </a:lnTo>
                <a:lnTo>
                  <a:pt x="80" y="233"/>
                </a:lnTo>
                <a:lnTo>
                  <a:pt x="82" y="230"/>
                </a:lnTo>
                <a:lnTo>
                  <a:pt x="83" y="225"/>
                </a:lnTo>
                <a:lnTo>
                  <a:pt x="83" y="221"/>
                </a:lnTo>
                <a:lnTo>
                  <a:pt x="81" y="217"/>
                </a:lnTo>
                <a:lnTo>
                  <a:pt x="81" y="217"/>
                </a:lnTo>
                <a:lnTo>
                  <a:pt x="81" y="217"/>
                </a:lnTo>
                <a:lnTo>
                  <a:pt x="78" y="210"/>
                </a:lnTo>
                <a:lnTo>
                  <a:pt x="73" y="203"/>
                </a:lnTo>
                <a:lnTo>
                  <a:pt x="73" y="201"/>
                </a:lnTo>
                <a:lnTo>
                  <a:pt x="73" y="201"/>
                </a:lnTo>
                <a:lnTo>
                  <a:pt x="69" y="187"/>
                </a:lnTo>
                <a:lnTo>
                  <a:pt x="69" y="187"/>
                </a:lnTo>
                <a:lnTo>
                  <a:pt x="67" y="183"/>
                </a:lnTo>
                <a:lnTo>
                  <a:pt x="63" y="180"/>
                </a:lnTo>
                <a:lnTo>
                  <a:pt x="60" y="178"/>
                </a:lnTo>
                <a:lnTo>
                  <a:pt x="56" y="176"/>
                </a:lnTo>
                <a:lnTo>
                  <a:pt x="56" y="176"/>
                </a:lnTo>
                <a:lnTo>
                  <a:pt x="28" y="176"/>
                </a:lnTo>
                <a:lnTo>
                  <a:pt x="28" y="153"/>
                </a:lnTo>
                <a:lnTo>
                  <a:pt x="56" y="153"/>
                </a:lnTo>
                <a:lnTo>
                  <a:pt x="56" y="153"/>
                </a:lnTo>
                <a:lnTo>
                  <a:pt x="60" y="151"/>
                </a:lnTo>
                <a:lnTo>
                  <a:pt x="65" y="149"/>
                </a:lnTo>
                <a:lnTo>
                  <a:pt x="68" y="146"/>
                </a:lnTo>
                <a:lnTo>
                  <a:pt x="69" y="142"/>
                </a:lnTo>
                <a:lnTo>
                  <a:pt x="69" y="142"/>
                </a:lnTo>
                <a:lnTo>
                  <a:pt x="73" y="126"/>
                </a:lnTo>
                <a:lnTo>
                  <a:pt x="74" y="126"/>
                </a:lnTo>
                <a:lnTo>
                  <a:pt x="74" y="126"/>
                </a:lnTo>
                <a:lnTo>
                  <a:pt x="81" y="112"/>
                </a:lnTo>
                <a:lnTo>
                  <a:pt x="81" y="112"/>
                </a:lnTo>
                <a:lnTo>
                  <a:pt x="83" y="108"/>
                </a:lnTo>
                <a:lnTo>
                  <a:pt x="83" y="104"/>
                </a:lnTo>
                <a:lnTo>
                  <a:pt x="82" y="99"/>
                </a:lnTo>
                <a:lnTo>
                  <a:pt x="79" y="96"/>
                </a:lnTo>
                <a:lnTo>
                  <a:pt x="79" y="96"/>
                </a:lnTo>
                <a:lnTo>
                  <a:pt x="59" y="76"/>
                </a:lnTo>
                <a:lnTo>
                  <a:pt x="75" y="59"/>
                </a:lnTo>
                <a:lnTo>
                  <a:pt x="96" y="79"/>
                </a:lnTo>
                <a:lnTo>
                  <a:pt x="96" y="79"/>
                </a:lnTo>
                <a:lnTo>
                  <a:pt x="99" y="82"/>
                </a:lnTo>
                <a:lnTo>
                  <a:pt x="104" y="83"/>
                </a:lnTo>
                <a:lnTo>
                  <a:pt x="108" y="83"/>
                </a:lnTo>
                <a:lnTo>
                  <a:pt x="112" y="81"/>
                </a:lnTo>
                <a:lnTo>
                  <a:pt x="112" y="81"/>
                </a:lnTo>
                <a:lnTo>
                  <a:pt x="120" y="76"/>
                </a:lnTo>
                <a:lnTo>
                  <a:pt x="127" y="73"/>
                </a:lnTo>
                <a:lnTo>
                  <a:pt x="127" y="73"/>
                </a:lnTo>
                <a:lnTo>
                  <a:pt x="134" y="71"/>
                </a:lnTo>
                <a:lnTo>
                  <a:pt x="143" y="69"/>
                </a:lnTo>
                <a:lnTo>
                  <a:pt x="143" y="69"/>
                </a:lnTo>
                <a:lnTo>
                  <a:pt x="146" y="67"/>
                </a:lnTo>
                <a:lnTo>
                  <a:pt x="149" y="63"/>
                </a:lnTo>
                <a:lnTo>
                  <a:pt x="152" y="60"/>
                </a:lnTo>
                <a:lnTo>
                  <a:pt x="153" y="56"/>
                </a:lnTo>
                <a:lnTo>
                  <a:pt x="153" y="56"/>
                </a:lnTo>
                <a:lnTo>
                  <a:pt x="153" y="28"/>
                </a:lnTo>
                <a:lnTo>
                  <a:pt x="177" y="28"/>
                </a:lnTo>
                <a:lnTo>
                  <a:pt x="177" y="56"/>
                </a:lnTo>
                <a:lnTo>
                  <a:pt x="177" y="56"/>
                </a:lnTo>
                <a:lnTo>
                  <a:pt x="178" y="60"/>
                </a:lnTo>
                <a:lnTo>
                  <a:pt x="180" y="65"/>
                </a:lnTo>
                <a:lnTo>
                  <a:pt x="183" y="68"/>
                </a:lnTo>
                <a:lnTo>
                  <a:pt x="187" y="69"/>
                </a:lnTo>
                <a:lnTo>
                  <a:pt x="187" y="69"/>
                </a:lnTo>
                <a:lnTo>
                  <a:pt x="203" y="73"/>
                </a:lnTo>
                <a:lnTo>
                  <a:pt x="203" y="73"/>
                </a:lnTo>
                <a:lnTo>
                  <a:pt x="210" y="76"/>
                </a:lnTo>
                <a:lnTo>
                  <a:pt x="217" y="81"/>
                </a:lnTo>
                <a:lnTo>
                  <a:pt x="217" y="81"/>
                </a:lnTo>
                <a:lnTo>
                  <a:pt x="221" y="83"/>
                </a:lnTo>
                <a:lnTo>
                  <a:pt x="225" y="83"/>
                </a:lnTo>
                <a:lnTo>
                  <a:pt x="230" y="82"/>
                </a:lnTo>
                <a:lnTo>
                  <a:pt x="234" y="79"/>
                </a:lnTo>
                <a:lnTo>
                  <a:pt x="254" y="59"/>
                </a:lnTo>
                <a:lnTo>
                  <a:pt x="270" y="76"/>
                </a:lnTo>
                <a:lnTo>
                  <a:pt x="250" y="96"/>
                </a:lnTo>
                <a:lnTo>
                  <a:pt x="250" y="96"/>
                </a:lnTo>
                <a:lnTo>
                  <a:pt x="247" y="100"/>
                </a:lnTo>
                <a:lnTo>
                  <a:pt x="246" y="105"/>
                </a:lnTo>
                <a:lnTo>
                  <a:pt x="246" y="109"/>
                </a:lnTo>
                <a:lnTo>
                  <a:pt x="248" y="113"/>
                </a:lnTo>
                <a:lnTo>
                  <a:pt x="248" y="113"/>
                </a:lnTo>
                <a:lnTo>
                  <a:pt x="256" y="126"/>
                </a:lnTo>
                <a:lnTo>
                  <a:pt x="256" y="128"/>
                </a:lnTo>
                <a:lnTo>
                  <a:pt x="256" y="128"/>
                </a:lnTo>
                <a:lnTo>
                  <a:pt x="260" y="143"/>
                </a:lnTo>
                <a:lnTo>
                  <a:pt x="260" y="143"/>
                </a:lnTo>
                <a:lnTo>
                  <a:pt x="262" y="146"/>
                </a:lnTo>
                <a:lnTo>
                  <a:pt x="266" y="149"/>
                </a:lnTo>
                <a:lnTo>
                  <a:pt x="269" y="151"/>
                </a:lnTo>
                <a:lnTo>
                  <a:pt x="273" y="153"/>
                </a:lnTo>
                <a:lnTo>
                  <a:pt x="273" y="153"/>
                </a:lnTo>
                <a:lnTo>
                  <a:pt x="302" y="153"/>
                </a:lnTo>
                <a:lnTo>
                  <a:pt x="302" y="176"/>
                </a:lnTo>
                <a:close/>
                <a:moveTo>
                  <a:pt x="165" y="108"/>
                </a:moveTo>
                <a:lnTo>
                  <a:pt x="165" y="108"/>
                </a:lnTo>
                <a:lnTo>
                  <a:pt x="154" y="109"/>
                </a:lnTo>
                <a:lnTo>
                  <a:pt x="143" y="112"/>
                </a:lnTo>
                <a:lnTo>
                  <a:pt x="133" y="118"/>
                </a:lnTo>
                <a:lnTo>
                  <a:pt x="125" y="125"/>
                </a:lnTo>
                <a:lnTo>
                  <a:pt x="125" y="125"/>
                </a:lnTo>
                <a:lnTo>
                  <a:pt x="118" y="133"/>
                </a:lnTo>
                <a:lnTo>
                  <a:pt x="112" y="143"/>
                </a:lnTo>
                <a:lnTo>
                  <a:pt x="109" y="154"/>
                </a:lnTo>
                <a:lnTo>
                  <a:pt x="108" y="164"/>
                </a:lnTo>
                <a:lnTo>
                  <a:pt x="108" y="164"/>
                </a:lnTo>
                <a:lnTo>
                  <a:pt x="109" y="175"/>
                </a:lnTo>
                <a:lnTo>
                  <a:pt x="112" y="186"/>
                </a:lnTo>
                <a:lnTo>
                  <a:pt x="118" y="196"/>
                </a:lnTo>
                <a:lnTo>
                  <a:pt x="125" y="205"/>
                </a:lnTo>
                <a:lnTo>
                  <a:pt x="125" y="205"/>
                </a:lnTo>
                <a:lnTo>
                  <a:pt x="133" y="211"/>
                </a:lnTo>
                <a:lnTo>
                  <a:pt x="143" y="217"/>
                </a:lnTo>
                <a:lnTo>
                  <a:pt x="154" y="220"/>
                </a:lnTo>
                <a:lnTo>
                  <a:pt x="165" y="221"/>
                </a:lnTo>
                <a:lnTo>
                  <a:pt x="165" y="221"/>
                </a:lnTo>
                <a:lnTo>
                  <a:pt x="175" y="220"/>
                </a:lnTo>
                <a:lnTo>
                  <a:pt x="186" y="217"/>
                </a:lnTo>
                <a:lnTo>
                  <a:pt x="196" y="211"/>
                </a:lnTo>
                <a:lnTo>
                  <a:pt x="205" y="205"/>
                </a:lnTo>
                <a:lnTo>
                  <a:pt x="205" y="205"/>
                </a:lnTo>
                <a:lnTo>
                  <a:pt x="211" y="196"/>
                </a:lnTo>
                <a:lnTo>
                  <a:pt x="217" y="186"/>
                </a:lnTo>
                <a:lnTo>
                  <a:pt x="220" y="175"/>
                </a:lnTo>
                <a:lnTo>
                  <a:pt x="221" y="164"/>
                </a:lnTo>
                <a:lnTo>
                  <a:pt x="221" y="164"/>
                </a:lnTo>
                <a:lnTo>
                  <a:pt x="220" y="154"/>
                </a:lnTo>
                <a:lnTo>
                  <a:pt x="217" y="143"/>
                </a:lnTo>
                <a:lnTo>
                  <a:pt x="211" y="133"/>
                </a:lnTo>
                <a:lnTo>
                  <a:pt x="205" y="125"/>
                </a:lnTo>
                <a:lnTo>
                  <a:pt x="205" y="125"/>
                </a:lnTo>
                <a:lnTo>
                  <a:pt x="196" y="118"/>
                </a:lnTo>
                <a:lnTo>
                  <a:pt x="186" y="112"/>
                </a:lnTo>
                <a:lnTo>
                  <a:pt x="175" y="109"/>
                </a:lnTo>
                <a:lnTo>
                  <a:pt x="165" y="108"/>
                </a:lnTo>
                <a:lnTo>
                  <a:pt x="165" y="108"/>
                </a:lnTo>
                <a:close/>
                <a:moveTo>
                  <a:pt x="193" y="193"/>
                </a:moveTo>
                <a:lnTo>
                  <a:pt x="193" y="193"/>
                </a:lnTo>
                <a:lnTo>
                  <a:pt x="187" y="198"/>
                </a:lnTo>
                <a:lnTo>
                  <a:pt x="180" y="201"/>
                </a:lnTo>
                <a:lnTo>
                  <a:pt x="173" y="204"/>
                </a:lnTo>
                <a:lnTo>
                  <a:pt x="165" y="205"/>
                </a:lnTo>
                <a:lnTo>
                  <a:pt x="165" y="205"/>
                </a:lnTo>
                <a:lnTo>
                  <a:pt x="157" y="204"/>
                </a:lnTo>
                <a:lnTo>
                  <a:pt x="149" y="201"/>
                </a:lnTo>
                <a:lnTo>
                  <a:pt x="142" y="198"/>
                </a:lnTo>
                <a:lnTo>
                  <a:pt x="136" y="193"/>
                </a:lnTo>
                <a:lnTo>
                  <a:pt x="136" y="193"/>
                </a:lnTo>
                <a:lnTo>
                  <a:pt x="131" y="187"/>
                </a:lnTo>
                <a:lnTo>
                  <a:pt x="128" y="180"/>
                </a:lnTo>
                <a:lnTo>
                  <a:pt x="125" y="173"/>
                </a:lnTo>
                <a:lnTo>
                  <a:pt x="124" y="164"/>
                </a:lnTo>
                <a:lnTo>
                  <a:pt x="124" y="164"/>
                </a:lnTo>
                <a:lnTo>
                  <a:pt x="125" y="157"/>
                </a:lnTo>
                <a:lnTo>
                  <a:pt x="128" y="149"/>
                </a:lnTo>
                <a:lnTo>
                  <a:pt x="131" y="142"/>
                </a:lnTo>
                <a:lnTo>
                  <a:pt x="136" y="136"/>
                </a:lnTo>
                <a:lnTo>
                  <a:pt x="136" y="136"/>
                </a:lnTo>
                <a:lnTo>
                  <a:pt x="142" y="131"/>
                </a:lnTo>
                <a:lnTo>
                  <a:pt x="149" y="128"/>
                </a:lnTo>
                <a:lnTo>
                  <a:pt x="157" y="125"/>
                </a:lnTo>
                <a:lnTo>
                  <a:pt x="165" y="124"/>
                </a:lnTo>
                <a:lnTo>
                  <a:pt x="165" y="124"/>
                </a:lnTo>
                <a:lnTo>
                  <a:pt x="173" y="125"/>
                </a:lnTo>
                <a:lnTo>
                  <a:pt x="180" y="128"/>
                </a:lnTo>
                <a:lnTo>
                  <a:pt x="187" y="131"/>
                </a:lnTo>
                <a:lnTo>
                  <a:pt x="193" y="136"/>
                </a:lnTo>
                <a:lnTo>
                  <a:pt x="193" y="136"/>
                </a:lnTo>
                <a:lnTo>
                  <a:pt x="198" y="142"/>
                </a:lnTo>
                <a:lnTo>
                  <a:pt x="202" y="149"/>
                </a:lnTo>
                <a:lnTo>
                  <a:pt x="204" y="157"/>
                </a:lnTo>
                <a:lnTo>
                  <a:pt x="205" y="164"/>
                </a:lnTo>
                <a:lnTo>
                  <a:pt x="205" y="164"/>
                </a:lnTo>
                <a:lnTo>
                  <a:pt x="204" y="173"/>
                </a:lnTo>
                <a:lnTo>
                  <a:pt x="202" y="180"/>
                </a:lnTo>
                <a:lnTo>
                  <a:pt x="198" y="187"/>
                </a:lnTo>
                <a:lnTo>
                  <a:pt x="193" y="193"/>
                </a:lnTo>
                <a:lnTo>
                  <a:pt x="193" y="193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39" name="Freeform 136">
            <a:extLst>
              <a:ext uri="{FF2B5EF4-FFF2-40B4-BE49-F238E27FC236}">
                <a16:creationId xmlns:a16="http://schemas.microsoft.com/office/drawing/2014/main" xmlns="" id="{AE8F9063-94C4-4F4B-A9C1-E1F991F31AF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274533" y="5848864"/>
            <a:ext cx="312962" cy="380026"/>
          </a:xfrm>
          <a:custGeom>
            <a:avLst/>
            <a:gdLst>
              <a:gd name="T0" fmla="*/ 202 w 281"/>
              <a:gd name="T1" fmla="*/ 76 h 341"/>
              <a:gd name="T2" fmla="*/ 197 w 281"/>
              <a:gd name="T3" fmla="*/ 74 h 341"/>
              <a:gd name="T4" fmla="*/ 194 w 281"/>
              <a:gd name="T5" fmla="*/ 69 h 341"/>
              <a:gd name="T6" fmla="*/ 195 w 281"/>
              <a:gd name="T7" fmla="*/ 65 h 341"/>
              <a:gd name="T8" fmla="*/ 199 w 281"/>
              <a:gd name="T9" fmla="*/ 61 h 341"/>
              <a:gd name="T10" fmla="*/ 273 w 281"/>
              <a:gd name="T11" fmla="*/ 61 h 341"/>
              <a:gd name="T12" fmla="*/ 275 w 281"/>
              <a:gd name="T13" fmla="*/ 61 h 341"/>
              <a:gd name="T14" fmla="*/ 280 w 281"/>
              <a:gd name="T15" fmla="*/ 65 h 341"/>
              <a:gd name="T16" fmla="*/ 281 w 281"/>
              <a:gd name="T17" fmla="*/ 69 h 341"/>
              <a:gd name="T18" fmla="*/ 281 w 281"/>
              <a:gd name="T19" fmla="*/ 334 h 341"/>
              <a:gd name="T20" fmla="*/ 279 w 281"/>
              <a:gd name="T21" fmla="*/ 339 h 341"/>
              <a:gd name="T22" fmla="*/ 273 w 281"/>
              <a:gd name="T23" fmla="*/ 341 h 341"/>
              <a:gd name="T24" fmla="*/ 8 w 281"/>
              <a:gd name="T25" fmla="*/ 341 h 341"/>
              <a:gd name="T26" fmla="*/ 5 w 281"/>
              <a:gd name="T27" fmla="*/ 340 h 341"/>
              <a:gd name="T28" fmla="*/ 0 w 281"/>
              <a:gd name="T29" fmla="*/ 336 h 341"/>
              <a:gd name="T30" fmla="*/ 0 w 281"/>
              <a:gd name="T31" fmla="*/ 333 h 341"/>
              <a:gd name="T32" fmla="*/ 0 w 281"/>
              <a:gd name="T33" fmla="*/ 69 h 341"/>
              <a:gd name="T34" fmla="*/ 2 w 281"/>
              <a:gd name="T35" fmla="*/ 63 h 341"/>
              <a:gd name="T36" fmla="*/ 8 w 281"/>
              <a:gd name="T37" fmla="*/ 61 h 341"/>
              <a:gd name="T38" fmla="*/ 79 w 281"/>
              <a:gd name="T39" fmla="*/ 61 h 341"/>
              <a:gd name="T40" fmla="*/ 82 w 281"/>
              <a:gd name="T41" fmla="*/ 61 h 341"/>
              <a:gd name="T42" fmla="*/ 85 w 281"/>
              <a:gd name="T43" fmla="*/ 65 h 341"/>
              <a:gd name="T44" fmla="*/ 86 w 281"/>
              <a:gd name="T45" fmla="*/ 69 h 341"/>
              <a:gd name="T46" fmla="*/ 84 w 281"/>
              <a:gd name="T47" fmla="*/ 74 h 341"/>
              <a:gd name="T48" fmla="*/ 79 w 281"/>
              <a:gd name="T49" fmla="*/ 76 h 341"/>
              <a:gd name="T50" fmla="*/ 16 w 281"/>
              <a:gd name="T51" fmla="*/ 325 h 341"/>
              <a:gd name="T52" fmla="*/ 264 w 281"/>
              <a:gd name="T53" fmla="*/ 76 h 341"/>
              <a:gd name="T54" fmla="*/ 202 w 281"/>
              <a:gd name="T55" fmla="*/ 76 h 341"/>
              <a:gd name="T56" fmla="*/ 72 w 281"/>
              <a:gd name="T57" fmla="*/ 174 h 341"/>
              <a:gd name="T58" fmla="*/ 68 w 281"/>
              <a:gd name="T59" fmla="*/ 171 h 341"/>
              <a:gd name="T60" fmla="*/ 57 w 281"/>
              <a:gd name="T61" fmla="*/ 171 h 341"/>
              <a:gd name="T62" fmla="*/ 52 w 281"/>
              <a:gd name="T63" fmla="*/ 174 h 341"/>
              <a:gd name="T64" fmla="*/ 49 w 281"/>
              <a:gd name="T65" fmla="*/ 183 h 341"/>
              <a:gd name="T66" fmla="*/ 52 w 281"/>
              <a:gd name="T67" fmla="*/ 193 h 341"/>
              <a:gd name="T68" fmla="*/ 131 w 281"/>
              <a:gd name="T69" fmla="*/ 271 h 341"/>
              <a:gd name="T70" fmla="*/ 131 w 281"/>
              <a:gd name="T71" fmla="*/ 271 h 341"/>
              <a:gd name="T72" fmla="*/ 141 w 281"/>
              <a:gd name="T73" fmla="*/ 274 h 341"/>
              <a:gd name="T74" fmla="*/ 149 w 281"/>
              <a:gd name="T75" fmla="*/ 271 h 341"/>
              <a:gd name="T76" fmla="*/ 227 w 281"/>
              <a:gd name="T77" fmla="*/ 193 h 341"/>
              <a:gd name="T78" fmla="*/ 232 w 281"/>
              <a:gd name="T79" fmla="*/ 183 h 341"/>
              <a:gd name="T80" fmla="*/ 227 w 281"/>
              <a:gd name="T81" fmla="*/ 174 h 341"/>
              <a:gd name="T82" fmla="*/ 223 w 281"/>
              <a:gd name="T83" fmla="*/ 171 h 341"/>
              <a:gd name="T84" fmla="*/ 213 w 281"/>
              <a:gd name="T85" fmla="*/ 171 h 341"/>
              <a:gd name="T86" fmla="*/ 154 w 281"/>
              <a:gd name="T87" fmla="*/ 228 h 341"/>
              <a:gd name="T88" fmla="*/ 154 w 281"/>
              <a:gd name="T89" fmla="*/ 13 h 341"/>
              <a:gd name="T90" fmla="*/ 149 w 281"/>
              <a:gd name="T91" fmla="*/ 5 h 341"/>
              <a:gd name="T92" fmla="*/ 141 w 281"/>
              <a:gd name="T93" fmla="*/ 0 h 341"/>
              <a:gd name="T94" fmla="*/ 135 w 281"/>
              <a:gd name="T95" fmla="*/ 1 h 341"/>
              <a:gd name="T96" fmla="*/ 127 w 281"/>
              <a:gd name="T97" fmla="*/ 9 h 341"/>
              <a:gd name="T98" fmla="*/ 126 w 281"/>
              <a:gd name="T99" fmla="*/ 228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1" h="341">
                <a:moveTo>
                  <a:pt x="202" y="76"/>
                </a:moveTo>
                <a:lnTo>
                  <a:pt x="202" y="76"/>
                </a:lnTo>
                <a:lnTo>
                  <a:pt x="199" y="76"/>
                </a:lnTo>
                <a:lnTo>
                  <a:pt x="197" y="74"/>
                </a:lnTo>
                <a:lnTo>
                  <a:pt x="195" y="72"/>
                </a:lnTo>
                <a:lnTo>
                  <a:pt x="194" y="69"/>
                </a:lnTo>
                <a:lnTo>
                  <a:pt x="194" y="69"/>
                </a:lnTo>
                <a:lnTo>
                  <a:pt x="195" y="65"/>
                </a:lnTo>
                <a:lnTo>
                  <a:pt x="197" y="63"/>
                </a:lnTo>
                <a:lnTo>
                  <a:pt x="199" y="61"/>
                </a:lnTo>
                <a:lnTo>
                  <a:pt x="202" y="61"/>
                </a:lnTo>
                <a:lnTo>
                  <a:pt x="273" y="61"/>
                </a:lnTo>
                <a:lnTo>
                  <a:pt x="273" y="61"/>
                </a:lnTo>
                <a:lnTo>
                  <a:pt x="275" y="61"/>
                </a:lnTo>
                <a:lnTo>
                  <a:pt x="279" y="63"/>
                </a:lnTo>
                <a:lnTo>
                  <a:pt x="280" y="65"/>
                </a:lnTo>
                <a:lnTo>
                  <a:pt x="281" y="69"/>
                </a:lnTo>
                <a:lnTo>
                  <a:pt x="281" y="69"/>
                </a:lnTo>
                <a:lnTo>
                  <a:pt x="281" y="334"/>
                </a:lnTo>
                <a:lnTo>
                  <a:pt x="281" y="334"/>
                </a:lnTo>
                <a:lnTo>
                  <a:pt x="280" y="336"/>
                </a:lnTo>
                <a:lnTo>
                  <a:pt x="279" y="339"/>
                </a:lnTo>
                <a:lnTo>
                  <a:pt x="275" y="340"/>
                </a:lnTo>
                <a:lnTo>
                  <a:pt x="273" y="341"/>
                </a:lnTo>
                <a:lnTo>
                  <a:pt x="272" y="341"/>
                </a:lnTo>
                <a:lnTo>
                  <a:pt x="8" y="341"/>
                </a:lnTo>
                <a:lnTo>
                  <a:pt x="8" y="341"/>
                </a:lnTo>
                <a:lnTo>
                  <a:pt x="5" y="340"/>
                </a:lnTo>
                <a:lnTo>
                  <a:pt x="2" y="339"/>
                </a:lnTo>
                <a:lnTo>
                  <a:pt x="0" y="336"/>
                </a:lnTo>
                <a:lnTo>
                  <a:pt x="0" y="334"/>
                </a:lnTo>
                <a:lnTo>
                  <a:pt x="0" y="333"/>
                </a:lnTo>
                <a:lnTo>
                  <a:pt x="0" y="69"/>
                </a:lnTo>
                <a:lnTo>
                  <a:pt x="0" y="69"/>
                </a:lnTo>
                <a:lnTo>
                  <a:pt x="0" y="65"/>
                </a:lnTo>
                <a:lnTo>
                  <a:pt x="2" y="63"/>
                </a:lnTo>
                <a:lnTo>
                  <a:pt x="5" y="61"/>
                </a:lnTo>
                <a:lnTo>
                  <a:pt x="8" y="61"/>
                </a:lnTo>
                <a:lnTo>
                  <a:pt x="8" y="61"/>
                </a:lnTo>
                <a:lnTo>
                  <a:pt x="79" y="61"/>
                </a:lnTo>
                <a:lnTo>
                  <a:pt x="79" y="61"/>
                </a:lnTo>
                <a:lnTo>
                  <a:pt x="82" y="61"/>
                </a:lnTo>
                <a:lnTo>
                  <a:pt x="84" y="63"/>
                </a:lnTo>
                <a:lnTo>
                  <a:pt x="85" y="65"/>
                </a:lnTo>
                <a:lnTo>
                  <a:pt x="86" y="69"/>
                </a:lnTo>
                <a:lnTo>
                  <a:pt x="86" y="69"/>
                </a:lnTo>
                <a:lnTo>
                  <a:pt x="85" y="72"/>
                </a:lnTo>
                <a:lnTo>
                  <a:pt x="84" y="74"/>
                </a:lnTo>
                <a:lnTo>
                  <a:pt x="82" y="76"/>
                </a:lnTo>
                <a:lnTo>
                  <a:pt x="79" y="76"/>
                </a:lnTo>
                <a:lnTo>
                  <a:pt x="16" y="76"/>
                </a:lnTo>
                <a:lnTo>
                  <a:pt x="16" y="325"/>
                </a:lnTo>
                <a:lnTo>
                  <a:pt x="264" y="325"/>
                </a:lnTo>
                <a:lnTo>
                  <a:pt x="264" y="76"/>
                </a:lnTo>
                <a:lnTo>
                  <a:pt x="202" y="76"/>
                </a:lnTo>
                <a:lnTo>
                  <a:pt x="202" y="76"/>
                </a:lnTo>
                <a:close/>
                <a:moveTo>
                  <a:pt x="126" y="228"/>
                </a:moveTo>
                <a:lnTo>
                  <a:pt x="72" y="174"/>
                </a:lnTo>
                <a:lnTo>
                  <a:pt x="72" y="174"/>
                </a:lnTo>
                <a:lnTo>
                  <a:pt x="68" y="171"/>
                </a:lnTo>
                <a:lnTo>
                  <a:pt x="62" y="170"/>
                </a:lnTo>
                <a:lnTo>
                  <a:pt x="57" y="171"/>
                </a:lnTo>
                <a:lnTo>
                  <a:pt x="52" y="174"/>
                </a:lnTo>
                <a:lnTo>
                  <a:pt x="52" y="174"/>
                </a:lnTo>
                <a:lnTo>
                  <a:pt x="50" y="178"/>
                </a:lnTo>
                <a:lnTo>
                  <a:pt x="49" y="183"/>
                </a:lnTo>
                <a:lnTo>
                  <a:pt x="50" y="188"/>
                </a:lnTo>
                <a:lnTo>
                  <a:pt x="52" y="193"/>
                </a:lnTo>
                <a:lnTo>
                  <a:pt x="131" y="270"/>
                </a:lnTo>
                <a:lnTo>
                  <a:pt x="131" y="271"/>
                </a:lnTo>
                <a:lnTo>
                  <a:pt x="131" y="271"/>
                </a:lnTo>
                <a:lnTo>
                  <a:pt x="131" y="271"/>
                </a:lnTo>
                <a:lnTo>
                  <a:pt x="135" y="273"/>
                </a:lnTo>
                <a:lnTo>
                  <a:pt x="141" y="274"/>
                </a:lnTo>
                <a:lnTo>
                  <a:pt x="145" y="273"/>
                </a:lnTo>
                <a:lnTo>
                  <a:pt x="149" y="271"/>
                </a:lnTo>
                <a:lnTo>
                  <a:pt x="227" y="193"/>
                </a:lnTo>
                <a:lnTo>
                  <a:pt x="227" y="193"/>
                </a:lnTo>
                <a:lnTo>
                  <a:pt x="231" y="188"/>
                </a:lnTo>
                <a:lnTo>
                  <a:pt x="232" y="183"/>
                </a:lnTo>
                <a:lnTo>
                  <a:pt x="231" y="178"/>
                </a:lnTo>
                <a:lnTo>
                  <a:pt x="227" y="174"/>
                </a:lnTo>
                <a:lnTo>
                  <a:pt x="227" y="174"/>
                </a:lnTo>
                <a:lnTo>
                  <a:pt x="223" y="171"/>
                </a:lnTo>
                <a:lnTo>
                  <a:pt x="219" y="170"/>
                </a:lnTo>
                <a:lnTo>
                  <a:pt x="213" y="171"/>
                </a:lnTo>
                <a:lnTo>
                  <a:pt x="209" y="174"/>
                </a:lnTo>
                <a:lnTo>
                  <a:pt x="154" y="228"/>
                </a:lnTo>
                <a:lnTo>
                  <a:pt x="154" y="13"/>
                </a:lnTo>
                <a:lnTo>
                  <a:pt x="154" y="13"/>
                </a:lnTo>
                <a:lnTo>
                  <a:pt x="152" y="9"/>
                </a:lnTo>
                <a:lnTo>
                  <a:pt x="149" y="5"/>
                </a:lnTo>
                <a:lnTo>
                  <a:pt x="146" y="1"/>
                </a:lnTo>
                <a:lnTo>
                  <a:pt x="141" y="0"/>
                </a:lnTo>
                <a:lnTo>
                  <a:pt x="141" y="0"/>
                </a:lnTo>
                <a:lnTo>
                  <a:pt x="135" y="1"/>
                </a:lnTo>
                <a:lnTo>
                  <a:pt x="131" y="5"/>
                </a:lnTo>
                <a:lnTo>
                  <a:pt x="127" y="9"/>
                </a:lnTo>
                <a:lnTo>
                  <a:pt x="126" y="13"/>
                </a:lnTo>
                <a:lnTo>
                  <a:pt x="126" y="228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40" name="Freeform 137">
            <a:extLst>
              <a:ext uri="{FF2B5EF4-FFF2-40B4-BE49-F238E27FC236}">
                <a16:creationId xmlns:a16="http://schemas.microsoft.com/office/drawing/2014/main" xmlns="" id="{586BEBE8-2570-4E62-A80D-FA3AD64CEB4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01664" y="4583427"/>
            <a:ext cx="375554" cy="371086"/>
          </a:xfrm>
          <a:custGeom>
            <a:avLst/>
            <a:gdLst>
              <a:gd name="T0" fmla="*/ 52 w 336"/>
              <a:gd name="T1" fmla="*/ 180 h 335"/>
              <a:gd name="T2" fmla="*/ 60 w 336"/>
              <a:gd name="T3" fmla="*/ 168 h 335"/>
              <a:gd name="T4" fmla="*/ 57 w 336"/>
              <a:gd name="T5" fmla="*/ 158 h 335"/>
              <a:gd name="T6" fmla="*/ 47 w 336"/>
              <a:gd name="T7" fmla="*/ 155 h 335"/>
              <a:gd name="T8" fmla="*/ 35 w 336"/>
              <a:gd name="T9" fmla="*/ 162 h 335"/>
              <a:gd name="T10" fmla="*/ 35 w 336"/>
              <a:gd name="T11" fmla="*/ 173 h 335"/>
              <a:gd name="T12" fmla="*/ 47 w 336"/>
              <a:gd name="T13" fmla="*/ 181 h 335"/>
              <a:gd name="T14" fmla="*/ 47 w 336"/>
              <a:gd name="T15" fmla="*/ 298 h 335"/>
              <a:gd name="T16" fmla="*/ 60 w 336"/>
              <a:gd name="T17" fmla="*/ 290 h 335"/>
              <a:gd name="T18" fmla="*/ 60 w 336"/>
              <a:gd name="T19" fmla="*/ 280 h 335"/>
              <a:gd name="T20" fmla="*/ 47 w 336"/>
              <a:gd name="T21" fmla="*/ 271 h 335"/>
              <a:gd name="T22" fmla="*/ 38 w 336"/>
              <a:gd name="T23" fmla="*/ 275 h 335"/>
              <a:gd name="T24" fmla="*/ 34 w 336"/>
              <a:gd name="T25" fmla="*/ 285 h 335"/>
              <a:gd name="T26" fmla="*/ 41 w 336"/>
              <a:gd name="T27" fmla="*/ 297 h 335"/>
              <a:gd name="T28" fmla="*/ 47 w 336"/>
              <a:gd name="T29" fmla="*/ 65 h 335"/>
              <a:gd name="T30" fmla="*/ 57 w 336"/>
              <a:gd name="T31" fmla="*/ 60 h 335"/>
              <a:gd name="T32" fmla="*/ 60 w 336"/>
              <a:gd name="T33" fmla="*/ 52 h 335"/>
              <a:gd name="T34" fmla="*/ 52 w 336"/>
              <a:gd name="T35" fmla="*/ 38 h 335"/>
              <a:gd name="T36" fmla="*/ 41 w 336"/>
              <a:gd name="T37" fmla="*/ 38 h 335"/>
              <a:gd name="T38" fmla="*/ 34 w 336"/>
              <a:gd name="T39" fmla="*/ 52 h 335"/>
              <a:gd name="T40" fmla="*/ 38 w 336"/>
              <a:gd name="T41" fmla="*/ 60 h 335"/>
              <a:gd name="T42" fmla="*/ 47 w 336"/>
              <a:gd name="T43" fmla="*/ 65 h 335"/>
              <a:gd name="T44" fmla="*/ 8 w 336"/>
              <a:gd name="T45" fmla="*/ 117 h 335"/>
              <a:gd name="T46" fmla="*/ 1 w 336"/>
              <a:gd name="T47" fmla="*/ 122 h 335"/>
              <a:gd name="T48" fmla="*/ 0 w 336"/>
              <a:gd name="T49" fmla="*/ 211 h 335"/>
              <a:gd name="T50" fmla="*/ 6 w 336"/>
              <a:gd name="T51" fmla="*/ 218 h 335"/>
              <a:gd name="T52" fmla="*/ 328 w 336"/>
              <a:gd name="T53" fmla="*/ 219 h 335"/>
              <a:gd name="T54" fmla="*/ 335 w 336"/>
              <a:gd name="T55" fmla="*/ 215 h 335"/>
              <a:gd name="T56" fmla="*/ 336 w 336"/>
              <a:gd name="T57" fmla="*/ 124 h 335"/>
              <a:gd name="T58" fmla="*/ 331 w 336"/>
              <a:gd name="T59" fmla="*/ 118 h 335"/>
              <a:gd name="T60" fmla="*/ 320 w 336"/>
              <a:gd name="T61" fmla="*/ 203 h 335"/>
              <a:gd name="T62" fmla="*/ 320 w 336"/>
              <a:gd name="T63" fmla="*/ 133 h 335"/>
              <a:gd name="T64" fmla="*/ 8 w 336"/>
              <a:gd name="T65" fmla="*/ 0 h 335"/>
              <a:gd name="T66" fmla="*/ 2 w 336"/>
              <a:gd name="T67" fmla="*/ 3 h 335"/>
              <a:gd name="T68" fmla="*/ 0 w 336"/>
              <a:gd name="T69" fmla="*/ 94 h 335"/>
              <a:gd name="T70" fmla="*/ 2 w 336"/>
              <a:gd name="T71" fmla="*/ 99 h 335"/>
              <a:gd name="T72" fmla="*/ 328 w 336"/>
              <a:gd name="T73" fmla="*/ 103 h 335"/>
              <a:gd name="T74" fmla="*/ 334 w 336"/>
              <a:gd name="T75" fmla="*/ 99 h 335"/>
              <a:gd name="T76" fmla="*/ 336 w 336"/>
              <a:gd name="T77" fmla="*/ 8 h 335"/>
              <a:gd name="T78" fmla="*/ 334 w 336"/>
              <a:gd name="T79" fmla="*/ 3 h 335"/>
              <a:gd name="T80" fmla="*/ 328 w 336"/>
              <a:gd name="T81" fmla="*/ 0 h 335"/>
              <a:gd name="T82" fmla="*/ 16 w 336"/>
              <a:gd name="T83" fmla="*/ 16 h 335"/>
              <a:gd name="T84" fmla="*/ 328 w 336"/>
              <a:gd name="T85" fmla="*/ 234 h 335"/>
              <a:gd name="T86" fmla="*/ 6 w 336"/>
              <a:gd name="T87" fmla="*/ 234 h 335"/>
              <a:gd name="T88" fmla="*/ 0 w 336"/>
              <a:gd name="T89" fmla="*/ 242 h 335"/>
              <a:gd name="T90" fmla="*/ 1 w 336"/>
              <a:gd name="T91" fmla="*/ 331 h 335"/>
              <a:gd name="T92" fmla="*/ 8 w 336"/>
              <a:gd name="T93" fmla="*/ 335 h 335"/>
              <a:gd name="T94" fmla="*/ 331 w 336"/>
              <a:gd name="T95" fmla="*/ 335 h 335"/>
              <a:gd name="T96" fmla="*/ 336 w 336"/>
              <a:gd name="T97" fmla="*/ 328 h 335"/>
              <a:gd name="T98" fmla="*/ 335 w 336"/>
              <a:gd name="T99" fmla="*/ 238 h 335"/>
              <a:gd name="T100" fmla="*/ 328 w 336"/>
              <a:gd name="T101" fmla="*/ 234 h 335"/>
              <a:gd name="T102" fmla="*/ 16 w 336"/>
              <a:gd name="T103" fmla="*/ 320 h 335"/>
              <a:gd name="T104" fmla="*/ 320 w 336"/>
              <a:gd name="T105" fmla="*/ 320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6" h="335">
                <a:moveTo>
                  <a:pt x="47" y="181"/>
                </a:moveTo>
                <a:lnTo>
                  <a:pt x="47" y="181"/>
                </a:lnTo>
                <a:lnTo>
                  <a:pt x="52" y="180"/>
                </a:lnTo>
                <a:lnTo>
                  <a:pt x="57" y="178"/>
                </a:lnTo>
                <a:lnTo>
                  <a:pt x="60" y="173"/>
                </a:lnTo>
                <a:lnTo>
                  <a:pt x="60" y="168"/>
                </a:lnTo>
                <a:lnTo>
                  <a:pt x="60" y="168"/>
                </a:lnTo>
                <a:lnTo>
                  <a:pt x="60" y="162"/>
                </a:lnTo>
                <a:lnTo>
                  <a:pt x="57" y="158"/>
                </a:lnTo>
                <a:lnTo>
                  <a:pt x="52" y="156"/>
                </a:lnTo>
                <a:lnTo>
                  <a:pt x="47" y="155"/>
                </a:lnTo>
                <a:lnTo>
                  <a:pt x="47" y="155"/>
                </a:lnTo>
                <a:lnTo>
                  <a:pt x="41" y="156"/>
                </a:lnTo>
                <a:lnTo>
                  <a:pt x="38" y="158"/>
                </a:lnTo>
                <a:lnTo>
                  <a:pt x="35" y="162"/>
                </a:lnTo>
                <a:lnTo>
                  <a:pt x="34" y="168"/>
                </a:lnTo>
                <a:lnTo>
                  <a:pt x="34" y="168"/>
                </a:lnTo>
                <a:lnTo>
                  <a:pt x="35" y="173"/>
                </a:lnTo>
                <a:lnTo>
                  <a:pt x="38" y="178"/>
                </a:lnTo>
                <a:lnTo>
                  <a:pt x="41" y="180"/>
                </a:lnTo>
                <a:lnTo>
                  <a:pt x="47" y="181"/>
                </a:lnTo>
                <a:lnTo>
                  <a:pt x="47" y="181"/>
                </a:lnTo>
                <a:close/>
                <a:moveTo>
                  <a:pt x="47" y="298"/>
                </a:moveTo>
                <a:lnTo>
                  <a:pt x="47" y="298"/>
                </a:lnTo>
                <a:lnTo>
                  <a:pt x="52" y="297"/>
                </a:lnTo>
                <a:lnTo>
                  <a:pt x="57" y="294"/>
                </a:lnTo>
                <a:lnTo>
                  <a:pt x="60" y="290"/>
                </a:lnTo>
                <a:lnTo>
                  <a:pt x="60" y="285"/>
                </a:lnTo>
                <a:lnTo>
                  <a:pt x="60" y="285"/>
                </a:lnTo>
                <a:lnTo>
                  <a:pt x="60" y="280"/>
                </a:lnTo>
                <a:lnTo>
                  <a:pt x="57" y="275"/>
                </a:lnTo>
                <a:lnTo>
                  <a:pt x="52" y="272"/>
                </a:lnTo>
                <a:lnTo>
                  <a:pt x="47" y="271"/>
                </a:lnTo>
                <a:lnTo>
                  <a:pt x="47" y="271"/>
                </a:lnTo>
                <a:lnTo>
                  <a:pt x="41" y="272"/>
                </a:lnTo>
                <a:lnTo>
                  <a:pt x="38" y="275"/>
                </a:lnTo>
                <a:lnTo>
                  <a:pt x="35" y="280"/>
                </a:lnTo>
                <a:lnTo>
                  <a:pt x="34" y="285"/>
                </a:lnTo>
                <a:lnTo>
                  <a:pt x="34" y="285"/>
                </a:lnTo>
                <a:lnTo>
                  <a:pt x="35" y="290"/>
                </a:lnTo>
                <a:lnTo>
                  <a:pt x="38" y="294"/>
                </a:lnTo>
                <a:lnTo>
                  <a:pt x="41" y="297"/>
                </a:lnTo>
                <a:lnTo>
                  <a:pt x="47" y="298"/>
                </a:lnTo>
                <a:lnTo>
                  <a:pt x="47" y="298"/>
                </a:lnTo>
                <a:close/>
                <a:moveTo>
                  <a:pt x="47" y="65"/>
                </a:moveTo>
                <a:lnTo>
                  <a:pt x="47" y="65"/>
                </a:lnTo>
                <a:lnTo>
                  <a:pt x="52" y="63"/>
                </a:lnTo>
                <a:lnTo>
                  <a:pt x="57" y="60"/>
                </a:lnTo>
                <a:lnTo>
                  <a:pt x="60" y="56"/>
                </a:lnTo>
                <a:lnTo>
                  <a:pt x="60" y="52"/>
                </a:lnTo>
                <a:lnTo>
                  <a:pt x="60" y="52"/>
                </a:lnTo>
                <a:lnTo>
                  <a:pt x="60" y="46"/>
                </a:lnTo>
                <a:lnTo>
                  <a:pt x="57" y="42"/>
                </a:lnTo>
                <a:lnTo>
                  <a:pt x="52" y="38"/>
                </a:lnTo>
                <a:lnTo>
                  <a:pt x="47" y="37"/>
                </a:lnTo>
                <a:lnTo>
                  <a:pt x="47" y="37"/>
                </a:lnTo>
                <a:lnTo>
                  <a:pt x="41" y="38"/>
                </a:lnTo>
                <a:lnTo>
                  <a:pt x="38" y="42"/>
                </a:lnTo>
                <a:lnTo>
                  <a:pt x="35" y="46"/>
                </a:lnTo>
                <a:lnTo>
                  <a:pt x="34" y="52"/>
                </a:lnTo>
                <a:lnTo>
                  <a:pt x="34" y="52"/>
                </a:lnTo>
                <a:lnTo>
                  <a:pt x="35" y="56"/>
                </a:lnTo>
                <a:lnTo>
                  <a:pt x="38" y="60"/>
                </a:lnTo>
                <a:lnTo>
                  <a:pt x="41" y="63"/>
                </a:lnTo>
                <a:lnTo>
                  <a:pt x="47" y="65"/>
                </a:lnTo>
                <a:lnTo>
                  <a:pt x="47" y="65"/>
                </a:lnTo>
                <a:close/>
                <a:moveTo>
                  <a:pt x="328" y="117"/>
                </a:moveTo>
                <a:lnTo>
                  <a:pt x="8" y="117"/>
                </a:lnTo>
                <a:lnTo>
                  <a:pt x="8" y="117"/>
                </a:lnTo>
                <a:lnTo>
                  <a:pt x="6" y="118"/>
                </a:lnTo>
                <a:lnTo>
                  <a:pt x="2" y="119"/>
                </a:lnTo>
                <a:lnTo>
                  <a:pt x="1" y="122"/>
                </a:lnTo>
                <a:lnTo>
                  <a:pt x="0" y="124"/>
                </a:lnTo>
                <a:lnTo>
                  <a:pt x="0" y="211"/>
                </a:lnTo>
                <a:lnTo>
                  <a:pt x="0" y="211"/>
                </a:lnTo>
                <a:lnTo>
                  <a:pt x="1" y="215"/>
                </a:lnTo>
                <a:lnTo>
                  <a:pt x="2" y="217"/>
                </a:lnTo>
                <a:lnTo>
                  <a:pt x="6" y="218"/>
                </a:lnTo>
                <a:lnTo>
                  <a:pt x="8" y="219"/>
                </a:lnTo>
                <a:lnTo>
                  <a:pt x="328" y="219"/>
                </a:lnTo>
                <a:lnTo>
                  <a:pt x="328" y="219"/>
                </a:lnTo>
                <a:lnTo>
                  <a:pt x="331" y="218"/>
                </a:lnTo>
                <a:lnTo>
                  <a:pt x="334" y="217"/>
                </a:lnTo>
                <a:lnTo>
                  <a:pt x="335" y="215"/>
                </a:lnTo>
                <a:lnTo>
                  <a:pt x="336" y="211"/>
                </a:lnTo>
                <a:lnTo>
                  <a:pt x="336" y="124"/>
                </a:lnTo>
                <a:lnTo>
                  <a:pt x="336" y="124"/>
                </a:lnTo>
                <a:lnTo>
                  <a:pt x="335" y="122"/>
                </a:lnTo>
                <a:lnTo>
                  <a:pt x="334" y="119"/>
                </a:lnTo>
                <a:lnTo>
                  <a:pt x="331" y="118"/>
                </a:lnTo>
                <a:lnTo>
                  <a:pt x="328" y="117"/>
                </a:lnTo>
                <a:lnTo>
                  <a:pt x="328" y="117"/>
                </a:lnTo>
                <a:close/>
                <a:moveTo>
                  <a:pt x="320" y="203"/>
                </a:moveTo>
                <a:lnTo>
                  <a:pt x="16" y="203"/>
                </a:lnTo>
                <a:lnTo>
                  <a:pt x="16" y="133"/>
                </a:lnTo>
                <a:lnTo>
                  <a:pt x="320" y="133"/>
                </a:lnTo>
                <a:lnTo>
                  <a:pt x="320" y="203"/>
                </a:lnTo>
                <a:close/>
                <a:moveTo>
                  <a:pt x="328" y="0"/>
                </a:moveTo>
                <a:lnTo>
                  <a:pt x="8" y="0"/>
                </a:lnTo>
                <a:lnTo>
                  <a:pt x="8" y="0"/>
                </a:lnTo>
                <a:lnTo>
                  <a:pt x="6" y="0"/>
                </a:lnTo>
                <a:lnTo>
                  <a:pt x="2" y="3"/>
                </a:lnTo>
                <a:lnTo>
                  <a:pt x="1" y="5"/>
                </a:lnTo>
                <a:lnTo>
                  <a:pt x="0" y="8"/>
                </a:lnTo>
                <a:lnTo>
                  <a:pt x="0" y="94"/>
                </a:lnTo>
                <a:lnTo>
                  <a:pt x="0" y="94"/>
                </a:lnTo>
                <a:lnTo>
                  <a:pt x="1" y="97"/>
                </a:lnTo>
                <a:lnTo>
                  <a:pt x="2" y="99"/>
                </a:lnTo>
                <a:lnTo>
                  <a:pt x="6" y="102"/>
                </a:lnTo>
                <a:lnTo>
                  <a:pt x="8" y="103"/>
                </a:lnTo>
                <a:lnTo>
                  <a:pt x="328" y="103"/>
                </a:lnTo>
                <a:lnTo>
                  <a:pt x="328" y="103"/>
                </a:lnTo>
                <a:lnTo>
                  <a:pt x="331" y="102"/>
                </a:lnTo>
                <a:lnTo>
                  <a:pt x="334" y="99"/>
                </a:lnTo>
                <a:lnTo>
                  <a:pt x="335" y="97"/>
                </a:lnTo>
                <a:lnTo>
                  <a:pt x="336" y="94"/>
                </a:lnTo>
                <a:lnTo>
                  <a:pt x="336" y="8"/>
                </a:lnTo>
                <a:lnTo>
                  <a:pt x="336" y="8"/>
                </a:lnTo>
                <a:lnTo>
                  <a:pt x="335" y="5"/>
                </a:lnTo>
                <a:lnTo>
                  <a:pt x="334" y="3"/>
                </a:lnTo>
                <a:lnTo>
                  <a:pt x="331" y="0"/>
                </a:lnTo>
                <a:lnTo>
                  <a:pt x="328" y="0"/>
                </a:lnTo>
                <a:lnTo>
                  <a:pt x="328" y="0"/>
                </a:lnTo>
                <a:close/>
                <a:moveTo>
                  <a:pt x="320" y="86"/>
                </a:moveTo>
                <a:lnTo>
                  <a:pt x="16" y="86"/>
                </a:lnTo>
                <a:lnTo>
                  <a:pt x="16" y="16"/>
                </a:lnTo>
                <a:lnTo>
                  <a:pt x="320" y="16"/>
                </a:lnTo>
                <a:lnTo>
                  <a:pt x="320" y="86"/>
                </a:lnTo>
                <a:close/>
                <a:moveTo>
                  <a:pt x="328" y="234"/>
                </a:moveTo>
                <a:lnTo>
                  <a:pt x="8" y="234"/>
                </a:lnTo>
                <a:lnTo>
                  <a:pt x="8" y="234"/>
                </a:lnTo>
                <a:lnTo>
                  <a:pt x="6" y="234"/>
                </a:lnTo>
                <a:lnTo>
                  <a:pt x="2" y="236"/>
                </a:lnTo>
                <a:lnTo>
                  <a:pt x="1" y="238"/>
                </a:lnTo>
                <a:lnTo>
                  <a:pt x="0" y="242"/>
                </a:lnTo>
                <a:lnTo>
                  <a:pt x="0" y="328"/>
                </a:lnTo>
                <a:lnTo>
                  <a:pt x="0" y="328"/>
                </a:lnTo>
                <a:lnTo>
                  <a:pt x="1" y="331"/>
                </a:lnTo>
                <a:lnTo>
                  <a:pt x="2" y="333"/>
                </a:lnTo>
                <a:lnTo>
                  <a:pt x="6" y="335"/>
                </a:lnTo>
                <a:lnTo>
                  <a:pt x="8" y="335"/>
                </a:lnTo>
                <a:lnTo>
                  <a:pt x="328" y="335"/>
                </a:lnTo>
                <a:lnTo>
                  <a:pt x="328" y="335"/>
                </a:lnTo>
                <a:lnTo>
                  <a:pt x="331" y="335"/>
                </a:lnTo>
                <a:lnTo>
                  <a:pt x="334" y="333"/>
                </a:lnTo>
                <a:lnTo>
                  <a:pt x="335" y="331"/>
                </a:lnTo>
                <a:lnTo>
                  <a:pt x="336" y="328"/>
                </a:lnTo>
                <a:lnTo>
                  <a:pt x="336" y="242"/>
                </a:lnTo>
                <a:lnTo>
                  <a:pt x="336" y="242"/>
                </a:lnTo>
                <a:lnTo>
                  <a:pt x="335" y="238"/>
                </a:lnTo>
                <a:lnTo>
                  <a:pt x="334" y="236"/>
                </a:lnTo>
                <a:lnTo>
                  <a:pt x="331" y="234"/>
                </a:lnTo>
                <a:lnTo>
                  <a:pt x="328" y="234"/>
                </a:lnTo>
                <a:lnTo>
                  <a:pt x="328" y="234"/>
                </a:lnTo>
                <a:close/>
                <a:moveTo>
                  <a:pt x="320" y="320"/>
                </a:moveTo>
                <a:lnTo>
                  <a:pt x="16" y="320"/>
                </a:lnTo>
                <a:lnTo>
                  <a:pt x="16" y="249"/>
                </a:lnTo>
                <a:lnTo>
                  <a:pt x="320" y="249"/>
                </a:lnTo>
                <a:lnTo>
                  <a:pt x="320" y="320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41" name="Freeform 152">
            <a:extLst>
              <a:ext uri="{FF2B5EF4-FFF2-40B4-BE49-F238E27FC236}">
                <a16:creationId xmlns:a16="http://schemas.microsoft.com/office/drawing/2014/main" xmlns="" id="{D7E8753F-704A-48DE-9A51-7123A6C48BE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131587" y="2070666"/>
            <a:ext cx="388968" cy="236960"/>
          </a:xfrm>
          <a:custGeom>
            <a:avLst/>
            <a:gdLst>
              <a:gd name="T0" fmla="*/ 158 w 346"/>
              <a:gd name="T1" fmla="*/ 62 h 211"/>
              <a:gd name="T2" fmla="*/ 150 w 346"/>
              <a:gd name="T3" fmla="*/ 49 h 211"/>
              <a:gd name="T4" fmla="*/ 123 w 346"/>
              <a:gd name="T5" fmla="*/ 70 h 211"/>
              <a:gd name="T6" fmla="*/ 118 w 346"/>
              <a:gd name="T7" fmla="*/ 90 h 211"/>
              <a:gd name="T8" fmla="*/ 136 w 346"/>
              <a:gd name="T9" fmla="*/ 80 h 211"/>
              <a:gd name="T10" fmla="*/ 273 w 346"/>
              <a:gd name="T11" fmla="*/ 27 h 211"/>
              <a:gd name="T12" fmla="*/ 174 w 346"/>
              <a:gd name="T13" fmla="*/ 0 h 211"/>
              <a:gd name="T14" fmla="*/ 84 w 346"/>
              <a:gd name="T15" fmla="*/ 20 h 211"/>
              <a:gd name="T16" fmla="*/ 15 w 346"/>
              <a:gd name="T17" fmla="*/ 79 h 211"/>
              <a:gd name="T18" fmla="*/ 15 w 346"/>
              <a:gd name="T19" fmla="*/ 131 h 211"/>
              <a:gd name="T20" fmla="*/ 84 w 346"/>
              <a:gd name="T21" fmla="*/ 189 h 211"/>
              <a:gd name="T22" fmla="*/ 174 w 346"/>
              <a:gd name="T23" fmla="*/ 211 h 211"/>
              <a:gd name="T24" fmla="*/ 273 w 346"/>
              <a:gd name="T25" fmla="*/ 183 h 211"/>
              <a:gd name="T26" fmla="*/ 339 w 346"/>
              <a:gd name="T27" fmla="*/ 120 h 211"/>
              <a:gd name="T28" fmla="*/ 324 w 346"/>
              <a:gd name="T29" fmla="*/ 68 h 211"/>
              <a:gd name="T30" fmla="*/ 81 w 346"/>
              <a:gd name="T31" fmla="*/ 169 h 211"/>
              <a:gd name="T32" fmla="*/ 24 w 346"/>
              <a:gd name="T33" fmla="*/ 115 h 211"/>
              <a:gd name="T34" fmla="*/ 63 w 346"/>
              <a:gd name="T35" fmla="*/ 54 h 211"/>
              <a:gd name="T36" fmla="*/ 151 w 346"/>
              <a:gd name="T37" fmla="*/ 17 h 211"/>
              <a:gd name="T38" fmla="*/ 99 w 346"/>
              <a:gd name="T39" fmla="*/ 54 h 211"/>
              <a:gd name="T40" fmla="*/ 83 w 346"/>
              <a:gd name="T41" fmla="*/ 114 h 211"/>
              <a:gd name="T42" fmla="*/ 109 w 346"/>
              <a:gd name="T43" fmla="*/ 168 h 211"/>
              <a:gd name="T44" fmla="*/ 132 w 346"/>
              <a:gd name="T45" fmla="*/ 189 h 211"/>
              <a:gd name="T46" fmla="*/ 121 w 346"/>
              <a:gd name="T47" fmla="*/ 157 h 211"/>
              <a:gd name="T48" fmla="*/ 100 w 346"/>
              <a:gd name="T49" fmla="*/ 105 h 211"/>
              <a:gd name="T50" fmla="*/ 116 w 346"/>
              <a:gd name="T51" fmla="*/ 58 h 211"/>
              <a:gd name="T52" fmla="*/ 166 w 346"/>
              <a:gd name="T53" fmla="*/ 31 h 211"/>
              <a:gd name="T54" fmla="*/ 214 w 346"/>
              <a:gd name="T55" fmla="*/ 44 h 211"/>
              <a:gd name="T56" fmla="*/ 245 w 346"/>
              <a:gd name="T57" fmla="*/ 90 h 211"/>
              <a:gd name="T58" fmla="*/ 238 w 346"/>
              <a:gd name="T59" fmla="*/ 140 h 211"/>
              <a:gd name="T60" fmla="*/ 208 w 346"/>
              <a:gd name="T61" fmla="*/ 169 h 211"/>
              <a:gd name="T62" fmla="*/ 158 w 346"/>
              <a:gd name="T63" fmla="*/ 177 h 211"/>
              <a:gd name="T64" fmla="*/ 265 w 346"/>
              <a:gd name="T65" fmla="*/ 169 h 211"/>
              <a:gd name="T66" fmla="*/ 207 w 346"/>
              <a:gd name="T67" fmla="*/ 189 h 211"/>
              <a:gd name="T68" fmla="*/ 242 w 346"/>
              <a:gd name="T69" fmla="*/ 163 h 211"/>
              <a:gd name="T70" fmla="*/ 263 w 346"/>
              <a:gd name="T71" fmla="*/ 105 h 211"/>
              <a:gd name="T72" fmla="*/ 237 w 346"/>
              <a:gd name="T73" fmla="*/ 41 h 211"/>
              <a:gd name="T74" fmla="*/ 231 w 346"/>
              <a:gd name="T75" fmla="*/ 26 h 211"/>
              <a:gd name="T76" fmla="*/ 308 w 346"/>
              <a:gd name="T77" fmla="*/ 77 h 211"/>
              <a:gd name="T78" fmla="*/ 301 w 346"/>
              <a:gd name="T79" fmla="*/ 141 h 211"/>
              <a:gd name="T80" fmla="*/ 174 w 346"/>
              <a:gd name="T81" fmla="*/ 141 h 211"/>
              <a:gd name="T82" fmla="*/ 206 w 346"/>
              <a:gd name="T83" fmla="*/ 119 h 211"/>
              <a:gd name="T84" fmla="*/ 199 w 346"/>
              <a:gd name="T85" fmla="*/ 79 h 211"/>
              <a:gd name="T86" fmla="*/ 159 w 346"/>
              <a:gd name="T87" fmla="*/ 71 h 211"/>
              <a:gd name="T88" fmla="*/ 137 w 346"/>
              <a:gd name="T89" fmla="*/ 105 h 211"/>
              <a:gd name="T90" fmla="*/ 148 w 346"/>
              <a:gd name="T91" fmla="*/ 130 h 211"/>
              <a:gd name="T92" fmla="*/ 159 w 346"/>
              <a:gd name="T93" fmla="*/ 91 h 211"/>
              <a:gd name="T94" fmla="*/ 181 w 346"/>
              <a:gd name="T95" fmla="*/ 87 h 211"/>
              <a:gd name="T96" fmla="*/ 193 w 346"/>
              <a:gd name="T97" fmla="*/ 105 h 211"/>
              <a:gd name="T98" fmla="*/ 183 w 346"/>
              <a:gd name="T99" fmla="*/ 121 h 211"/>
              <a:gd name="T100" fmla="*/ 159 w 346"/>
              <a:gd name="T101" fmla="*/ 119 h 211"/>
              <a:gd name="T102" fmla="*/ 154 w 346"/>
              <a:gd name="T103" fmla="*/ 101 h 211"/>
              <a:gd name="T104" fmla="*/ 235 w 346"/>
              <a:gd name="T105" fmla="*/ 105 h 211"/>
              <a:gd name="T106" fmla="*/ 220 w 346"/>
              <a:gd name="T107" fmla="*/ 99 h 211"/>
              <a:gd name="T108" fmla="*/ 211 w 346"/>
              <a:gd name="T109" fmla="*/ 130 h 211"/>
              <a:gd name="T110" fmla="*/ 198 w 346"/>
              <a:gd name="T111" fmla="*/ 142 h 211"/>
              <a:gd name="T112" fmla="*/ 170 w 346"/>
              <a:gd name="T113" fmla="*/ 151 h 211"/>
              <a:gd name="T114" fmla="*/ 174 w 346"/>
              <a:gd name="T115" fmla="*/ 166 h 211"/>
              <a:gd name="T116" fmla="*/ 207 w 346"/>
              <a:gd name="T117" fmla="*/ 156 h 211"/>
              <a:gd name="T118" fmla="*/ 229 w 346"/>
              <a:gd name="T119" fmla="*/ 1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6" h="211">
                <a:moveTo>
                  <a:pt x="142" y="72"/>
                </a:moveTo>
                <a:lnTo>
                  <a:pt x="142" y="72"/>
                </a:lnTo>
                <a:lnTo>
                  <a:pt x="148" y="68"/>
                </a:lnTo>
                <a:lnTo>
                  <a:pt x="149" y="67"/>
                </a:lnTo>
                <a:lnTo>
                  <a:pt x="149" y="67"/>
                </a:lnTo>
                <a:lnTo>
                  <a:pt x="155" y="64"/>
                </a:lnTo>
                <a:lnTo>
                  <a:pt x="155" y="64"/>
                </a:lnTo>
                <a:lnTo>
                  <a:pt x="158" y="62"/>
                </a:lnTo>
                <a:lnTo>
                  <a:pt x="161" y="59"/>
                </a:lnTo>
                <a:lnTo>
                  <a:pt x="161" y="56"/>
                </a:lnTo>
                <a:lnTo>
                  <a:pt x="159" y="53"/>
                </a:lnTo>
                <a:lnTo>
                  <a:pt x="159" y="53"/>
                </a:lnTo>
                <a:lnTo>
                  <a:pt x="158" y="50"/>
                </a:lnTo>
                <a:lnTo>
                  <a:pt x="155" y="49"/>
                </a:lnTo>
                <a:lnTo>
                  <a:pt x="152" y="47"/>
                </a:lnTo>
                <a:lnTo>
                  <a:pt x="150" y="49"/>
                </a:lnTo>
                <a:lnTo>
                  <a:pt x="150" y="49"/>
                </a:lnTo>
                <a:lnTo>
                  <a:pt x="140" y="54"/>
                </a:lnTo>
                <a:lnTo>
                  <a:pt x="139" y="54"/>
                </a:lnTo>
                <a:lnTo>
                  <a:pt x="139" y="54"/>
                </a:lnTo>
                <a:lnTo>
                  <a:pt x="130" y="62"/>
                </a:lnTo>
                <a:lnTo>
                  <a:pt x="130" y="62"/>
                </a:lnTo>
                <a:lnTo>
                  <a:pt x="130" y="62"/>
                </a:lnTo>
                <a:lnTo>
                  <a:pt x="123" y="70"/>
                </a:lnTo>
                <a:lnTo>
                  <a:pt x="123" y="70"/>
                </a:lnTo>
                <a:lnTo>
                  <a:pt x="123" y="70"/>
                </a:lnTo>
                <a:lnTo>
                  <a:pt x="119" y="76"/>
                </a:lnTo>
                <a:lnTo>
                  <a:pt x="117" y="81"/>
                </a:lnTo>
                <a:lnTo>
                  <a:pt x="117" y="81"/>
                </a:lnTo>
                <a:lnTo>
                  <a:pt x="116" y="84"/>
                </a:lnTo>
                <a:lnTo>
                  <a:pt x="117" y="88"/>
                </a:lnTo>
                <a:lnTo>
                  <a:pt x="118" y="90"/>
                </a:lnTo>
                <a:lnTo>
                  <a:pt x="121" y="92"/>
                </a:lnTo>
                <a:lnTo>
                  <a:pt x="121" y="92"/>
                </a:lnTo>
                <a:lnTo>
                  <a:pt x="125" y="92"/>
                </a:lnTo>
                <a:lnTo>
                  <a:pt x="127" y="92"/>
                </a:lnTo>
                <a:lnTo>
                  <a:pt x="130" y="90"/>
                </a:lnTo>
                <a:lnTo>
                  <a:pt x="132" y="88"/>
                </a:lnTo>
                <a:lnTo>
                  <a:pt x="132" y="88"/>
                </a:lnTo>
                <a:lnTo>
                  <a:pt x="136" y="80"/>
                </a:lnTo>
                <a:lnTo>
                  <a:pt x="137" y="79"/>
                </a:lnTo>
                <a:lnTo>
                  <a:pt x="137" y="79"/>
                </a:lnTo>
                <a:lnTo>
                  <a:pt x="141" y="74"/>
                </a:lnTo>
                <a:lnTo>
                  <a:pt x="142" y="72"/>
                </a:lnTo>
                <a:lnTo>
                  <a:pt x="142" y="72"/>
                </a:lnTo>
                <a:close/>
                <a:moveTo>
                  <a:pt x="273" y="27"/>
                </a:moveTo>
                <a:lnTo>
                  <a:pt x="273" y="27"/>
                </a:lnTo>
                <a:lnTo>
                  <a:pt x="273" y="27"/>
                </a:lnTo>
                <a:lnTo>
                  <a:pt x="262" y="20"/>
                </a:lnTo>
                <a:lnTo>
                  <a:pt x="250" y="15"/>
                </a:lnTo>
                <a:lnTo>
                  <a:pt x="238" y="11"/>
                </a:lnTo>
                <a:lnTo>
                  <a:pt x="226" y="6"/>
                </a:lnTo>
                <a:lnTo>
                  <a:pt x="213" y="4"/>
                </a:lnTo>
                <a:lnTo>
                  <a:pt x="200" y="2"/>
                </a:lnTo>
                <a:lnTo>
                  <a:pt x="187" y="0"/>
                </a:lnTo>
                <a:lnTo>
                  <a:pt x="174" y="0"/>
                </a:lnTo>
                <a:lnTo>
                  <a:pt x="174" y="0"/>
                </a:lnTo>
                <a:lnTo>
                  <a:pt x="159" y="0"/>
                </a:lnTo>
                <a:lnTo>
                  <a:pt x="146" y="2"/>
                </a:lnTo>
                <a:lnTo>
                  <a:pt x="133" y="4"/>
                </a:lnTo>
                <a:lnTo>
                  <a:pt x="120" y="6"/>
                </a:lnTo>
                <a:lnTo>
                  <a:pt x="108" y="11"/>
                </a:lnTo>
                <a:lnTo>
                  <a:pt x="96" y="15"/>
                </a:lnTo>
                <a:lnTo>
                  <a:pt x="84" y="20"/>
                </a:lnTo>
                <a:lnTo>
                  <a:pt x="74" y="27"/>
                </a:lnTo>
                <a:lnTo>
                  <a:pt x="74" y="27"/>
                </a:lnTo>
                <a:lnTo>
                  <a:pt x="62" y="33"/>
                </a:lnTo>
                <a:lnTo>
                  <a:pt x="52" y="41"/>
                </a:lnTo>
                <a:lnTo>
                  <a:pt x="41" y="50"/>
                </a:lnTo>
                <a:lnTo>
                  <a:pt x="32" y="59"/>
                </a:lnTo>
                <a:lnTo>
                  <a:pt x="23" y="68"/>
                </a:lnTo>
                <a:lnTo>
                  <a:pt x="15" y="79"/>
                </a:lnTo>
                <a:lnTo>
                  <a:pt x="7" y="90"/>
                </a:lnTo>
                <a:lnTo>
                  <a:pt x="1" y="101"/>
                </a:lnTo>
                <a:lnTo>
                  <a:pt x="1" y="101"/>
                </a:lnTo>
                <a:lnTo>
                  <a:pt x="0" y="105"/>
                </a:lnTo>
                <a:lnTo>
                  <a:pt x="1" y="109"/>
                </a:lnTo>
                <a:lnTo>
                  <a:pt x="1" y="109"/>
                </a:lnTo>
                <a:lnTo>
                  <a:pt x="7" y="120"/>
                </a:lnTo>
                <a:lnTo>
                  <a:pt x="15" y="131"/>
                </a:lnTo>
                <a:lnTo>
                  <a:pt x="23" y="141"/>
                </a:lnTo>
                <a:lnTo>
                  <a:pt x="32" y="151"/>
                </a:lnTo>
                <a:lnTo>
                  <a:pt x="41" y="159"/>
                </a:lnTo>
                <a:lnTo>
                  <a:pt x="52" y="168"/>
                </a:lnTo>
                <a:lnTo>
                  <a:pt x="62" y="176"/>
                </a:lnTo>
                <a:lnTo>
                  <a:pt x="74" y="183"/>
                </a:lnTo>
                <a:lnTo>
                  <a:pt x="74" y="183"/>
                </a:lnTo>
                <a:lnTo>
                  <a:pt x="84" y="189"/>
                </a:lnTo>
                <a:lnTo>
                  <a:pt x="96" y="194"/>
                </a:lnTo>
                <a:lnTo>
                  <a:pt x="108" y="200"/>
                </a:lnTo>
                <a:lnTo>
                  <a:pt x="120" y="203"/>
                </a:lnTo>
                <a:lnTo>
                  <a:pt x="133" y="206"/>
                </a:lnTo>
                <a:lnTo>
                  <a:pt x="146" y="208"/>
                </a:lnTo>
                <a:lnTo>
                  <a:pt x="159" y="209"/>
                </a:lnTo>
                <a:lnTo>
                  <a:pt x="174" y="211"/>
                </a:lnTo>
                <a:lnTo>
                  <a:pt x="174" y="211"/>
                </a:lnTo>
                <a:lnTo>
                  <a:pt x="187" y="209"/>
                </a:lnTo>
                <a:lnTo>
                  <a:pt x="200" y="208"/>
                </a:lnTo>
                <a:lnTo>
                  <a:pt x="213" y="206"/>
                </a:lnTo>
                <a:lnTo>
                  <a:pt x="226" y="203"/>
                </a:lnTo>
                <a:lnTo>
                  <a:pt x="238" y="200"/>
                </a:lnTo>
                <a:lnTo>
                  <a:pt x="250" y="194"/>
                </a:lnTo>
                <a:lnTo>
                  <a:pt x="262" y="189"/>
                </a:lnTo>
                <a:lnTo>
                  <a:pt x="273" y="183"/>
                </a:lnTo>
                <a:lnTo>
                  <a:pt x="273" y="183"/>
                </a:lnTo>
                <a:lnTo>
                  <a:pt x="285" y="176"/>
                </a:lnTo>
                <a:lnTo>
                  <a:pt x="294" y="168"/>
                </a:lnTo>
                <a:lnTo>
                  <a:pt x="305" y="159"/>
                </a:lnTo>
                <a:lnTo>
                  <a:pt x="314" y="151"/>
                </a:lnTo>
                <a:lnTo>
                  <a:pt x="324" y="141"/>
                </a:lnTo>
                <a:lnTo>
                  <a:pt x="331" y="131"/>
                </a:lnTo>
                <a:lnTo>
                  <a:pt x="339" y="120"/>
                </a:lnTo>
                <a:lnTo>
                  <a:pt x="345" y="109"/>
                </a:lnTo>
                <a:lnTo>
                  <a:pt x="345" y="109"/>
                </a:lnTo>
                <a:lnTo>
                  <a:pt x="346" y="105"/>
                </a:lnTo>
                <a:lnTo>
                  <a:pt x="345" y="101"/>
                </a:lnTo>
                <a:lnTo>
                  <a:pt x="345" y="101"/>
                </a:lnTo>
                <a:lnTo>
                  <a:pt x="339" y="90"/>
                </a:lnTo>
                <a:lnTo>
                  <a:pt x="331" y="79"/>
                </a:lnTo>
                <a:lnTo>
                  <a:pt x="324" y="68"/>
                </a:lnTo>
                <a:lnTo>
                  <a:pt x="314" y="59"/>
                </a:lnTo>
                <a:lnTo>
                  <a:pt x="305" y="50"/>
                </a:lnTo>
                <a:lnTo>
                  <a:pt x="294" y="41"/>
                </a:lnTo>
                <a:lnTo>
                  <a:pt x="285" y="33"/>
                </a:lnTo>
                <a:lnTo>
                  <a:pt x="273" y="27"/>
                </a:lnTo>
                <a:lnTo>
                  <a:pt x="273" y="27"/>
                </a:lnTo>
                <a:close/>
                <a:moveTo>
                  <a:pt x="81" y="169"/>
                </a:moveTo>
                <a:lnTo>
                  <a:pt x="81" y="169"/>
                </a:lnTo>
                <a:lnTo>
                  <a:pt x="81" y="169"/>
                </a:lnTo>
                <a:lnTo>
                  <a:pt x="71" y="163"/>
                </a:lnTo>
                <a:lnTo>
                  <a:pt x="63" y="156"/>
                </a:lnTo>
                <a:lnTo>
                  <a:pt x="54" y="149"/>
                </a:lnTo>
                <a:lnTo>
                  <a:pt x="45" y="141"/>
                </a:lnTo>
                <a:lnTo>
                  <a:pt x="38" y="132"/>
                </a:lnTo>
                <a:lnTo>
                  <a:pt x="30" y="124"/>
                </a:lnTo>
                <a:lnTo>
                  <a:pt x="24" y="115"/>
                </a:lnTo>
                <a:lnTo>
                  <a:pt x="17" y="105"/>
                </a:lnTo>
                <a:lnTo>
                  <a:pt x="17" y="105"/>
                </a:lnTo>
                <a:lnTo>
                  <a:pt x="24" y="95"/>
                </a:lnTo>
                <a:lnTo>
                  <a:pt x="30" y="86"/>
                </a:lnTo>
                <a:lnTo>
                  <a:pt x="38" y="77"/>
                </a:lnTo>
                <a:lnTo>
                  <a:pt x="45" y="69"/>
                </a:lnTo>
                <a:lnTo>
                  <a:pt x="54" y="61"/>
                </a:lnTo>
                <a:lnTo>
                  <a:pt x="63" y="54"/>
                </a:lnTo>
                <a:lnTo>
                  <a:pt x="71" y="47"/>
                </a:lnTo>
                <a:lnTo>
                  <a:pt x="81" y="41"/>
                </a:lnTo>
                <a:lnTo>
                  <a:pt x="81" y="41"/>
                </a:lnTo>
                <a:lnTo>
                  <a:pt x="98" y="32"/>
                </a:lnTo>
                <a:lnTo>
                  <a:pt x="115" y="26"/>
                </a:lnTo>
                <a:lnTo>
                  <a:pt x="132" y="20"/>
                </a:lnTo>
                <a:lnTo>
                  <a:pt x="151" y="17"/>
                </a:lnTo>
                <a:lnTo>
                  <a:pt x="151" y="17"/>
                </a:lnTo>
                <a:lnTo>
                  <a:pt x="139" y="21"/>
                </a:lnTo>
                <a:lnTo>
                  <a:pt x="128" y="27"/>
                </a:lnTo>
                <a:lnTo>
                  <a:pt x="118" y="33"/>
                </a:lnTo>
                <a:lnTo>
                  <a:pt x="109" y="41"/>
                </a:lnTo>
                <a:lnTo>
                  <a:pt x="109" y="41"/>
                </a:lnTo>
                <a:lnTo>
                  <a:pt x="109" y="41"/>
                </a:lnTo>
                <a:lnTo>
                  <a:pt x="103" y="47"/>
                </a:lnTo>
                <a:lnTo>
                  <a:pt x="99" y="54"/>
                </a:lnTo>
                <a:lnTo>
                  <a:pt x="94" y="62"/>
                </a:lnTo>
                <a:lnTo>
                  <a:pt x="90" y="70"/>
                </a:lnTo>
                <a:lnTo>
                  <a:pt x="87" y="78"/>
                </a:lnTo>
                <a:lnTo>
                  <a:pt x="84" y="87"/>
                </a:lnTo>
                <a:lnTo>
                  <a:pt x="83" y="95"/>
                </a:lnTo>
                <a:lnTo>
                  <a:pt x="83" y="105"/>
                </a:lnTo>
                <a:lnTo>
                  <a:pt x="83" y="105"/>
                </a:lnTo>
                <a:lnTo>
                  <a:pt x="83" y="114"/>
                </a:lnTo>
                <a:lnTo>
                  <a:pt x="84" y="124"/>
                </a:lnTo>
                <a:lnTo>
                  <a:pt x="87" y="131"/>
                </a:lnTo>
                <a:lnTo>
                  <a:pt x="90" y="140"/>
                </a:lnTo>
                <a:lnTo>
                  <a:pt x="94" y="147"/>
                </a:lnTo>
                <a:lnTo>
                  <a:pt x="99" y="155"/>
                </a:lnTo>
                <a:lnTo>
                  <a:pt x="103" y="163"/>
                </a:lnTo>
                <a:lnTo>
                  <a:pt x="109" y="168"/>
                </a:lnTo>
                <a:lnTo>
                  <a:pt x="109" y="168"/>
                </a:lnTo>
                <a:lnTo>
                  <a:pt x="109" y="168"/>
                </a:lnTo>
                <a:lnTo>
                  <a:pt x="109" y="168"/>
                </a:lnTo>
                <a:lnTo>
                  <a:pt x="118" y="177"/>
                </a:lnTo>
                <a:lnTo>
                  <a:pt x="128" y="183"/>
                </a:lnTo>
                <a:lnTo>
                  <a:pt x="139" y="189"/>
                </a:lnTo>
                <a:lnTo>
                  <a:pt x="151" y="192"/>
                </a:lnTo>
                <a:lnTo>
                  <a:pt x="151" y="192"/>
                </a:lnTo>
                <a:lnTo>
                  <a:pt x="132" y="189"/>
                </a:lnTo>
                <a:lnTo>
                  <a:pt x="115" y="184"/>
                </a:lnTo>
                <a:lnTo>
                  <a:pt x="98" y="177"/>
                </a:lnTo>
                <a:lnTo>
                  <a:pt x="81" y="169"/>
                </a:lnTo>
                <a:lnTo>
                  <a:pt x="81" y="169"/>
                </a:lnTo>
                <a:close/>
                <a:moveTo>
                  <a:pt x="121" y="157"/>
                </a:moveTo>
                <a:lnTo>
                  <a:pt x="121" y="157"/>
                </a:lnTo>
                <a:lnTo>
                  <a:pt x="121" y="157"/>
                </a:lnTo>
                <a:lnTo>
                  <a:pt x="121" y="157"/>
                </a:lnTo>
                <a:lnTo>
                  <a:pt x="116" y="152"/>
                </a:lnTo>
                <a:lnTo>
                  <a:pt x="112" y="146"/>
                </a:lnTo>
                <a:lnTo>
                  <a:pt x="108" y="140"/>
                </a:lnTo>
                <a:lnTo>
                  <a:pt x="105" y="133"/>
                </a:lnTo>
                <a:lnTo>
                  <a:pt x="103" y="127"/>
                </a:lnTo>
                <a:lnTo>
                  <a:pt x="101" y="119"/>
                </a:lnTo>
                <a:lnTo>
                  <a:pt x="100" y="113"/>
                </a:lnTo>
                <a:lnTo>
                  <a:pt x="100" y="105"/>
                </a:lnTo>
                <a:lnTo>
                  <a:pt x="100" y="105"/>
                </a:lnTo>
                <a:lnTo>
                  <a:pt x="100" y="97"/>
                </a:lnTo>
                <a:lnTo>
                  <a:pt x="101" y="90"/>
                </a:lnTo>
                <a:lnTo>
                  <a:pt x="103" y="83"/>
                </a:lnTo>
                <a:lnTo>
                  <a:pt x="105" y="76"/>
                </a:lnTo>
                <a:lnTo>
                  <a:pt x="108" y="70"/>
                </a:lnTo>
                <a:lnTo>
                  <a:pt x="112" y="64"/>
                </a:lnTo>
                <a:lnTo>
                  <a:pt x="116" y="58"/>
                </a:lnTo>
                <a:lnTo>
                  <a:pt x="121" y="53"/>
                </a:lnTo>
                <a:lnTo>
                  <a:pt x="126" y="49"/>
                </a:lnTo>
                <a:lnTo>
                  <a:pt x="132" y="44"/>
                </a:lnTo>
                <a:lnTo>
                  <a:pt x="138" y="40"/>
                </a:lnTo>
                <a:lnTo>
                  <a:pt x="144" y="37"/>
                </a:lnTo>
                <a:lnTo>
                  <a:pt x="151" y="34"/>
                </a:lnTo>
                <a:lnTo>
                  <a:pt x="158" y="32"/>
                </a:lnTo>
                <a:lnTo>
                  <a:pt x="166" y="31"/>
                </a:lnTo>
                <a:lnTo>
                  <a:pt x="174" y="31"/>
                </a:lnTo>
                <a:lnTo>
                  <a:pt x="174" y="31"/>
                </a:lnTo>
                <a:lnTo>
                  <a:pt x="180" y="31"/>
                </a:lnTo>
                <a:lnTo>
                  <a:pt x="188" y="32"/>
                </a:lnTo>
                <a:lnTo>
                  <a:pt x="195" y="34"/>
                </a:lnTo>
                <a:lnTo>
                  <a:pt x="202" y="37"/>
                </a:lnTo>
                <a:lnTo>
                  <a:pt x="208" y="40"/>
                </a:lnTo>
                <a:lnTo>
                  <a:pt x="214" y="44"/>
                </a:lnTo>
                <a:lnTo>
                  <a:pt x="219" y="49"/>
                </a:lnTo>
                <a:lnTo>
                  <a:pt x="225" y="53"/>
                </a:lnTo>
                <a:lnTo>
                  <a:pt x="230" y="58"/>
                </a:lnTo>
                <a:lnTo>
                  <a:pt x="235" y="64"/>
                </a:lnTo>
                <a:lnTo>
                  <a:pt x="238" y="70"/>
                </a:lnTo>
                <a:lnTo>
                  <a:pt x="241" y="77"/>
                </a:lnTo>
                <a:lnTo>
                  <a:pt x="243" y="83"/>
                </a:lnTo>
                <a:lnTo>
                  <a:pt x="245" y="90"/>
                </a:lnTo>
                <a:lnTo>
                  <a:pt x="246" y="97"/>
                </a:lnTo>
                <a:lnTo>
                  <a:pt x="246" y="105"/>
                </a:lnTo>
                <a:lnTo>
                  <a:pt x="246" y="105"/>
                </a:lnTo>
                <a:lnTo>
                  <a:pt x="246" y="113"/>
                </a:lnTo>
                <a:lnTo>
                  <a:pt x="245" y="119"/>
                </a:lnTo>
                <a:lnTo>
                  <a:pt x="243" y="127"/>
                </a:lnTo>
                <a:lnTo>
                  <a:pt x="241" y="133"/>
                </a:lnTo>
                <a:lnTo>
                  <a:pt x="238" y="140"/>
                </a:lnTo>
                <a:lnTo>
                  <a:pt x="235" y="146"/>
                </a:lnTo>
                <a:lnTo>
                  <a:pt x="230" y="152"/>
                </a:lnTo>
                <a:lnTo>
                  <a:pt x="225" y="157"/>
                </a:lnTo>
                <a:lnTo>
                  <a:pt x="225" y="157"/>
                </a:lnTo>
                <a:lnTo>
                  <a:pt x="225" y="157"/>
                </a:lnTo>
                <a:lnTo>
                  <a:pt x="220" y="162"/>
                </a:lnTo>
                <a:lnTo>
                  <a:pt x="214" y="166"/>
                </a:lnTo>
                <a:lnTo>
                  <a:pt x="208" y="169"/>
                </a:lnTo>
                <a:lnTo>
                  <a:pt x="202" y="172"/>
                </a:lnTo>
                <a:lnTo>
                  <a:pt x="195" y="176"/>
                </a:lnTo>
                <a:lnTo>
                  <a:pt x="188" y="177"/>
                </a:lnTo>
                <a:lnTo>
                  <a:pt x="180" y="178"/>
                </a:lnTo>
                <a:lnTo>
                  <a:pt x="174" y="179"/>
                </a:lnTo>
                <a:lnTo>
                  <a:pt x="174" y="179"/>
                </a:lnTo>
                <a:lnTo>
                  <a:pt x="166" y="178"/>
                </a:lnTo>
                <a:lnTo>
                  <a:pt x="158" y="177"/>
                </a:lnTo>
                <a:lnTo>
                  <a:pt x="151" y="176"/>
                </a:lnTo>
                <a:lnTo>
                  <a:pt x="144" y="172"/>
                </a:lnTo>
                <a:lnTo>
                  <a:pt x="138" y="169"/>
                </a:lnTo>
                <a:lnTo>
                  <a:pt x="132" y="166"/>
                </a:lnTo>
                <a:lnTo>
                  <a:pt x="126" y="162"/>
                </a:lnTo>
                <a:lnTo>
                  <a:pt x="121" y="157"/>
                </a:lnTo>
                <a:lnTo>
                  <a:pt x="121" y="157"/>
                </a:lnTo>
                <a:close/>
                <a:moveTo>
                  <a:pt x="265" y="169"/>
                </a:moveTo>
                <a:lnTo>
                  <a:pt x="265" y="169"/>
                </a:lnTo>
                <a:lnTo>
                  <a:pt x="265" y="169"/>
                </a:lnTo>
                <a:lnTo>
                  <a:pt x="249" y="177"/>
                </a:lnTo>
                <a:lnTo>
                  <a:pt x="231" y="184"/>
                </a:lnTo>
                <a:lnTo>
                  <a:pt x="214" y="189"/>
                </a:lnTo>
                <a:lnTo>
                  <a:pt x="195" y="192"/>
                </a:lnTo>
                <a:lnTo>
                  <a:pt x="195" y="192"/>
                </a:lnTo>
                <a:lnTo>
                  <a:pt x="207" y="189"/>
                </a:lnTo>
                <a:lnTo>
                  <a:pt x="218" y="183"/>
                </a:lnTo>
                <a:lnTo>
                  <a:pt x="228" y="177"/>
                </a:lnTo>
                <a:lnTo>
                  <a:pt x="237" y="168"/>
                </a:lnTo>
                <a:lnTo>
                  <a:pt x="237" y="168"/>
                </a:lnTo>
                <a:lnTo>
                  <a:pt x="237" y="168"/>
                </a:lnTo>
                <a:lnTo>
                  <a:pt x="237" y="168"/>
                </a:lnTo>
                <a:lnTo>
                  <a:pt x="237" y="168"/>
                </a:lnTo>
                <a:lnTo>
                  <a:pt x="242" y="163"/>
                </a:lnTo>
                <a:lnTo>
                  <a:pt x="248" y="155"/>
                </a:lnTo>
                <a:lnTo>
                  <a:pt x="252" y="147"/>
                </a:lnTo>
                <a:lnTo>
                  <a:pt x="256" y="140"/>
                </a:lnTo>
                <a:lnTo>
                  <a:pt x="260" y="131"/>
                </a:lnTo>
                <a:lnTo>
                  <a:pt x="262" y="124"/>
                </a:lnTo>
                <a:lnTo>
                  <a:pt x="263" y="114"/>
                </a:lnTo>
                <a:lnTo>
                  <a:pt x="263" y="105"/>
                </a:lnTo>
                <a:lnTo>
                  <a:pt x="263" y="105"/>
                </a:lnTo>
                <a:lnTo>
                  <a:pt x="263" y="95"/>
                </a:lnTo>
                <a:lnTo>
                  <a:pt x="262" y="87"/>
                </a:lnTo>
                <a:lnTo>
                  <a:pt x="260" y="78"/>
                </a:lnTo>
                <a:lnTo>
                  <a:pt x="256" y="70"/>
                </a:lnTo>
                <a:lnTo>
                  <a:pt x="252" y="62"/>
                </a:lnTo>
                <a:lnTo>
                  <a:pt x="248" y="54"/>
                </a:lnTo>
                <a:lnTo>
                  <a:pt x="242" y="47"/>
                </a:lnTo>
                <a:lnTo>
                  <a:pt x="237" y="41"/>
                </a:lnTo>
                <a:lnTo>
                  <a:pt x="237" y="41"/>
                </a:lnTo>
                <a:lnTo>
                  <a:pt x="228" y="33"/>
                </a:lnTo>
                <a:lnTo>
                  <a:pt x="218" y="27"/>
                </a:lnTo>
                <a:lnTo>
                  <a:pt x="207" y="21"/>
                </a:lnTo>
                <a:lnTo>
                  <a:pt x="195" y="17"/>
                </a:lnTo>
                <a:lnTo>
                  <a:pt x="195" y="17"/>
                </a:lnTo>
                <a:lnTo>
                  <a:pt x="214" y="20"/>
                </a:lnTo>
                <a:lnTo>
                  <a:pt x="231" y="26"/>
                </a:lnTo>
                <a:lnTo>
                  <a:pt x="249" y="32"/>
                </a:lnTo>
                <a:lnTo>
                  <a:pt x="265" y="41"/>
                </a:lnTo>
                <a:lnTo>
                  <a:pt x="265" y="41"/>
                </a:lnTo>
                <a:lnTo>
                  <a:pt x="275" y="47"/>
                </a:lnTo>
                <a:lnTo>
                  <a:pt x="283" y="54"/>
                </a:lnTo>
                <a:lnTo>
                  <a:pt x="292" y="61"/>
                </a:lnTo>
                <a:lnTo>
                  <a:pt x="301" y="69"/>
                </a:lnTo>
                <a:lnTo>
                  <a:pt x="308" y="77"/>
                </a:lnTo>
                <a:lnTo>
                  <a:pt x="316" y="86"/>
                </a:lnTo>
                <a:lnTo>
                  <a:pt x="323" y="95"/>
                </a:lnTo>
                <a:lnTo>
                  <a:pt x="329" y="105"/>
                </a:lnTo>
                <a:lnTo>
                  <a:pt x="329" y="105"/>
                </a:lnTo>
                <a:lnTo>
                  <a:pt x="323" y="115"/>
                </a:lnTo>
                <a:lnTo>
                  <a:pt x="316" y="124"/>
                </a:lnTo>
                <a:lnTo>
                  <a:pt x="308" y="132"/>
                </a:lnTo>
                <a:lnTo>
                  <a:pt x="301" y="141"/>
                </a:lnTo>
                <a:lnTo>
                  <a:pt x="292" y="149"/>
                </a:lnTo>
                <a:lnTo>
                  <a:pt x="283" y="156"/>
                </a:lnTo>
                <a:lnTo>
                  <a:pt x="275" y="163"/>
                </a:lnTo>
                <a:lnTo>
                  <a:pt x="265" y="169"/>
                </a:lnTo>
                <a:lnTo>
                  <a:pt x="265" y="169"/>
                </a:lnTo>
                <a:close/>
                <a:moveTo>
                  <a:pt x="174" y="141"/>
                </a:moveTo>
                <a:lnTo>
                  <a:pt x="174" y="141"/>
                </a:lnTo>
                <a:lnTo>
                  <a:pt x="174" y="141"/>
                </a:lnTo>
                <a:lnTo>
                  <a:pt x="180" y="140"/>
                </a:lnTo>
                <a:lnTo>
                  <a:pt x="187" y="139"/>
                </a:lnTo>
                <a:lnTo>
                  <a:pt x="193" y="136"/>
                </a:lnTo>
                <a:lnTo>
                  <a:pt x="198" y="131"/>
                </a:lnTo>
                <a:lnTo>
                  <a:pt x="199" y="130"/>
                </a:lnTo>
                <a:lnTo>
                  <a:pt x="199" y="130"/>
                </a:lnTo>
                <a:lnTo>
                  <a:pt x="203" y="125"/>
                </a:lnTo>
                <a:lnTo>
                  <a:pt x="206" y="119"/>
                </a:lnTo>
                <a:lnTo>
                  <a:pt x="208" y="112"/>
                </a:lnTo>
                <a:lnTo>
                  <a:pt x="210" y="105"/>
                </a:lnTo>
                <a:lnTo>
                  <a:pt x="210" y="105"/>
                </a:lnTo>
                <a:lnTo>
                  <a:pt x="208" y="97"/>
                </a:lnTo>
                <a:lnTo>
                  <a:pt x="206" y="91"/>
                </a:lnTo>
                <a:lnTo>
                  <a:pt x="203" y="84"/>
                </a:lnTo>
                <a:lnTo>
                  <a:pt x="199" y="79"/>
                </a:lnTo>
                <a:lnTo>
                  <a:pt x="199" y="79"/>
                </a:lnTo>
                <a:lnTo>
                  <a:pt x="199" y="79"/>
                </a:lnTo>
                <a:lnTo>
                  <a:pt x="193" y="75"/>
                </a:lnTo>
                <a:lnTo>
                  <a:pt x="187" y="71"/>
                </a:lnTo>
                <a:lnTo>
                  <a:pt x="180" y="69"/>
                </a:lnTo>
                <a:lnTo>
                  <a:pt x="174" y="69"/>
                </a:lnTo>
                <a:lnTo>
                  <a:pt x="174" y="69"/>
                </a:lnTo>
                <a:lnTo>
                  <a:pt x="166" y="69"/>
                </a:lnTo>
                <a:lnTo>
                  <a:pt x="159" y="71"/>
                </a:lnTo>
                <a:lnTo>
                  <a:pt x="153" y="75"/>
                </a:lnTo>
                <a:lnTo>
                  <a:pt x="148" y="79"/>
                </a:lnTo>
                <a:lnTo>
                  <a:pt x="148" y="79"/>
                </a:lnTo>
                <a:lnTo>
                  <a:pt x="148" y="79"/>
                </a:lnTo>
                <a:lnTo>
                  <a:pt x="143" y="84"/>
                </a:lnTo>
                <a:lnTo>
                  <a:pt x="140" y="91"/>
                </a:lnTo>
                <a:lnTo>
                  <a:pt x="138" y="97"/>
                </a:lnTo>
                <a:lnTo>
                  <a:pt x="137" y="105"/>
                </a:lnTo>
                <a:lnTo>
                  <a:pt x="137" y="105"/>
                </a:lnTo>
                <a:lnTo>
                  <a:pt x="138" y="112"/>
                </a:lnTo>
                <a:lnTo>
                  <a:pt x="140" y="119"/>
                </a:lnTo>
                <a:lnTo>
                  <a:pt x="143" y="125"/>
                </a:lnTo>
                <a:lnTo>
                  <a:pt x="148" y="130"/>
                </a:lnTo>
                <a:lnTo>
                  <a:pt x="148" y="130"/>
                </a:lnTo>
                <a:lnTo>
                  <a:pt x="148" y="130"/>
                </a:lnTo>
                <a:lnTo>
                  <a:pt x="148" y="130"/>
                </a:lnTo>
                <a:lnTo>
                  <a:pt x="153" y="134"/>
                </a:lnTo>
                <a:lnTo>
                  <a:pt x="159" y="138"/>
                </a:lnTo>
                <a:lnTo>
                  <a:pt x="166" y="140"/>
                </a:lnTo>
                <a:lnTo>
                  <a:pt x="174" y="141"/>
                </a:lnTo>
                <a:lnTo>
                  <a:pt x="174" y="141"/>
                </a:lnTo>
                <a:close/>
                <a:moveTo>
                  <a:pt x="159" y="91"/>
                </a:moveTo>
                <a:lnTo>
                  <a:pt x="159" y="91"/>
                </a:lnTo>
                <a:lnTo>
                  <a:pt x="159" y="91"/>
                </a:lnTo>
                <a:lnTo>
                  <a:pt x="159" y="91"/>
                </a:lnTo>
                <a:lnTo>
                  <a:pt x="163" y="89"/>
                </a:lnTo>
                <a:lnTo>
                  <a:pt x="166" y="87"/>
                </a:lnTo>
                <a:lnTo>
                  <a:pt x="169" y="86"/>
                </a:lnTo>
                <a:lnTo>
                  <a:pt x="174" y="86"/>
                </a:lnTo>
                <a:lnTo>
                  <a:pt x="174" y="86"/>
                </a:lnTo>
                <a:lnTo>
                  <a:pt x="177" y="86"/>
                </a:lnTo>
                <a:lnTo>
                  <a:pt x="181" y="87"/>
                </a:lnTo>
                <a:lnTo>
                  <a:pt x="184" y="89"/>
                </a:lnTo>
                <a:lnTo>
                  <a:pt x="187" y="91"/>
                </a:lnTo>
                <a:lnTo>
                  <a:pt x="187" y="91"/>
                </a:lnTo>
                <a:lnTo>
                  <a:pt x="187" y="91"/>
                </a:lnTo>
                <a:lnTo>
                  <a:pt x="189" y="94"/>
                </a:lnTo>
                <a:lnTo>
                  <a:pt x="191" y="97"/>
                </a:lnTo>
                <a:lnTo>
                  <a:pt x="192" y="101"/>
                </a:lnTo>
                <a:lnTo>
                  <a:pt x="193" y="105"/>
                </a:lnTo>
                <a:lnTo>
                  <a:pt x="193" y="105"/>
                </a:lnTo>
                <a:lnTo>
                  <a:pt x="192" y="108"/>
                </a:lnTo>
                <a:lnTo>
                  <a:pt x="191" y="113"/>
                </a:lnTo>
                <a:lnTo>
                  <a:pt x="189" y="116"/>
                </a:lnTo>
                <a:lnTo>
                  <a:pt x="187" y="119"/>
                </a:lnTo>
                <a:lnTo>
                  <a:pt x="187" y="119"/>
                </a:lnTo>
                <a:lnTo>
                  <a:pt x="187" y="119"/>
                </a:lnTo>
                <a:lnTo>
                  <a:pt x="183" y="121"/>
                </a:lnTo>
                <a:lnTo>
                  <a:pt x="180" y="122"/>
                </a:lnTo>
                <a:lnTo>
                  <a:pt x="177" y="124"/>
                </a:lnTo>
                <a:lnTo>
                  <a:pt x="174" y="125"/>
                </a:lnTo>
                <a:lnTo>
                  <a:pt x="174" y="125"/>
                </a:lnTo>
                <a:lnTo>
                  <a:pt x="169" y="124"/>
                </a:lnTo>
                <a:lnTo>
                  <a:pt x="165" y="122"/>
                </a:lnTo>
                <a:lnTo>
                  <a:pt x="162" y="121"/>
                </a:lnTo>
                <a:lnTo>
                  <a:pt x="159" y="119"/>
                </a:lnTo>
                <a:lnTo>
                  <a:pt x="159" y="119"/>
                </a:lnTo>
                <a:lnTo>
                  <a:pt x="159" y="119"/>
                </a:lnTo>
                <a:lnTo>
                  <a:pt x="157" y="116"/>
                </a:lnTo>
                <a:lnTo>
                  <a:pt x="155" y="113"/>
                </a:lnTo>
                <a:lnTo>
                  <a:pt x="154" y="108"/>
                </a:lnTo>
                <a:lnTo>
                  <a:pt x="154" y="105"/>
                </a:lnTo>
                <a:lnTo>
                  <a:pt x="154" y="105"/>
                </a:lnTo>
                <a:lnTo>
                  <a:pt x="154" y="101"/>
                </a:lnTo>
                <a:lnTo>
                  <a:pt x="155" y="97"/>
                </a:lnTo>
                <a:lnTo>
                  <a:pt x="157" y="94"/>
                </a:lnTo>
                <a:lnTo>
                  <a:pt x="159" y="91"/>
                </a:lnTo>
                <a:lnTo>
                  <a:pt x="159" y="91"/>
                </a:lnTo>
                <a:close/>
                <a:moveTo>
                  <a:pt x="233" y="117"/>
                </a:moveTo>
                <a:lnTo>
                  <a:pt x="233" y="117"/>
                </a:lnTo>
                <a:lnTo>
                  <a:pt x="233" y="117"/>
                </a:lnTo>
                <a:lnTo>
                  <a:pt x="235" y="105"/>
                </a:lnTo>
                <a:lnTo>
                  <a:pt x="235" y="105"/>
                </a:lnTo>
                <a:lnTo>
                  <a:pt x="233" y="102"/>
                </a:lnTo>
                <a:lnTo>
                  <a:pt x="232" y="99"/>
                </a:lnTo>
                <a:lnTo>
                  <a:pt x="229" y="97"/>
                </a:lnTo>
                <a:lnTo>
                  <a:pt x="226" y="96"/>
                </a:lnTo>
                <a:lnTo>
                  <a:pt x="226" y="96"/>
                </a:lnTo>
                <a:lnTo>
                  <a:pt x="223" y="97"/>
                </a:lnTo>
                <a:lnTo>
                  <a:pt x="220" y="99"/>
                </a:lnTo>
                <a:lnTo>
                  <a:pt x="218" y="102"/>
                </a:lnTo>
                <a:lnTo>
                  <a:pt x="218" y="105"/>
                </a:lnTo>
                <a:lnTo>
                  <a:pt x="218" y="105"/>
                </a:lnTo>
                <a:lnTo>
                  <a:pt x="217" y="114"/>
                </a:lnTo>
                <a:lnTo>
                  <a:pt x="217" y="114"/>
                </a:lnTo>
                <a:lnTo>
                  <a:pt x="214" y="122"/>
                </a:lnTo>
                <a:lnTo>
                  <a:pt x="214" y="122"/>
                </a:lnTo>
                <a:lnTo>
                  <a:pt x="211" y="130"/>
                </a:lnTo>
                <a:lnTo>
                  <a:pt x="210" y="130"/>
                </a:lnTo>
                <a:lnTo>
                  <a:pt x="210" y="130"/>
                </a:lnTo>
                <a:lnTo>
                  <a:pt x="205" y="137"/>
                </a:lnTo>
                <a:lnTo>
                  <a:pt x="204" y="137"/>
                </a:lnTo>
                <a:lnTo>
                  <a:pt x="204" y="137"/>
                </a:lnTo>
                <a:lnTo>
                  <a:pt x="198" y="142"/>
                </a:lnTo>
                <a:lnTo>
                  <a:pt x="198" y="142"/>
                </a:lnTo>
                <a:lnTo>
                  <a:pt x="198" y="142"/>
                </a:lnTo>
                <a:lnTo>
                  <a:pt x="191" y="146"/>
                </a:lnTo>
                <a:lnTo>
                  <a:pt x="190" y="146"/>
                </a:lnTo>
                <a:lnTo>
                  <a:pt x="190" y="146"/>
                </a:lnTo>
                <a:lnTo>
                  <a:pt x="182" y="149"/>
                </a:lnTo>
                <a:lnTo>
                  <a:pt x="182" y="149"/>
                </a:lnTo>
                <a:lnTo>
                  <a:pt x="174" y="150"/>
                </a:lnTo>
                <a:lnTo>
                  <a:pt x="174" y="150"/>
                </a:lnTo>
                <a:lnTo>
                  <a:pt x="170" y="151"/>
                </a:lnTo>
                <a:lnTo>
                  <a:pt x="167" y="152"/>
                </a:lnTo>
                <a:lnTo>
                  <a:pt x="165" y="155"/>
                </a:lnTo>
                <a:lnTo>
                  <a:pt x="165" y="158"/>
                </a:lnTo>
                <a:lnTo>
                  <a:pt x="165" y="158"/>
                </a:lnTo>
                <a:lnTo>
                  <a:pt x="165" y="161"/>
                </a:lnTo>
                <a:lnTo>
                  <a:pt x="167" y="164"/>
                </a:lnTo>
                <a:lnTo>
                  <a:pt x="170" y="166"/>
                </a:lnTo>
                <a:lnTo>
                  <a:pt x="174" y="166"/>
                </a:lnTo>
                <a:lnTo>
                  <a:pt x="174" y="166"/>
                </a:lnTo>
                <a:lnTo>
                  <a:pt x="186" y="165"/>
                </a:lnTo>
                <a:lnTo>
                  <a:pt x="186" y="165"/>
                </a:lnTo>
                <a:lnTo>
                  <a:pt x="196" y="162"/>
                </a:lnTo>
                <a:lnTo>
                  <a:pt x="196" y="162"/>
                </a:lnTo>
                <a:lnTo>
                  <a:pt x="196" y="162"/>
                </a:lnTo>
                <a:lnTo>
                  <a:pt x="206" y="156"/>
                </a:lnTo>
                <a:lnTo>
                  <a:pt x="207" y="156"/>
                </a:lnTo>
                <a:lnTo>
                  <a:pt x="207" y="156"/>
                </a:lnTo>
                <a:lnTo>
                  <a:pt x="216" y="149"/>
                </a:lnTo>
                <a:lnTo>
                  <a:pt x="216" y="149"/>
                </a:lnTo>
                <a:lnTo>
                  <a:pt x="216" y="149"/>
                </a:lnTo>
                <a:lnTo>
                  <a:pt x="224" y="140"/>
                </a:lnTo>
                <a:lnTo>
                  <a:pt x="224" y="139"/>
                </a:lnTo>
                <a:lnTo>
                  <a:pt x="224" y="139"/>
                </a:lnTo>
                <a:lnTo>
                  <a:pt x="229" y="129"/>
                </a:lnTo>
                <a:lnTo>
                  <a:pt x="229" y="129"/>
                </a:lnTo>
                <a:lnTo>
                  <a:pt x="233" y="117"/>
                </a:lnTo>
                <a:lnTo>
                  <a:pt x="233" y="117"/>
                </a:lnTo>
                <a:close/>
              </a:path>
            </a:pathLst>
          </a:custGeom>
          <a:solidFill>
            <a:srgbClr val="078D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314" name="그래픽 1310">
            <a:extLst>
              <a:ext uri="{FF2B5EF4-FFF2-40B4-BE49-F238E27FC236}">
                <a16:creationId xmlns:a16="http://schemas.microsoft.com/office/drawing/2014/main" xmlns="" id="{29CF4D35-EF74-4E42-8341-932B6E5AE786}"/>
              </a:ext>
            </a:extLst>
          </p:cNvPr>
          <p:cNvGrpSpPr/>
          <p:nvPr userDrawn="1"/>
        </p:nvGrpSpPr>
        <p:grpSpPr>
          <a:xfrm>
            <a:off x="-4063" y="-13600"/>
            <a:ext cx="5777153" cy="6877563"/>
            <a:chOff x="5462" y="-13600"/>
            <a:chExt cx="5777153" cy="6877563"/>
          </a:xfrm>
          <a:solidFill>
            <a:schemeClr val="bg1">
              <a:lumMod val="95000"/>
            </a:schemeClr>
          </a:solidFill>
        </p:grpSpPr>
        <p:sp>
          <p:nvSpPr>
            <p:cNvPr id="1315" name="자유형: 도형 1314">
              <a:extLst>
                <a:ext uri="{FF2B5EF4-FFF2-40B4-BE49-F238E27FC236}">
                  <a16:creationId xmlns:a16="http://schemas.microsoft.com/office/drawing/2014/main" xmlns="" id="{DA348C76-94F5-417C-84B2-032293A8B7F3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6" name="자유형: 도형 1315">
              <a:extLst>
                <a:ext uri="{FF2B5EF4-FFF2-40B4-BE49-F238E27FC236}">
                  <a16:creationId xmlns:a16="http://schemas.microsoft.com/office/drawing/2014/main" xmlns="" id="{FEC4312E-63AE-4335-88F8-86E511008EA4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7" name="자유형: 도형 1316">
              <a:extLst>
                <a:ext uri="{FF2B5EF4-FFF2-40B4-BE49-F238E27FC236}">
                  <a16:creationId xmlns:a16="http://schemas.microsoft.com/office/drawing/2014/main" xmlns="" id="{BE20977D-A5B3-4894-8E60-3B564F7F46B1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8" name="자유형: 도형 1317">
              <a:extLst>
                <a:ext uri="{FF2B5EF4-FFF2-40B4-BE49-F238E27FC236}">
                  <a16:creationId xmlns:a16="http://schemas.microsoft.com/office/drawing/2014/main" xmlns="" id="{D591AE4E-6CE3-4939-8E61-9C06494BA634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9" name="자유형: 도형 1318">
              <a:extLst>
                <a:ext uri="{FF2B5EF4-FFF2-40B4-BE49-F238E27FC236}">
                  <a16:creationId xmlns:a16="http://schemas.microsoft.com/office/drawing/2014/main" xmlns="" id="{9C98924C-C4E4-44C7-AD16-58AEC95BA9FD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0" name="자유형: 도형 1319">
              <a:extLst>
                <a:ext uri="{FF2B5EF4-FFF2-40B4-BE49-F238E27FC236}">
                  <a16:creationId xmlns:a16="http://schemas.microsoft.com/office/drawing/2014/main" xmlns="" id="{B4A62AF0-7DD1-4B39-B1D4-6B186A919EA4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1" name="자유형: 도형 1320">
              <a:extLst>
                <a:ext uri="{FF2B5EF4-FFF2-40B4-BE49-F238E27FC236}">
                  <a16:creationId xmlns:a16="http://schemas.microsoft.com/office/drawing/2014/main" xmlns="" id="{1D8C9E32-6595-431B-82AA-0B02177E9FA7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2" name="자유형: 도형 1321">
              <a:extLst>
                <a:ext uri="{FF2B5EF4-FFF2-40B4-BE49-F238E27FC236}">
                  <a16:creationId xmlns:a16="http://schemas.microsoft.com/office/drawing/2014/main" xmlns="" id="{1066D015-CD15-4F37-AC03-C0C956768787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3" name="자유형: 도형 1322">
              <a:extLst>
                <a:ext uri="{FF2B5EF4-FFF2-40B4-BE49-F238E27FC236}">
                  <a16:creationId xmlns:a16="http://schemas.microsoft.com/office/drawing/2014/main" xmlns="" id="{81732928-80F5-4B48-A121-7E26B5A0D730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4" name="자유형: 도형 1323">
              <a:extLst>
                <a:ext uri="{FF2B5EF4-FFF2-40B4-BE49-F238E27FC236}">
                  <a16:creationId xmlns:a16="http://schemas.microsoft.com/office/drawing/2014/main" xmlns="" id="{4F633695-D59C-4B06-A575-698B6218E2F1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5" name="자유형: 도형 1324">
              <a:extLst>
                <a:ext uri="{FF2B5EF4-FFF2-40B4-BE49-F238E27FC236}">
                  <a16:creationId xmlns:a16="http://schemas.microsoft.com/office/drawing/2014/main" xmlns="" id="{16682E0C-E668-406A-B338-7A16B2655127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6" name="자유형: 도형 1325">
              <a:extLst>
                <a:ext uri="{FF2B5EF4-FFF2-40B4-BE49-F238E27FC236}">
                  <a16:creationId xmlns:a16="http://schemas.microsoft.com/office/drawing/2014/main" xmlns="" id="{149DEA77-9EFB-4FE3-B51C-C8756FD655EB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7" name="자유형: 도형 1326">
              <a:extLst>
                <a:ext uri="{FF2B5EF4-FFF2-40B4-BE49-F238E27FC236}">
                  <a16:creationId xmlns:a16="http://schemas.microsoft.com/office/drawing/2014/main" xmlns="" id="{6F1FBAA5-9380-4F85-AEC1-3CB535347AF6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8" name="자유형: 도형 1327">
              <a:extLst>
                <a:ext uri="{FF2B5EF4-FFF2-40B4-BE49-F238E27FC236}">
                  <a16:creationId xmlns:a16="http://schemas.microsoft.com/office/drawing/2014/main" xmlns="" id="{071CB0C6-5AE3-43B7-8F21-E6F8A692B770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9" name="자유형: 도형 1328">
              <a:extLst>
                <a:ext uri="{FF2B5EF4-FFF2-40B4-BE49-F238E27FC236}">
                  <a16:creationId xmlns:a16="http://schemas.microsoft.com/office/drawing/2014/main" xmlns="" id="{7A30793C-3FD9-4CEB-9C9B-BFA92ADAAF0F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0" name="자유형: 도형 1329">
              <a:extLst>
                <a:ext uri="{FF2B5EF4-FFF2-40B4-BE49-F238E27FC236}">
                  <a16:creationId xmlns:a16="http://schemas.microsoft.com/office/drawing/2014/main" xmlns="" id="{3C1B643D-A979-4147-8ED5-6E1D896ADFD4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1" name="자유형: 도형 1330">
              <a:extLst>
                <a:ext uri="{FF2B5EF4-FFF2-40B4-BE49-F238E27FC236}">
                  <a16:creationId xmlns:a16="http://schemas.microsoft.com/office/drawing/2014/main" xmlns="" id="{BD66266D-03BB-4F36-A10D-9AA2479E06C2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2" name="자유형: 도형 1331">
              <a:extLst>
                <a:ext uri="{FF2B5EF4-FFF2-40B4-BE49-F238E27FC236}">
                  <a16:creationId xmlns:a16="http://schemas.microsoft.com/office/drawing/2014/main" xmlns="" id="{1AF0C364-BCD9-4D78-85FD-78CB9F5F724A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3" name="자유형: 도형 1332">
              <a:extLst>
                <a:ext uri="{FF2B5EF4-FFF2-40B4-BE49-F238E27FC236}">
                  <a16:creationId xmlns:a16="http://schemas.microsoft.com/office/drawing/2014/main" xmlns="" id="{5913F196-BB51-4593-BEBD-2C9DD823DFE2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4" name="자유형: 도형 1333">
              <a:extLst>
                <a:ext uri="{FF2B5EF4-FFF2-40B4-BE49-F238E27FC236}">
                  <a16:creationId xmlns:a16="http://schemas.microsoft.com/office/drawing/2014/main" xmlns="" id="{F47BFC7D-1B52-4A55-8CB4-59FC2877F193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5" name="자유형: 도형 1334">
              <a:extLst>
                <a:ext uri="{FF2B5EF4-FFF2-40B4-BE49-F238E27FC236}">
                  <a16:creationId xmlns:a16="http://schemas.microsoft.com/office/drawing/2014/main" xmlns="" id="{D1086B89-93EF-45BD-90C1-EF1F0D5DECBC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6" name="자유형: 도형 1335">
              <a:extLst>
                <a:ext uri="{FF2B5EF4-FFF2-40B4-BE49-F238E27FC236}">
                  <a16:creationId xmlns:a16="http://schemas.microsoft.com/office/drawing/2014/main" xmlns="" id="{C134376F-1484-4FFF-AA50-795965290177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7" name="자유형: 도형 1336">
              <a:extLst>
                <a:ext uri="{FF2B5EF4-FFF2-40B4-BE49-F238E27FC236}">
                  <a16:creationId xmlns:a16="http://schemas.microsoft.com/office/drawing/2014/main" xmlns="" id="{AFAF756A-5216-451C-88BE-7AD4CC139FFE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8" name="자유형: 도형 1337">
              <a:extLst>
                <a:ext uri="{FF2B5EF4-FFF2-40B4-BE49-F238E27FC236}">
                  <a16:creationId xmlns:a16="http://schemas.microsoft.com/office/drawing/2014/main" xmlns="" id="{4D865FC2-670C-490C-96CE-9402F9ED7B3B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9" name="자유형: 도형 1338">
              <a:extLst>
                <a:ext uri="{FF2B5EF4-FFF2-40B4-BE49-F238E27FC236}">
                  <a16:creationId xmlns:a16="http://schemas.microsoft.com/office/drawing/2014/main" xmlns="" id="{4D497C0D-671F-43D5-88E0-49F255BBA370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0" name="자유형: 도형 1339">
              <a:extLst>
                <a:ext uri="{FF2B5EF4-FFF2-40B4-BE49-F238E27FC236}">
                  <a16:creationId xmlns:a16="http://schemas.microsoft.com/office/drawing/2014/main" xmlns="" id="{42758FBE-3EF9-4385-99E1-93C92DF201FC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1" name="자유형: 도형 1340">
              <a:extLst>
                <a:ext uri="{FF2B5EF4-FFF2-40B4-BE49-F238E27FC236}">
                  <a16:creationId xmlns:a16="http://schemas.microsoft.com/office/drawing/2014/main" xmlns="" id="{F446DFE7-20CE-4CFF-B2DF-551E07F1D0CA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2" name="자유형: 도형 1341">
              <a:extLst>
                <a:ext uri="{FF2B5EF4-FFF2-40B4-BE49-F238E27FC236}">
                  <a16:creationId xmlns:a16="http://schemas.microsoft.com/office/drawing/2014/main" xmlns="" id="{D93A5C39-965D-4925-9088-C2B5FD1FF139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3" name="자유형: 도형 1342">
              <a:extLst>
                <a:ext uri="{FF2B5EF4-FFF2-40B4-BE49-F238E27FC236}">
                  <a16:creationId xmlns:a16="http://schemas.microsoft.com/office/drawing/2014/main" xmlns="" id="{D0446BAB-B1D0-469B-8A94-33FEA5C8FB3F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4" name="자유형: 도형 1343">
              <a:extLst>
                <a:ext uri="{FF2B5EF4-FFF2-40B4-BE49-F238E27FC236}">
                  <a16:creationId xmlns:a16="http://schemas.microsoft.com/office/drawing/2014/main" xmlns="" id="{962F9FF7-CE97-4331-A07B-616C2D22FA2B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5" name="자유형: 도형 1344">
              <a:extLst>
                <a:ext uri="{FF2B5EF4-FFF2-40B4-BE49-F238E27FC236}">
                  <a16:creationId xmlns:a16="http://schemas.microsoft.com/office/drawing/2014/main" xmlns="" id="{60D1ACB3-9688-438C-B854-E67B476366FE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6" name="자유형: 도형 1345">
              <a:extLst>
                <a:ext uri="{FF2B5EF4-FFF2-40B4-BE49-F238E27FC236}">
                  <a16:creationId xmlns:a16="http://schemas.microsoft.com/office/drawing/2014/main" xmlns="" id="{16A2BA7E-90AC-4AA4-B373-1D7807FAAA8A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7" name="자유형: 도형 1346">
              <a:extLst>
                <a:ext uri="{FF2B5EF4-FFF2-40B4-BE49-F238E27FC236}">
                  <a16:creationId xmlns:a16="http://schemas.microsoft.com/office/drawing/2014/main" xmlns="" id="{80949D2F-229C-4188-AC5C-123E12E691C8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8" name="자유형: 도형 1347">
              <a:extLst>
                <a:ext uri="{FF2B5EF4-FFF2-40B4-BE49-F238E27FC236}">
                  <a16:creationId xmlns:a16="http://schemas.microsoft.com/office/drawing/2014/main" xmlns="" id="{4DF10B3D-2932-41B9-AD21-89D28FECA83D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9" name="자유형: 도형 1348">
              <a:extLst>
                <a:ext uri="{FF2B5EF4-FFF2-40B4-BE49-F238E27FC236}">
                  <a16:creationId xmlns:a16="http://schemas.microsoft.com/office/drawing/2014/main" xmlns="" id="{27F34951-7C80-4848-81ED-50616FAABC04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0" name="자유형: 도형 1349">
              <a:extLst>
                <a:ext uri="{FF2B5EF4-FFF2-40B4-BE49-F238E27FC236}">
                  <a16:creationId xmlns:a16="http://schemas.microsoft.com/office/drawing/2014/main" xmlns="" id="{670230D7-B1F9-42FC-8AF7-06F47AB27A22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1" name="자유형: 도형 1350">
              <a:extLst>
                <a:ext uri="{FF2B5EF4-FFF2-40B4-BE49-F238E27FC236}">
                  <a16:creationId xmlns:a16="http://schemas.microsoft.com/office/drawing/2014/main" xmlns="" id="{F2EFA9CB-31CD-4661-992C-9AF1CE0870B3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2" name="자유형: 도형 1351">
              <a:extLst>
                <a:ext uri="{FF2B5EF4-FFF2-40B4-BE49-F238E27FC236}">
                  <a16:creationId xmlns:a16="http://schemas.microsoft.com/office/drawing/2014/main" xmlns="" id="{82D49848-FE34-4A9F-807C-A520AC85104A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3" name="자유형: 도형 1352">
              <a:extLst>
                <a:ext uri="{FF2B5EF4-FFF2-40B4-BE49-F238E27FC236}">
                  <a16:creationId xmlns:a16="http://schemas.microsoft.com/office/drawing/2014/main" xmlns="" id="{5654D981-0A56-41B6-A7D2-BEC7F93258DF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4" name="자유형: 도형 1353">
              <a:extLst>
                <a:ext uri="{FF2B5EF4-FFF2-40B4-BE49-F238E27FC236}">
                  <a16:creationId xmlns:a16="http://schemas.microsoft.com/office/drawing/2014/main" xmlns="" id="{16163D89-B6C7-4C36-A5C0-33BCE73021A3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5" name="자유형: 도형 1354">
              <a:extLst>
                <a:ext uri="{FF2B5EF4-FFF2-40B4-BE49-F238E27FC236}">
                  <a16:creationId xmlns:a16="http://schemas.microsoft.com/office/drawing/2014/main" xmlns="" id="{250B9C4F-2B1D-42EC-967B-6350ADCAB9EE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6" name="자유형: 도형 1355">
              <a:extLst>
                <a:ext uri="{FF2B5EF4-FFF2-40B4-BE49-F238E27FC236}">
                  <a16:creationId xmlns:a16="http://schemas.microsoft.com/office/drawing/2014/main" xmlns="" id="{7CCF1984-58CC-44BC-9587-F6325B4D21AA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7" name="자유형: 도형 1356">
              <a:extLst>
                <a:ext uri="{FF2B5EF4-FFF2-40B4-BE49-F238E27FC236}">
                  <a16:creationId xmlns:a16="http://schemas.microsoft.com/office/drawing/2014/main" xmlns="" id="{B2CCD807-EAFF-4E60-A33C-643639D59F58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8" name="자유형: 도형 1357">
              <a:extLst>
                <a:ext uri="{FF2B5EF4-FFF2-40B4-BE49-F238E27FC236}">
                  <a16:creationId xmlns:a16="http://schemas.microsoft.com/office/drawing/2014/main" xmlns="" id="{AF0EAA40-805D-47DF-BF12-22D3135FFD7A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9" name="자유형: 도형 1358">
              <a:extLst>
                <a:ext uri="{FF2B5EF4-FFF2-40B4-BE49-F238E27FC236}">
                  <a16:creationId xmlns:a16="http://schemas.microsoft.com/office/drawing/2014/main" xmlns="" id="{29B5D543-9F20-46F4-8C8F-833641F1F81B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0" name="자유형: 도형 1359">
              <a:extLst>
                <a:ext uri="{FF2B5EF4-FFF2-40B4-BE49-F238E27FC236}">
                  <a16:creationId xmlns:a16="http://schemas.microsoft.com/office/drawing/2014/main" xmlns="" id="{99F9A1EF-08E9-47ED-9D14-2971624E0F40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1" name="자유형: 도형 1360">
              <a:extLst>
                <a:ext uri="{FF2B5EF4-FFF2-40B4-BE49-F238E27FC236}">
                  <a16:creationId xmlns:a16="http://schemas.microsoft.com/office/drawing/2014/main" xmlns="" id="{D71CA1F8-1717-4338-8642-80B8ECEDE815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2" name="자유형: 도형 1361">
              <a:extLst>
                <a:ext uri="{FF2B5EF4-FFF2-40B4-BE49-F238E27FC236}">
                  <a16:creationId xmlns:a16="http://schemas.microsoft.com/office/drawing/2014/main" xmlns="" id="{30C11556-811F-4C29-AF45-F607EB9DFC5F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3" name="자유형: 도형 1362">
              <a:extLst>
                <a:ext uri="{FF2B5EF4-FFF2-40B4-BE49-F238E27FC236}">
                  <a16:creationId xmlns:a16="http://schemas.microsoft.com/office/drawing/2014/main" xmlns="" id="{622A7A03-528B-440B-BDE2-BB2C1EE0BE1B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4" name="자유형: 도형 1363">
              <a:extLst>
                <a:ext uri="{FF2B5EF4-FFF2-40B4-BE49-F238E27FC236}">
                  <a16:creationId xmlns:a16="http://schemas.microsoft.com/office/drawing/2014/main" xmlns="" id="{8F977CCE-7C9A-4C5B-9C22-BB13C51762D5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5" name="자유형: 도형 1364">
              <a:extLst>
                <a:ext uri="{FF2B5EF4-FFF2-40B4-BE49-F238E27FC236}">
                  <a16:creationId xmlns:a16="http://schemas.microsoft.com/office/drawing/2014/main" xmlns="" id="{CB6387B1-85EF-4432-96E8-CF2A6FAE1067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6" name="자유형: 도형 1365">
              <a:extLst>
                <a:ext uri="{FF2B5EF4-FFF2-40B4-BE49-F238E27FC236}">
                  <a16:creationId xmlns:a16="http://schemas.microsoft.com/office/drawing/2014/main" xmlns="" id="{8768146D-DF1C-45D1-8144-DD20C17E7ED4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7" name="자유형: 도형 1366">
              <a:extLst>
                <a:ext uri="{FF2B5EF4-FFF2-40B4-BE49-F238E27FC236}">
                  <a16:creationId xmlns:a16="http://schemas.microsoft.com/office/drawing/2014/main" xmlns="" id="{017BCDE6-A74D-4B47-B272-C69396DEA316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8" name="자유형: 도형 1367">
              <a:extLst>
                <a:ext uri="{FF2B5EF4-FFF2-40B4-BE49-F238E27FC236}">
                  <a16:creationId xmlns:a16="http://schemas.microsoft.com/office/drawing/2014/main" xmlns="" id="{FEC7A29D-8B72-4E74-B2C9-ECE31B8D5F3E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9" name="자유형: 도형 1368">
              <a:extLst>
                <a:ext uri="{FF2B5EF4-FFF2-40B4-BE49-F238E27FC236}">
                  <a16:creationId xmlns:a16="http://schemas.microsoft.com/office/drawing/2014/main" xmlns="" id="{9D0C688F-9845-4878-9883-B67C526027C3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0" name="자유형: 도형 1369">
              <a:extLst>
                <a:ext uri="{FF2B5EF4-FFF2-40B4-BE49-F238E27FC236}">
                  <a16:creationId xmlns:a16="http://schemas.microsoft.com/office/drawing/2014/main" xmlns="" id="{836A522A-0109-44DF-81B1-F37882F3E1B3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1" name="자유형: 도형 1370">
              <a:extLst>
                <a:ext uri="{FF2B5EF4-FFF2-40B4-BE49-F238E27FC236}">
                  <a16:creationId xmlns:a16="http://schemas.microsoft.com/office/drawing/2014/main" xmlns="" id="{3D40D5DB-990B-4F83-A7AC-70DB69D7D45C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2" name="자유형: 도형 1371">
              <a:extLst>
                <a:ext uri="{FF2B5EF4-FFF2-40B4-BE49-F238E27FC236}">
                  <a16:creationId xmlns:a16="http://schemas.microsoft.com/office/drawing/2014/main" xmlns="" id="{83FD3AD3-C8B1-4B9C-AE53-BE1A2B5D867B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3" name="자유형: 도형 1372">
              <a:extLst>
                <a:ext uri="{FF2B5EF4-FFF2-40B4-BE49-F238E27FC236}">
                  <a16:creationId xmlns:a16="http://schemas.microsoft.com/office/drawing/2014/main" xmlns="" id="{CF58512B-2527-4BC2-9D2A-53FDC1E9F977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4" name="자유형: 도형 1373">
              <a:extLst>
                <a:ext uri="{FF2B5EF4-FFF2-40B4-BE49-F238E27FC236}">
                  <a16:creationId xmlns:a16="http://schemas.microsoft.com/office/drawing/2014/main" xmlns="" id="{5554875A-CE42-4EE4-A8FC-D7160D238DE6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5" name="자유형: 도형 1374">
              <a:extLst>
                <a:ext uri="{FF2B5EF4-FFF2-40B4-BE49-F238E27FC236}">
                  <a16:creationId xmlns:a16="http://schemas.microsoft.com/office/drawing/2014/main" xmlns="" id="{25A5A21A-3501-4043-BE54-A5FE6D84F9E9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6" name="자유형: 도형 1375">
              <a:extLst>
                <a:ext uri="{FF2B5EF4-FFF2-40B4-BE49-F238E27FC236}">
                  <a16:creationId xmlns:a16="http://schemas.microsoft.com/office/drawing/2014/main" xmlns="" id="{29742B08-93BA-4238-A4CB-E8EB4B4212D2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7" name="자유형: 도형 1376">
              <a:extLst>
                <a:ext uri="{FF2B5EF4-FFF2-40B4-BE49-F238E27FC236}">
                  <a16:creationId xmlns:a16="http://schemas.microsoft.com/office/drawing/2014/main" xmlns="" id="{7C42BED6-82D2-4E9C-8517-C3CD7E74BA85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8" name="자유형: 도형 1377">
              <a:extLst>
                <a:ext uri="{FF2B5EF4-FFF2-40B4-BE49-F238E27FC236}">
                  <a16:creationId xmlns:a16="http://schemas.microsoft.com/office/drawing/2014/main" xmlns="" id="{8BB68DBB-EF1E-4C1A-8F06-0BDA51C8B859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9" name="자유형: 도형 1378">
              <a:extLst>
                <a:ext uri="{FF2B5EF4-FFF2-40B4-BE49-F238E27FC236}">
                  <a16:creationId xmlns:a16="http://schemas.microsoft.com/office/drawing/2014/main" xmlns="" id="{BE77D85F-F631-452F-8958-FA567C607925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0" name="자유형: 도형 1379">
              <a:extLst>
                <a:ext uri="{FF2B5EF4-FFF2-40B4-BE49-F238E27FC236}">
                  <a16:creationId xmlns:a16="http://schemas.microsoft.com/office/drawing/2014/main" xmlns="" id="{F8D815A5-B279-4F3B-8945-6B61D0826CCB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1" name="자유형: 도형 1380">
              <a:extLst>
                <a:ext uri="{FF2B5EF4-FFF2-40B4-BE49-F238E27FC236}">
                  <a16:creationId xmlns:a16="http://schemas.microsoft.com/office/drawing/2014/main" xmlns="" id="{1450A392-1C2D-4730-8B8C-61F4B0CE49DA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2" name="자유형: 도형 1381">
              <a:extLst>
                <a:ext uri="{FF2B5EF4-FFF2-40B4-BE49-F238E27FC236}">
                  <a16:creationId xmlns:a16="http://schemas.microsoft.com/office/drawing/2014/main" xmlns="" id="{AF5CDE48-06AF-410E-A81D-B6E4A6AF15B6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3" name="자유형: 도형 1382">
              <a:extLst>
                <a:ext uri="{FF2B5EF4-FFF2-40B4-BE49-F238E27FC236}">
                  <a16:creationId xmlns:a16="http://schemas.microsoft.com/office/drawing/2014/main" xmlns="" id="{8AD22D4D-EE82-48E1-8A93-027D00A3A4A1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4" name="자유형: 도형 1383">
              <a:extLst>
                <a:ext uri="{FF2B5EF4-FFF2-40B4-BE49-F238E27FC236}">
                  <a16:creationId xmlns:a16="http://schemas.microsoft.com/office/drawing/2014/main" xmlns="" id="{EB28BA26-2139-464A-BF0A-FC9437BD0BE9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5" name="자유형: 도형 1384">
              <a:extLst>
                <a:ext uri="{FF2B5EF4-FFF2-40B4-BE49-F238E27FC236}">
                  <a16:creationId xmlns:a16="http://schemas.microsoft.com/office/drawing/2014/main" xmlns="" id="{DAB459FE-CC0A-4586-AABE-F9271F7349E1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6" name="자유형: 도형 1385">
              <a:extLst>
                <a:ext uri="{FF2B5EF4-FFF2-40B4-BE49-F238E27FC236}">
                  <a16:creationId xmlns:a16="http://schemas.microsoft.com/office/drawing/2014/main" xmlns="" id="{6F2932AB-FB6D-47F3-9E12-6A7A84B5383D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7" name="자유형: 도형 1386">
              <a:extLst>
                <a:ext uri="{FF2B5EF4-FFF2-40B4-BE49-F238E27FC236}">
                  <a16:creationId xmlns:a16="http://schemas.microsoft.com/office/drawing/2014/main" xmlns="" id="{5B940855-7938-4A23-875F-033CEEB36E29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8" name="자유형: 도형 1387">
              <a:extLst>
                <a:ext uri="{FF2B5EF4-FFF2-40B4-BE49-F238E27FC236}">
                  <a16:creationId xmlns:a16="http://schemas.microsoft.com/office/drawing/2014/main" xmlns="" id="{286A36AE-9604-4779-B4DA-B334DD38ED1A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9" name="자유형: 도형 1388">
              <a:extLst>
                <a:ext uri="{FF2B5EF4-FFF2-40B4-BE49-F238E27FC236}">
                  <a16:creationId xmlns:a16="http://schemas.microsoft.com/office/drawing/2014/main" xmlns="" id="{0218B493-6B3E-4BC5-9383-8BC0CD0097BA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0" name="자유형: 도형 1389">
              <a:extLst>
                <a:ext uri="{FF2B5EF4-FFF2-40B4-BE49-F238E27FC236}">
                  <a16:creationId xmlns:a16="http://schemas.microsoft.com/office/drawing/2014/main" xmlns="" id="{42373BFE-4B39-400A-AD2C-A3DE07FCDA9E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1" name="자유형: 도형 1390">
              <a:extLst>
                <a:ext uri="{FF2B5EF4-FFF2-40B4-BE49-F238E27FC236}">
                  <a16:creationId xmlns:a16="http://schemas.microsoft.com/office/drawing/2014/main" xmlns="" id="{FF1FE330-22AA-4C5C-AF0C-7952BD272BBC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2" name="자유형: 도형 1391">
              <a:extLst>
                <a:ext uri="{FF2B5EF4-FFF2-40B4-BE49-F238E27FC236}">
                  <a16:creationId xmlns:a16="http://schemas.microsoft.com/office/drawing/2014/main" xmlns="" id="{F8015DEC-FFD8-47BF-9B32-1FA602592619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3" name="자유형: 도형 1392">
              <a:extLst>
                <a:ext uri="{FF2B5EF4-FFF2-40B4-BE49-F238E27FC236}">
                  <a16:creationId xmlns:a16="http://schemas.microsoft.com/office/drawing/2014/main" xmlns="" id="{B532D5C9-3140-4B34-B5B0-1234B479C5D9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4" name="자유형: 도형 1393">
              <a:extLst>
                <a:ext uri="{FF2B5EF4-FFF2-40B4-BE49-F238E27FC236}">
                  <a16:creationId xmlns:a16="http://schemas.microsoft.com/office/drawing/2014/main" xmlns="" id="{0EB35B2E-3ABD-474A-B598-572FE4820A83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5" name="자유형: 도형 1394">
              <a:extLst>
                <a:ext uri="{FF2B5EF4-FFF2-40B4-BE49-F238E27FC236}">
                  <a16:creationId xmlns:a16="http://schemas.microsoft.com/office/drawing/2014/main" xmlns="" id="{D5D227C3-B6E4-48A9-B812-F3C617E18880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6" name="자유형: 도형 1395">
              <a:extLst>
                <a:ext uri="{FF2B5EF4-FFF2-40B4-BE49-F238E27FC236}">
                  <a16:creationId xmlns:a16="http://schemas.microsoft.com/office/drawing/2014/main" xmlns="" id="{2F12AA34-E971-4F83-87F0-B9285AF6DEFD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7" name="자유형: 도형 1396">
              <a:extLst>
                <a:ext uri="{FF2B5EF4-FFF2-40B4-BE49-F238E27FC236}">
                  <a16:creationId xmlns:a16="http://schemas.microsoft.com/office/drawing/2014/main" xmlns="" id="{7F15FF4B-E93E-41CE-8455-41B5EB505BED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8" name="자유형: 도형 1397">
              <a:extLst>
                <a:ext uri="{FF2B5EF4-FFF2-40B4-BE49-F238E27FC236}">
                  <a16:creationId xmlns:a16="http://schemas.microsoft.com/office/drawing/2014/main" xmlns="" id="{56FFD8FA-AB83-4723-ABF5-0A0F40585D32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9" name="자유형: 도형 1398">
              <a:extLst>
                <a:ext uri="{FF2B5EF4-FFF2-40B4-BE49-F238E27FC236}">
                  <a16:creationId xmlns:a16="http://schemas.microsoft.com/office/drawing/2014/main" xmlns="" id="{F4BCA190-990F-4657-B5DD-62F24C3CD376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0" name="자유형: 도형 1399">
              <a:extLst>
                <a:ext uri="{FF2B5EF4-FFF2-40B4-BE49-F238E27FC236}">
                  <a16:creationId xmlns:a16="http://schemas.microsoft.com/office/drawing/2014/main" xmlns="" id="{8911AE05-4091-4FB6-8A72-A01010A2F0EF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1" name="자유형: 도형 1400">
              <a:extLst>
                <a:ext uri="{FF2B5EF4-FFF2-40B4-BE49-F238E27FC236}">
                  <a16:creationId xmlns:a16="http://schemas.microsoft.com/office/drawing/2014/main" xmlns="" id="{82B4E565-462B-4022-8F44-2CE4554C2DBF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2" name="자유형: 도형 1401">
              <a:extLst>
                <a:ext uri="{FF2B5EF4-FFF2-40B4-BE49-F238E27FC236}">
                  <a16:creationId xmlns:a16="http://schemas.microsoft.com/office/drawing/2014/main" xmlns="" id="{3C2FCDA4-9CA9-4DBB-A80C-BF74AB012938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3" name="자유형: 도형 1402">
              <a:extLst>
                <a:ext uri="{FF2B5EF4-FFF2-40B4-BE49-F238E27FC236}">
                  <a16:creationId xmlns:a16="http://schemas.microsoft.com/office/drawing/2014/main" xmlns="" id="{775C65F3-6787-4EA8-B9BA-91ADAF15AAC4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4" name="자유형: 도형 1403">
              <a:extLst>
                <a:ext uri="{FF2B5EF4-FFF2-40B4-BE49-F238E27FC236}">
                  <a16:creationId xmlns:a16="http://schemas.microsoft.com/office/drawing/2014/main" xmlns="" id="{B6EBA16C-57F6-4C6C-BD89-32D4F6CEA732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5" name="자유형: 도형 1404">
              <a:extLst>
                <a:ext uri="{FF2B5EF4-FFF2-40B4-BE49-F238E27FC236}">
                  <a16:creationId xmlns:a16="http://schemas.microsoft.com/office/drawing/2014/main" xmlns="" id="{9790E5CC-51F8-411D-BCB4-ECE0AE495F45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6" name="자유형: 도형 1405">
              <a:extLst>
                <a:ext uri="{FF2B5EF4-FFF2-40B4-BE49-F238E27FC236}">
                  <a16:creationId xmlns:a16="http://schemas.microsoft.com/office/drawing/2014/main" xmlns="" id="{AA2E0169-AD1B-43BC-95BE-85F27B12BB8E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7" name="자유형: 도형 1406">
              <a:extLst>
                <a:ext uri="{FF2B5EF4-FFF2-40B4-BE49-F238E27FC236}">
                  <a16:creationId xmlns:a16="http://schemas.microsoft.com/office/drawing/2014/main" xmlns="" id="{287B5741-126C-401C-9D19-3C100FB86A10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8" name="자유형: 도형 1407">
              <a:extLst>
                <a:ext uri="{FF2B5EF4-FFF2-40B4-BE49-F238E27FC236}">
                  <a16:creationId xmlns:a16="http://schemas.microsoft.com/office/drawing/2014/main" xmlns="" id="{1111DB4B-8167-421B-8694-BF98307F7A79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9" name="자유형: 도형 1408">
              <a:extLst>
                <a:ext uri="{FF2B5EF4-FFF2-40B4-BE49-F238E27FC236}">
                  <a16:creationId xmlns:a16="http://schemas.microsoft.com/office/drawing/2014/main" xmlns="" id="{4C12A900-4700-48BB-A175-4E8132EE9DAB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0" name="자유형: 도형 1409">
              <a:extLst>
                <a:ext uri="{FF2B5EF4-FFF2-40B4-BE49-F238E27FC236}">
                  <a16:creationId xmlns:a16="http://schemas.microsoft.com/office/drawing/2014/main" xmlns="" id="{0664C264-FD9C-477E-BBAF-699E076DCC33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1" name="자유형: 도형 1410">
              <a:extLst>
                <a:ext uri="{FF2B5EF4-FFF2-40B4-BE49-F238E27FC236}">
                  <a16:creationId xmlns:a16="http://schemas.microsoft.com/office/drawing/2014/main" xmlns="" id="{E40C8995-0BD0-490D-843A-66801E5CAA99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2" name="자유형: 도형 1411">
              <a:extLst>
                <a:ext uri="{FF2B5EF4-FFF2-40B4-BE49-F238E27FC236}">
                  <a16:creationId xmlns:a16="http://schemas.microsoft.com/office/drawing/2014/main" xmlns="" id="{991C2426-B756-4B4F-8980-A05E78836059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3" name="자유형: 도형 1412">
              <a:extLst>
                <a:ext uri="{FF2B5EF4-FFF2-40B4-BE49-F238E27FC236}">
                  <a16:creationId xmlns:a16="http://schemas.microsoft.com/office/drawing/2014/main" xmlns="" id="{464D75B6-5485-4FC3-AAE5-3C7B0A19638B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4" name="자유형: 도형 1413">
              <a:extLst>
                <a:ext uri="{FF2B5EF4-FFF2-40B4-BE49-F238E27FC236}">
                  <a16:creationId xmlns:a16="http://schemas.microsoft.com/office/drawing/2014/main" xmlns="" id="{0F600A7F-85A1-4D1F-8E74-0826713943E9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5" name="자유형: 도형 1414">
              <a:extLst>
                <a:ext uri="{FF2B5EF4-FFF2-40B4-BE49-F238E27FC236}">
                  <a16:creationId xmlns:a16="http://schemas.microsoft.com/office/drawing/2014/main" xmlns="" id="{E661D5C4-AE3A-43E3-8194-319DAFDA137C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6" name="자유형: 도형 1415">
              <a:extLst>
                <a:ext uri="{FF2B5EF4-FFF2-40B4-BE49-F238E27FC236}">
                  <a16:creationId xmlns:a16="http://schemas.microsoft.com/office/drawing/2014/main" xmlns="" id="{BE15026B-55EA-4879-95F8-D2065BFF7DE1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7" name="자유형: 도형 1416">
              <a:extLst>
                <a:ext uri="{FF2B5EF4-FFF2-40B4-BE49-F238E27FC236}">
                  <a16:creationId xmlns:a16="http://schemas.microsoft.com/office/drawing/2014/main" xmlns="" id="{9636F5B9-B22E-40E2-9F69-2F3E07A13796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8" name="자유형: 도형 1417">
              <a:extLst>
                <a:ext uri="{FF2B5EF4-FFF2-40B4-BE49-F238E27FC236}">
                  <a16:creationId xmlns:a16="http://schemas.microsoft.com/office/drawing/2014/main" xmlns="" id="{515D47FE-9D78-405E-BBAF-894514F1F95E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9" name="자유형: 도형 1418">
              <a:extLst>
                <a:ext uri="{FF2B5EF4-FFF2-40B4-BE49-F238E27FC236}">
                  <a16:creationId xmlns:a16="http://schemas.microsoft.com/office/drawing/2014/main" xmlns="" id="{A578573E-FFAA-4E1C-99C5-B774A618AB4C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0" name="자유형: 도형 1419">
              <a:extLst>
                <a:ext uri="{FF2B5EF4-FFF2-40B4-BE49-F238E27FC236}">
                  <a16:creationId xmlns:a16="http://schemas.microsoft.com/office/drawing/2014/main" xmlns="" id="{3A682921-4A6E-433E-A3D0-3FB8568A7236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1" name="자유형: 도형 1420">
              <a:extLst>
                <a:ext uri="{FF2B5EF4-FFF2-40B4-BE49-F238E27FC236}">
                  <a16:creationId xmlns:a16="http://schemas.microsoft.com/office/drawing/2014/main" xmlns="" id="{50252BFF-2B77-4987-8DE5-E56868EED383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2" name="자유형: 도형 1421">
              <a:extLst>
                <a:ext uri="{FF2B5EF4-FFF2-40B4-BE49-F238E27FC236}">
                  <a16:creationId xmlns:a16="http://schemas.microsoft.com/office/drawing/2014/main" xmlns="" id="{49E459C9-3C04-4C60-B138-31B9FFB8DA24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3" name="자유형: 도형 1422">
              <a:extLst>
                <a:ext uri="{FF2B5EF4-FFF2-40B4-BE49-F238E27FC236}">
                  <a16:creationId xmlns:a16="http://schemas.microsoft.com/office/drawing/2014/main" xmlns="" id="{524EE46B-A8C6-4EFF-B38C-C09256A1DDD6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4" name="자유형: 도형 1423">
              <a:extLst>
                <a:ext uri="{FF2B5EF4-FFF2-40B4-BE49-F238E27FC236}">
                  <a16:creationId xmlns:a16="http://schemas.microsoft.com/office/drawing/2014/main" xmlns="" id="{7958232F-C8FE-4C03-8E28-54F769B00CD0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5" name="자유형: 도형 1424">
              <a:extLst>
                <a:ext uri="{FF2B5EF4-FFF2-40B4-BE49-F238E27FC236}">
                  <a16:creationId xmlns:a16="http://schemas.microsoft.com/office/drawing/2014/main" xmlns="" id="{029BE086-7469-455A-A2F7-0A0308684964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6" name="자유형: 도형 1425">
              <a:extLst>
                <a:ext uri="{FF2B5EF4-FFF2-40B4-BE49-F238E27FC236}">
                  <a16:creationId xmlns:a16="http://schemas.microsoft.com/office/drawing/2014/main" xmlns="" id="{2EDEB4FE-2CA8-4E7B-A2A4-6085181EB7B8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7" name="자유형: 도형 1426">
              <a:extLst>
                <a:ext uri="{FF2B5EF4-FFF2-40B4-BE49-F238E27FC236}">
                  <a16:creationId xmlns:a16="http://schemas.microsoft.com/office/drawing/2014/main" xmlns="" id="{AF953F7C-DCB5-4E11-9793-D8B4FFE1494C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8" name="자유형: 도형 1427">
              <a:extLst>
                <a:ext uri="{FF2B5EF4-FFF2-40B4-BE49-F238E27FC236}">
                  <a16:creationId xmlns:a16="http://schemas.microsoft.com/office/drawing/2014/main" xmlns="" id="{4AD6A534-6A7A-4945-9EF3-C3ED2EE78C0F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9" name="자유형: 도형 1428">
              <a:extLst>
                <a:ext uri="{FF2B5EF4-FFF2-40B4-BE49-F238E27FC236}">
                  <a16:creationId xmlns:a16="http://schemas.microsoft.com/office/drawing/2014/main" xmlns="" id="{02A4262E-9183-4307-AA37-5605A3C05917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0" name="자유형: 도형 1429">
              <a:extLst>
                <a:ext uri="{FF2B5EF4-FFF2-40B4-BE49-F238E27FC236}">
                  <a16:creationId xmlns:a16="http://schemas.microsoft.com/office/drawing/2014/main" xmlns="" id="{523C6FD7-F754-490F-926E-9D8E431FFDEA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1" name="자유형: 도형 1430">
              <a:extLst>
                <a:ext uri="{FF2B5EF4-FFF2-40B4-BE49-F238E27FC236}">
                  <a16:creationId xmlns:a16="http://schemas.microsoft.com/office/drawing/2014/main" xmlns="" id="{05F9ED56-888A-4FB5-A936-9B725C26F9A2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2" name="자유형: 도형 1431">
              <a:extLst>
                <a:ext uri="{FF2B5EF4-FFF2-40B4-BE49-F238E27FC236}">
                  <a16:creationId xmlns:a16="http://schemas.microsoft.com/office/drawing/2014/main" xmlns="" id="{A101B418-1EB2-4F15-84F7-31E380E5D652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3" name="자유형: 도형 1432">
              <a:extLst>
                <a:ext uri="{FF2B5EF4-FFF2-40B4-BE49-F238E27FC236}">
                  <a16:creationId xmlns:a16="http://schemas.microsoft.com/office/drawing/2014/main" xmlns="" id="{4820F34B-FD93-4585-BC18-362378E82461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4" name="자유형: 도형 1433">
              <a:extLst>
                <a:ext uri="{FF2B5EF4-FFF2-40B4-BE49-F238E27FC236}">
                  <a16:creationId xmlns:a16="http://schemas.microsoft.com/office/drawing/2014/main" xmlns="" id="{72FCCCD0-0787-4891-9095-EA84BB441AE1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5" name="자유형: 도형 1434">
              <a:extLst>
                <a:ext uri="{FF2B5EF4-FFF2-40B4-BE49-F238E27FC236}">
                  <a16:creationId xmlns:a16="http://schemas.microsoft.com/office/drawing/2014/main" xmlns="" id="{45EBDD30-B8A5-4538-B7E7-F2959632C4E4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6" name="자유형: 도형 1435">
              <a:extLst>
                <a:ext uri="{FF2B5EF4-FFF2-40B4-BE49-F238E27FC236}">
                  <a16:creationId xmlns:a16="http://schemas.microsoft.com/office/drawing/2014/main" xmlns="" id="{619D8FFC-4540-44D5-89E3-4D847627915D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7" name="자유형: 도형 1436">
              <a:extLst>
                <a:ext uri="{FF2B5EF4-FFF2-40B4-BE49-F238E27FC236}">
                  <a16:creationId xmlns:a16="http://schemas.microsoft.com/office/drawing/2014/main" xmlns="" id="{CE804049-4FFC-48EB-86D3-A9294BC412F9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8" name="자유형: 도형 1437">
              <a:extLst>
                <a:ext uri="{FF2B5EF4-FFF2-40B4-BE49-F238E27FC236}">
                  <a16:creationId xmlns:a16="http://schemas.microsoft.com/office/drawing/2014/main" xmlns="" id="{DCF56590-A6C0-406A-93AF-C9C7166A517A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9" name="자유형: 도형 1438">
              <a:extLst>
                <a:ext uri="{FF2B5EF4-FFF2-40B4-BE49-F238E27FC236}">
                  <a16:creationId xmlns:a16="http://schemas.microsoft.com/office/drawing/2014/main" xmlns="" id="{0E15AD70-DA10-4075-8F51-E50CC3E88284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0" name="자유형: 도형 1439">
              <a:extLst>
                <a:ext uri="{FF2B5EF4-FFF2-40B4-BE49-F238E27FC236}">
                  <a16:creationId xmlns:a16="http://schemas.microsoft.com/office/drawing/2014/main" xmlns="" id="{1B1A45FC-9CAC-4AA8-AA62-7324A6BE2A3A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1" name="자유형: 도형 1440">
              <a:extLst>
                <a:ext uri="{FF2B5EF4-FFF2-40B4-BE49-F238E27FC236}">
                  <a16:creationId xmlns:a16="http://schemas.microsoft.com/office/drawing/2014/main" xmlns="" id="{4D8987D0-8AF5-41B2-AF94-5BCF59B9C7C1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2" name="자유형: 도형 1441">
              <a:extLst>
                <a:ext uri="{FF2B5EF4-FFF2-40B4-BE49-F238E27FC236}">
                  <a16:creationId xmlns:a16="http://schemas.microsoft.com/office/drawing/2014/main" xmlns="" id="{7A86A4C3-1EC5-4D75-B3A9-13311AC04EFF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3" name="자유형: 도형 1442">
              <a:extLst>
                <a:ext uri="{FF2B5EF4-FFF2-40B4-BE49-F238E27FC236}">
                  <a16:creationId xmlns:a16="http://schemas.microsoft.com/office/drawing/2014/main" xmlns="" id="{B4BB9314-3B06-4581-9586-93B24D0CD197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4" name="자유형: 도형 1443">
              <a:extLst>
                <a:ext uri="{FF2B5EF4-FFF2-40B4-BE49-F238E27FC236}">
                  <a16:creationId xmlns:a16="http://schemas.microsoft.com/office/drawing/2014/main" xmlns="" id="{45FF8D50-6177-4FA5-A110-289B2F3EF347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5" name="자유형: 도형 1444">
              <a:extLst>
                <a:ext uri="{FF2B5EF4-FFF2-40B4-BE49-F238E27FC236}">
                  <a16:creationId xmlns:a16="http://schemas.microsoft.com/office/drawing/2014/main" xmlns="" id="{B8E0345C-803C-4AEA-A28E-603E6F10B7AB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6" name="자유형: 도형 1445">
              <a:extLst>
                <a:ext uri="{FF2B5EF4-FFF2-40B4-BE49-F238E27FC236}">
                  <a16:creationId xmlns:a16="http://schemas.microsoft.com/office/drawing/2014/main" xmlns="" id="{BCE8146E-1936-45DD-81A5-5DBE62DBBCBF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7" name="자유형: 도형 1446">
              <a:extLst>
                <a:ext uri="{FF2B5EF4-FFF2-40B4-BE49-F238E27FC236}">
                  <a16:creationId xmlns:a16="http://schemas.microsoft.com/office/drawing/2014/main" xmlns="" id="{8E4585F4-8DB8-4308-BD6D-794B637ADA03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8" name="자유형: 도형 1447">
              <a:extLst>
                <a:ext uri="{FF2B5EF4-FFF2-40B4-BE49-F238E27FC236}">
                  <a16:creationId xmlns:a16="http://schemas.microsoft.com/office/drawing/2014/main" xmlns="" id="{7807120F-D4EC-4F5F-AB7B-B553F2BF20EF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9" name="자유형: 도형 1448">
              <a:extLst>
                <a:ext uri="{FF2B5EF4-FFF2-40B4-BE49-F238E27FC236}">
                  <a16:creationId xmlns:a16="http://schemas.microsoft.com/office/drawing/2014/main" xmlns="" id="{4384B983-EEC6-427C-AE0E-7D1531D68DC9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0" name="자유형: 도형 1449">
              <a:extLst>
                <a:ext uri="{FF2B5EF4-FFF2-40B4-BE49-F238E27FC236}">
                  <a16:creationId xmlns:a16="http://schemas.microsoft.com/office/drawing/2014/main" xmlns="" id="{3788325F-BC27-4131-8411-07C508F80B96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1" name="자유형: 도형 1450">
              <a:extLst>
                <a:ext uri="{FF2B5EF4-FFF2-40B4-BE49-F238E27FC236}">
                  <a16:creationId xmlns:a16="http://schemas.microsoft.com/office/drawing/2014/main" xmlns="" id="{F9A445B1-E4B2-4A1F-A5DE-4639CD95D269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2" name="자유형: 도형 1451">
              <a:extLst>
                <a:ext uri="{FF2B5EF4-FFF2-40B4-BE49-F238E27FC236}">
                  <a16:creationId xmlns:a16="http://schemas.microsoft.com/office/drawing/2014/main" xmlns="" id="{E9AC41B0-E945-4806-BF94-FD7007F8A512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3" name="자유형: 도형 1452">
              <a:extLst>
                <a:ext uri="{FF2B5EF4-FFF2-40B4-BE49-F238E27FC236}">
                  <a16:creationId xmlns:a16="http://schemas.microsoft.com/office/drawing/2014/main" xmlns="" id="{66328B2E-7977-4B26-B772-DAA3475C558A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4" name="자유형: 도형 1453">
              <a:extLst>
                <a:ext uri="{FF2B5EF4-FFF2-40B4-BE49-F238E27FC236}">
                  <a16:creationId xmlns:a16="http://schemas.microsoft.com/office/drawing/2014/main" xmlns="" id="{14062658-E2FB-4FD2-83ED-2E8A40F2C0F0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5" name="자유형: 도형 1454">
              <a:extLst>
                <a:ext uri="{FF2B5EF4-FFF2-40B4-BE49-F238E27FC236}">
                  <a16:creationId xmlns:a16="http://schemas.microsoft.com/office/drawing/2014/main" xmlns="" id="{C3D2B163-F424-4801-AFD2-64F426868D74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6" name="자유형: 도형 1455">
              <a:extLst>
                <a:ext uri="{FF2B5EF4-FFF2-40B4-BE49-F238E27FC236}">
                  <a16:creationId xmlns:a16="http://schemas.microsoft.com/office/drawing/2014/main" xmlns="" id="{977C97CC-2723-4B11-B5BB-57D1EC05D908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7" name="자유형: 도형 1456">
              <a:extLst>
                <a:ext uri="{FF2B5EF4-FFF2-40B4-BE49-F238E27FC236}">
                  <a16:creationId xmlns:a16="http://schemas.microsoft.com/office/drawing/2014/main" xmlns="" id="{CF2B0B1F-96E9-460F-AF74-E7E93BAA3BE4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8" name="자유형: 도형 1457">
              <a:extLst>
                <a:ext uri="{FF2B5EF4-FFF2-40B4-BE49-F238E27FC236}">
                  <a16:creationId xmlns:a16="http://schemas.microsoft.com/office/drawing/2014/main" xmlns="" id="{637006CB-19EE-4828-9A7F-56D5396F50DE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9" name="자유형: 도형 1458">
              <a:extLst>
                <a:ext uri="{FF2B5EF4-FFF2-40B4-BE49-F238E27FC236}">
                  <a16:creationId xmlns:a16="http://schemas.microsoft.com/office/drawing/2014/main" xmlns="" id="{1E061061-827A-44BB-BAC7-AF63530164E9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0" name="자유형: 도형 1459">
              <a:extLst>
                <a:ext uri="{FF2B5EF4-FFF2-40B4-BE49-F238E27FC236}">
                  <a16:creationId xmlns:a16="http://schemas.microsoft.com/office/drawing/2014/main" xmlns="" id="{CD68A8A6-ACB1-494F-984D-EF9C807D5B2B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1" name="자유형: 도형 1460">
              <a:extLst>
                <a:ext uri="{FF2B5EF4-FFF2-40B4-BE49-F238E27FC236}">
                  <a16:creationId xmlns:a16="http://schemas.microsoft.com/office/drawing/2014/main" xmlns="" id="{09DD3DDA-0370-4184-8102-9E53105CB453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2" name="자유형: 도형 1461">
              <a:extLst>
                <a:ext uri="{FF2B5EF4-FFF2-40B4-BE49-F238E27FC236}">
                  <a16:creationId xmlns:a16="http://schemas.microsoft.com/office/drawing/2014/main" xmlns="" id="{F5151F87-398D-481D-ADF9-6C0878CAB5EA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3" name="자유형: 도형 1462">
              <a:extLst>
                <a:ext uri="{FF2B5EF4-FFF2-40B4-BE49-F238E27FC236}">
                  <a16:creationId xmlns:a16="http://schemas.microsoft.com/office/drawing/2014/main" xmlns="" id="{235B589C-2B9C-4E87-BA04-50352807012A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4" name="자유형: 도형 1463">
              <a:extLst>
                <a:ext uri="{FF2B5EF4-FFF2-40B4-BE49-F238E27FC236}">
                  <a16:creationId xmlns:a16="http://schemas.microsoft.com/office/drawing/2014/main" xmlns="" id="{6F9A0759-389F-4C79-A1C7-EDEB5E179E57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5" name="자유형: 도형 1464">
              <a:extLst>
                <a:ext uri="{FF2B5EF4-FFF2-40B4-BE49-F238E27FC236}">
                  <a16:creationId xmlns:a16="http://schemas.microsoft.com/office/drawing/2014/main" xmlns="" id="{48F77D30-1683-400E-9E9A-83774A1674F7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6" name="자유형: 도형 1465">
              <a:extLst>
                <a:ext uri="{FF2B5EF4-FFF2-40B4-BE49-F238E27FC236}">
                  <a16:creationId xmlns:a16="http://schemas.microsoft.com/office/drawing/2014/main" xmlns="" id="{5C271013-3834-4193-AEC5-88771003B6A6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7" name="자유형: 도형 1466">
              <a:extLst>
                <a:ext uri="{FF2B5EF4-FFF2-40B4-BE49-F238E27FC236}">
                  <a16:creationId xmlns:a16="http://schemas.microsoft.com/office/drawing/2014/main" xmlns="" id="{AF7B5990-5E50-45A9-B11A-8FE8C3C980C5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8" name="자유형: 도형 1467">
              <a:extLst>
                <a:ext uri="{FF2B5EF4-FFF2-40B4-BE49-F238E27FC236}">
                  <a16:creationId xmlns:a16="http://schemas.microsoft.com/office/drawing/2014/main" xmlns="" id="{C92E3326-9A0D-4B0A-B3B2-ADF2A253C7E3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9" name="자유형: 도형 1468">
              <a:extLst>
                <a:ext uri="{FF2B5EF4-FFF2-40B4-BE49-F238E27FC236}">
                  <a16:creationId xmlns:a16="http://schemas.microsoft.com/office/drawing/2014/main" xmlns="" id="{5968F53D-DD6E-484E-B326-F37AD40A5CA4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0" name="자유형: 도형 1469">
              <a:extLst>
                <a:ext uri="{FF2B5EF4-FFF2-40B4-BE49-F238E27FC236}">
                  <a16:creationId xmlns:a16="http://schemas.microsoft.com/office/drawing/2014/main" xmlns="" id="{DF9F8EA4-A4E6-4315-8685-7F29A7674BAD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1" name="자유형: 도형 1470">
              <a:extLst>
                <a:ext uri="{FF2B5EF4-FFF2-40B4-BE49-F238E27FC236}">
                  <a16:creationId xmlns:a16="http://schemas.microsoft.com/office/drawing/2014/main" xmlns="" id="{A82D88D2-A46B-46B4-93D0-2F562BE23BA6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2" name="자유형: 도형 1471">
              <a:extLst>
                <a:ext uri="{FF2B5EF4-FFF2-40B4-BE49-F238E27FC236}">
                  <a16:creationId xmlns:a16="http://schemas.microsoft.com/office/drawing/2014/main" xmlns="" id="{54012282-5417-4082-81CA-49905896CCE9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3" name="자유형: 도형 1472">
              <a:extLst>
                <a:ext uri="{FF2B5EF4-FFF2-40B4-BE49-F238E27FC236}">
                  <a16:creationId xmlns:a16="http://schemas.microsoft.com/office/drawing/2014/main" xmlns="" id="{9111D75E-7708-4459-8EE0-4028512FD665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4" name="자유형: 도형 1473">
              <a:extLst>
                <a:ext uri="{FF2B5EF4-FFF2-40B4-BE49-F238E27FC236}">
                  <a16:creationId xmlns:a16="http://schemas.microsoft.com/office/drawing/2014/main" xmlns="" id="{47D55231-774F-40F0-A975-C1470AEC6E27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5" name="자유형: 도형 1474">
              <a:extLst>
                <a:ext uri="{FF2B5EF4-FFF2-40B4-BE49-F238E27FC236}">
                  <a16:creationId xmlns:a16="http://schemas.microsoft.com/office/drawing/2014/main" xmlns="" id="{B29D4DFB-89BB-46A4-9460-21EA9C966512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6" name="자유형: 도형 1475">
              <a:extLst>
                <a:ext uri="{FF2B5EF4-FFF2-40B4-BE49-F238E27FC236}">
                  <a16:creationId xmlns:a16="http://schemas.microsoft.com/office/drawing/2014/main" xmlns="" id="{E3E3D7E3-31B6-49BF-B1EA-945AA53C386A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7" name="자유형: 도형 1476">
              <a:extLst>
                <a:ext uri="{FF2B5EF4-FFF2-40B4-BE49-F238E27FC236}">
                  <a16:creationId xmlns:a16="http://schemas.microsoft.com/office/drawing/2014/main" xmlns="" id="{D4F39865-B71A-4737-A663-9278F268ADB9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8" name="자유형: 도형 1477">
              <a:extLst>
                <a:ext uri="{FF2B5EF4-FFF2-40B4-BE49-F238E27FC236}">
                  <a16:creationId xmlns:a16="http://schemas.microsoft.com/office/drawing/2014/main" xmlns="" id="{8A650F0A-F4EA-41CD-B5F3-DAE58769A552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9" name="자유형: 도형 1478">
              <a:extLst>
                <a:ext uri="{FF2B5EF4-FFF2-40B4-BE49-F238E27FC236}">
                  <a16:creationId xmlns:a16="http://schemas.microsoft.com/office/drawing/2014/main" xmlns="" id="{A965B39D-C7A7-49DF-BA23-A9774D8F4094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0" name="자유형: 도형 1479">
              <a:extLst>
                <a:ext uri="{FF2B5EF4-FFF2-40B4-BE49-F238E27FC236}">
                  <a16:creationId xmlns:a16="http://schemas.microsoft.com/office/drawing/2014/main" xmlns="" id="{BAC8F567-3636-4361-8F13-937997A25AF3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1" name="자유형: 도형 1480">
              <a:extLst>
                <a:ext uri="{FF2B5EF4-FFF2-40B4-BE49-F238E27FC236}">
                  <a16:creationId xmlns:a16="http://schemas.microsoft.com/office/drawing/2014/main" xmlns="" id="{13237BBA-2645-4E3B-B949-065F514B6AC5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2" name="자유형: 도형 1481">
              <a:extLst>
                <a:ext uri="{FF2B5EF4-FFF2-40B4-BE49-F238E27FC236}">
                  <a16:creationId xmlns:a16="http://schemas.microsoft.com/office/drawing/2014/main" xmlns="" id="{229F1FF2-C912-43B5-9569-532ABAF0F6A8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3" name="자유형: 도형 1482">
              <a:extLst>
                <a:ext uri="{FF2B5EF4-FFF2-40B4-BE49-F238E27FC236}">
                  <a16:creationId xmlns:a16="http://schemas.microsoft.com/office/drawing/2014/main" xmlns="" id="{683CCEC6-4781-4CDF-8612-01EF0166CF63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4" name="자유형: 도형 1483">
              <a:extLst>
                <a:ext uri="{FF2B5EF4-FFF2-40B4-BE49-F238E27FC236}">
                  <a16:creationId xmlns:a16="http://schemas.microsoft.com/office/drawing/2014/main" xmlns="" id="{861AFF61-E4E1-4B43-9B76-514FC8963585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5" name="자유형: 도형 1484">
              <a:extLst>
                <a:ext uri="{FF2B5EF4-FFF2-40B4-BE49-F238E27FC236}">
                  <a16:creationId xmlns:a16="http://schemas.microsoft.com/office/drawing/2014/main" xmlns="" id="{4E058ABC-DDE4-44A8-BF60-2ECBF252CDF5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6" name="자유형: 도형 1485">
              <a:extLst>
                <a:ext uri="{FF2B5EF4-FFF2-40B4-BE49-F238E27FC236}">
                  <a16:creationId xmlns:a16="http://schemas.microsoft.com/office/drawing/2014/main" xmlns="" id="{D1CC1677-D018-4834-8578-E328C129E49B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7" name="자유형: 도형 1486">
              <a:extLst>
                <a:ext uri="{FF2B5EF4-FFF2-40B4-BE49-F238E27FC236}">
                  <a16:creationId xmlns:a16="http://schemas.microsoft.com/office/drawing/2014/main" xmlns="" id="{02BFE56E-D190-4026-823C-62C252C8AB15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8" name="자유형: 도형 1487">
              <a:extLst>
                <a:ext uri="{FF2B5EF4-FFF2-40B4-BE49-F238E27FC236}">
                  <a16:creationId xmlns:a16="http://schemas.microsoft.com/office/drawing/2014/main" xmlns="" id="{43563F19-4144-4059-A890-4120DFCD5F42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9" name="자유형: 도형 1488">
              <a:extLst>
                <a:ext uri="{FF2B5EF4-FFF2-40B4-BE49-F238E27FC236}">
                  <a16:creationId xmlns:a16="http://schemas.microsoft.com/office/drawing/2014/main" xmlns="" id="{857FCB92-53B8-4234-93C0-2A8C147B535B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0" name="자유형: 도형 1489">
              <a:extLst>
                <a:ext uri="{FF2B5EF4-FFF2-40B4-BE49-F238E27FC236}">
                  <a16:creationId xmlns:a16="http://schemas.microsoft.com/office/drawing/2014/main" xmlns="" id="{1960498A-1A84-43FC-9561-A7E6DC5F8E9B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1" name="자유형: 도형 1490">
              <a:extLst>
                <a:ext uri="{FF2B5EF4-FFF2-40B4-BE49-F238E27FC236}">
                  <a16:creationId xmlns:a16="http://schemas.microsoft.com/office/drawing/2014/main" xmlns="" id="{79664E6C-43DC-48D2-A215-F4F751A63AA3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2" name="자유형: 도형 1491">
              <a:extLst>
                <a:ext uri="{FF2B5EF4-FFF2-40B4-BE49-F238E27FC236}">
                  <a16:creationId xmlns:a16="http://schemas.microsoft.com/office/drawing/2014/main" xmlns="" id="{6FB13F3E-38F2-4B15-9196-26E1BB521624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3" name="자유형: 도형 1492">
              <a:extLst>
                <a:ext uri="{FF2B5EF4-FFF2-40B4-BE49-F238E27FC236}">
                  <a16:creationId xmlns:a16="http://schemas.microsoft.com/office/drawing/2014/main" xmlns="" id="{0C07A8E6-5BB1-40B5-B7D3-EB4A680AB5EE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4" name="자유형: 도형 1493">
              <a:extLst>
                <a:ext uri="{FF2B5EF4-FFF2-40B4-BE49-F238E27FC236}">
                  <a16:creationId xmlns:a16="http://schemas.microsoft.com/office/drawing/2014/main" xmlns="" id="{9D1DAB06-2A4A-4EA9-ADCB-835DCF83CBCF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5" name="자유형: 도형 1494">
              <a:extLst>
                <a:ext uri="{FF2B5EF4-FFF2-40B4-BE49-F238E27FC236}">
                  <a16:creationId xmlns:a16="http://schemas.microsoft.com/office/drawing/2014/main" xmlns="" id="{ABDB43E7-9FD8-48FB-9FB0-42BA2F3BE972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6" name="자유형: 도형 1495">
              <a:extLst>
                <a:ext uri="{FF2B5EF4-FFF2-40B4-BE49-F238E27FC236}">
                  <a16:creationId xmlns:a16="http://schemas.microsoft.com/office/drawing/2014/main" xmlns="" id="{A93858E2-F520-439A-8D04-702D99B27917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7" name="자유형: 도형 1496">
              <a:extLst>
                <a:ext uri="{FF2B5EF4-FFF2-40B4-BE49-F238E27FC236}">
                  <a16:creationId xmlns:a16="http://schemas.microsoft.com/office/drawing/2014/main" xmlns="" id="{344F5A14-7AD6-4392-AB36-EB2E717E1DF2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8" name="자유형: 도형 1497">
              <a:extLst>
                <a:ext uri="{FF2B5EF4-FFF2-40B4-BE49-F238E27FC236}">
                  <a16:creationId xmlns:a16="http://schemas.microsoft.com/office/drawing/2014/main" xmlns="" id="{B64D196B-7A86-4DE7-A7C9-E3C6CD7493DE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9" name="자유형: 도형 1498">
              <a:extLst>
                <a:ext uri="{FF2B5EF4-FFF2-40B4-BE49-F238E27FC236}">
                  <a16:creationId xmlns:a16="http://schemas.microsoft.com/office/drawing/2014/main" xmlns="" id="{E87AA3B1-32E4-4D77-848B-DE73E74EF5AF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0" name="자유형: 도형 1499">
              <a:extLst>
                <a:ext uri="{FF2B5EF4-FFF2-40B4-BE49-F238E27FC236}">
                  <a16:creationId xmlns:a16="http://schemas.microsoft.com/office/drawing/2014/main" xmlns="" id="{1926C039-82FB-431B-A38F-2329B05965AC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1" name="자유형: 도형 1500">
              <a:extLst>
                <a:ext uri="{FF2B5EF4-FFF2-40B4-BE49-F238E27FC236}">
                  <a16:creationId xmlns:a16="http://schemas.microsoft.com/office/drawing/2014/main" xmlns="" id="{EB6AC547-EF6F-4170-A2D7-BDB754522EE3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2" name="자유형: 도형 1501">
              <a:extLst>
                <a:ext uri="{FF2B5EF4-FFF2-40B4-BE49-F238E27FC236}">
                  <a16:creationId xmlns:a16="http://schemas.microsoft.com/office/drawing/2014/main" xmlns="" id="{6A8B531E-DFCC-4FAE-8C02-2374647A9B33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3" name="자유형: 도형 1502">
              <a:extLst>
                <a:ext uri="{FF2B5EF4-FFF2-40B4-BE49-F238E27FC236}">
                  <a16:creationId xmlns:a16="http://schemas.microsoft.com/office/drawing/2014/main" xmlns="" id="{E58AF0E8-C32F-45E8-A526-76CE9878DCAF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4" name="자유형: 도형 1503">
              <a:extLst>
                <a:ext uri="{FF2B5EF4-FFF2-40B4-BE49-F238E27FC236}">
                  <a16:creationId xmlns:a16="http://schemas.microsoft.com/office/drawing/2014/main" xmlns="" id="{AE86CAB1-4ED3-4C4B-A382-207C096B0C23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5" name="자유형: 도형 1504">
              <a:extLst>
                <a:ext uri="{FF2B5EF4-FFF2-40B4-BE49-F238E27FC236}">
                  <a16:creationId xmlns:a16="http://schemas.microsoft.com/office/drawing/2014/main" xmlns="" id="{B6CDF3D9-DC19-4931-8581-3F04CD1DD586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6" name="자유형: 도형 1505">
              <a:extLst>
                <a:ext uri="{FF2B5EF4-FFF2-40B4-BE49-F238E27FC236}">
                  <a16:creationId xmlns:a16="http://schemas.microsoft.com/office/drawing/2014/main" xmlns="" id="{10E4C830-7DC3-4AB4-9140-D24A3A326467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7" name="자유형: 도형 1506">
              <a:extLst>
                <a:ext uri="{FF2B5EF4-FFF2-40B4-BE49-F238E27FC236}">
                  <a16:creationId xmlns:a16="http://schemas.microsoft.com/office/drawing/2014/main" xmlns="" id="{3E5AED39-FDD6-4D6E-9EEB-B8401ED9705F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8" name="자유형: 도형 1507">
              <a:extLst>
                <a:ext uri="{FF2B5EF4-FFF2-40B4-BE49-F238E27FC236}">
                  <a16:creationId xmlns:a16="http://schemas.microsoft.com/office/drawing/2014/main" xmlns="" id="{FEEA818D-1BA1-45B1-8D51-4CAA6A069741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9" name="자유형: 도형 1508">
              <a:extLst>
                <a:ext uri="{FF2B5EF4-FFF2-40B4-BE49-F238E27FC236}">
                  <a16:creationId xmlns:a16="http://schemas.microsoft.com/office/drawing/2014/main" xmlns="" id="{119EAFE8-A7DA-46CF-9CB4-9497A188D2C4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0" name="자유형: 도형 1509">
              <a:extLst>
                <a:ext uri="{FF2B5EF4-FFF2-40B4-BE49-F238E27FC236}">
                  <a16:creationId xmlns:a16="http://schemas.microsoft.com/office/drawing/2014/main" xmlns="" id="{99C86A98-4989-4B22-80F1-33747B23A632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1" name="자유형: 도형 1510">
              <a:extLst>
                <a:ext uri="{FF2B5EF4-FFF2-40B4-BE49-F238E27FC236}">
                  <a16:creationId xmlns:a16="http://schemas.microsoft.com/office/drawing/2014/main" xmlns="" id="{9C7B0119-3E6D-4AA2-A486-15F212C22029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2" name="자유형: 도형 1511">
              <a:extLst>
                <a:ext uri="{FF2B5EF4-FFF2-40B4-BE49-F238E27FC236}">
                  <a16:creationId xmlns:a16="http://schemas.microsoft.com/office/drawing/2014/main" xmlns="" id="{55CCD9D3-7FC5-4CB5-A4B4-2105E539C8A1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3" name="자유형: 도형 1512">
              <a:extLst>
                <a:ext uri="{FF2B5EF4-FFF2-40B4-BE49-F238E27FC236}">
                  <a16:creationId xmlns:a16="http://schemas.microsoft.com/office/drawing/2014/main" xmlns="" id="{2E92A23B-2B38-41C7-BC24-DFA6493429DE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4" name="자유형: 도형 1513">
              <a:extLst>
                <a:ext uri="{FF2B5EF4-FFF2-40B4-BE49-F238E27FC236}">
                  <a16:creationId xmlns:a16="http://schemas.microsoft.com/office/drawing/2014/main" xmlns="" id="{548D743B-640B-4BD1-8227-1EC46885F67B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5" name="자유형: 도형 1514">
              <a:extLst>
                <a:ext uri="{FF2B5EF4-FFF2-40B4-BE49-F238E27FC236}">
                  <a16:creationId xmlns:a16="http://schemas.microsoft.com/office/drawing/2014/main" xmlns="" id="{EAFAC60E-8020-4DFB-8CC7-EFF05BF818E4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6" name="자유형: 도형 1515">
              <a:extLst>
                <a:ext uri="{FF2B5EF4-FFF2-40B4-BE49-F238E27FC236}">
                  <a16:creationId xmlns:a16="http://schemas.microsoft.com/office/drawing/2014/main" xmlns="" id="{CC34A270-237D-4144-846E-153D89FA348B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7" name="자유형: 도형 1516">
              <a:extLst>
                <a:ext uri="{FF2B5EF4-FFF2-40B4-BE49-F238E27FC236}">
                  <a16:creationId xmlns:a16="http://schemas.microsoft.com/office/drawing/2014/main" xmlns="" id="{65B302B1-B496-4027-8615-7B6D2193854F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8" name="자유형: 도형 1517">
              <a:extLst>
                <a:ext uri="{FF2B5EF4-FFF2-40B4-BE49-F238E27FC236}">
                  <a16:creationId xmlns:a16="http://schemas.microsoft.com/office/drawing/2014/main" xmlns="" id="{0F27E45A-D780-4636-A397-2F05E13B19EC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9" name="자유형: 도형 1518">
              <a:extLst>
                <a:ext uri="{FF2B5EF4-FFF2-40B4-BE49-F238E27FC236}">
                  <a16:creationId xmlns:a16="http://schemas.microsoft.com/office/drawing/2014/main" xmlns="" id="{9E35EA31-FB8F-4D40-BF5C-2EF18DB6979F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0" name="자유형: 도형 1519">
              <a:extLst>
                <a:ext uri="{FF2B5EF4-FFF2-40B4-BE49-F238E27FC236}">
                  <a16:creationId xmlns:a16="http://schemas.microsoft.com/office/drawing/2014/main" xmlns="" id="{34A36915-446F-414E-A174-60036A97A59C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1" name="자유형: 도형 1520">
              <a:extLst>
                <a:ext uri="{FF2B5EF4-FFF2-40B4-BE49-F238E27FC236}">
                  <a16:creationId xmlns:a16="http://schemas.microsoft.com/office/drawing/2014/main" xmlns="" id="{C1A0082F-038F-4485-AFF1-45487CCD92E8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2" name="자유형: 도형 1521">
              <a:extLst>
                <a:ext uri="{FF2B5EF4-FFF2-40B4-BE49-F238E27FC236}">
                  <a16:creationId xmlns:a16="http://schemas.microsoft.com/office/drawing/2014/main" xmlns="" id="{10BF729C-2E97-42B8-8406-CB467D8654D9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3" name="자유형: 도형 1522">
              <a:extLst>
                <a:ext uri="{FF2B5EF4-FFF2-40B4-BE49-F238E27FC236}">
                  <a16:creationId xmlns:a16="http://schemas.microsoft.com/office/drawing/2014/main" xmlns="" id="{B80CA8EC-17B0-442E-8FC4-E6957F411BE1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4" name="자유형: 도형 1523">
              <a:extLst>
                <a:ext uri="{FF2B5EF4-FFF2-40B4-BE49-F238E27FC236}">
                  <a16:creationId xmlns:a16="http://schemas.microsoft.com/office/drawing/2014/main" xmlns="" id="{EC37A5F1-03F8-4AA6-9519-584FAD4DE0EC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5" name="자유형: 도형 1524">
              <a:extLst>
                <a:ext uri="{FF2B5EF4-FFF2-40B4-BE49-F238E27FC236}">
                  <a16:creationId xmlns:a16="http://schemas.microsoft.com/office/drawing/2014/main" xmlns="" id="{E110466C-E575-47BE-8CD9-FC4633591909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6" name="자유형: 도형 1525">
              <a:extLst>
                <a:ext uri="{FF2B5EF4-FFF2-40B4-BE49-F238E27FC236}">
                  <a16:creationId xmlns:a16="http://schemas.microsoft.com/office/drawing/2014/main" xmlns="" id="{3E504162-5A39-4973-84BF-C3ADF350DD90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7" name="자유형: 도형 1526">
              <a:extLst>
                <a:ext uri="{FF2B5EF4-FFF2-40B4-BE49-F238E27FC236}">
                  <a16:creationId xmlns:a16="http://schemas.microsoft.com/office/drawing/2014/main" xmlns="" id="{05BC933E-0772-44FC-9626-D11B0DF5DCBB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8" name="자유형: 도형 1527">
              <a:extLst>
                <a:ext uri="{FF2B5EF4-FFF2-40B4-BE49-F238E27FC236}">
                  <a16:creationId xmlns:a16="http://schemas.microsoft.com/office/drawing/2014/main" xmlns="" id="{BA555003-1DFB-4F12-A1AF-9602AFB09020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9" name="자유형: 도형 1528">
              <a:extLst>
                <a:ext uri="{FF2B5EF4-FFF2-40B4-BE49-F238E27FC236}">
                  <a16:creationId xmlns:a16="http://schemas.microsoft.com/office/drawing/2014/main" xmlns="" id="{3AA5AA7E-5BFC-45C6-851C-B5E5735FD7C9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0" name="자유형: 도형 1529">
              <a:extLst>
                <a:ext uri="{FF2B5EF4-FFF2-40B4-BE49-F238E27FC236}">
                  <a16:creationId xmlns:a16="http://schemas.microsoft.com/office/drawing/2014/main" xmlns="" id="{680B794A-5872-4687-9946-ACCD06B1C963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1" name="자유형: 도형 1530">
              <a:extLst>
                <a:ext uri="{FF2B5EF4-FFF2-40B4-BE49-F238E27FC236}">
                  <a16:creationId xmlns:a16="http://schemas.microsoft.com/office/drawing/2014/main" xmlns="" id="{240CB77D-68BB-4D3C-8750-A54A48AD268D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2" name="자유형: 도형 1531">
              <a:extLst>
                <a:ext uri="{FF2B5EF4-FFF2-40B4-BE49-F238E27FC236}">
                  <a16:creationId xmlns:a16="http://schemas.microsoft.com/office/drawing/2014/main" xmlns="" id="{8FC3AC47-AAF2-460B-BF5D-0241769DAF42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3" name="자유형: 도형 1532">
              <a:extLst>
                <a:ext uri="{FF2B5EF4-FFF2-40B4-BE49-F238E27FC236}">
                  <a16:creationId xmlns:a16="http://schemas.microsoft.com/office/drawing/2014/main" xmlns="" id="{5C8B7E5D-0795-4724-9472-C91CA464FDB2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4" name="자유형: 도형 1533">
              <a:extLst>
                <a:ext uri="{FF2B5EF4-FFF2-40B4-BE49-F238E27FC236}">
                  <a16:creationId xmlns:a16="http://schemas.microsoft.com/office/drawing/2014/main" xmlns="" id="{CA44F9DE-6775-4AE6-914F-6656057444DE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5" name="자유형: 도형 1534">
              <a:extLst>
                <a:ext uri="{FF2B5EF4-FFF2-40B4-BE49-F238E27FC236}">
                  <a16:creationId xmlns:a16="http://schemas.microsoft.com/office/drawing/2014/main" xmlns="" id="{B813B466-B94E-48BC-A49B-DD7BB06CF648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6" name="자유형: 도형 1535">
              <a:extLst>
                <a:ext uri="{FF2B5EF4-FFF2-40B4-BE49-F238E27FC236}">
                  <a16:creationId xmlns:a16="http://schemas.microsoft.com/office/drawing/2014/main" xmlns="" id="{6D8B9C74-C4B0-4AA7-B543-DF7B05575DCB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7" name="자유형: 도형 1536">
              <a:extLst>
                <a:ext uri="{FF2B5EF4-FFF2-40B4-BE49-F238E27FC236}">
                  <a16:creationId xmlns:a16="http://schemas.microsoft.com/office/drawing/2014/main" xmlns="" id="{1438AC7A-AA10-415A-B6DA-D32FEB700814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8" name="자유형: 도형 1537">
              <a:extLst>
                <a:ext uri="{FF2B5EF4-FFF2-40B4-BE49-F238E27FC236}">
                  <a16:creationId xmlns:a16="http://schemas.microsoft.com/office/drawing/2014/main" xmlns="" id="{EA43C3A6-0DFA-4938-A88E-C82F72D58DE0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9" name="자유형: 도형 1538">
              <a:extLst>
                <a:ext uri="{FF2B5EF4-FFF2-40B4-BE49-F238E27FC236}">
                  <a16:creationId xmlns:a16="http://schemas.microsoft.com/office/drawing/2014/main" xmlns="" id="{D152BB1E-5D40-4C14-A699-0B321E48B470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0" name="자유형: 도형 1539">
              <a:extLst>
                <a:ext uri="{FF2B5EF4-FFF2-40B4-BE49-F238E27FC236}">
                  <a16:creationId xmlns:a16="http://schemas.microsoft.com/office/drawing/2014/main" xmlns="" id="{A152ECAC-3A49-49BC-BD9A-EF2E43E74366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1" name="자유형: 도형 1540">
              <a:extLst>
                <a:ext uri="{FF2B5EF4-FFF2-40B4-BE49-F238E27FC236}">
                  <a16:creationId xmlns:a16="http://schemas.microsoft.com/office/drawing/2014/main" xmlns="" id="{3E7FA685-7BBD-4E15-84A3-93B2F08526A3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2" name="자유형: 도형 1541">
              <a:extLst>
                <a:ext uri="{FF2B5EF4-FFF2-40B4-BE49-F238E27FC236}">
                  <a16:creationId xmlns:a16="http://schemas.microsoft.com/office/drawing/2014/main" xmlns="" id="{5CF86441-8C7D-4112-8B58-FC881383035D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3" name="자유형: 도형 1542">
              <a:extLst>
                <a:ext uri="{FF2B5EF4-FFF2-40B4-BE49-F238E27FC236}">
                  <a16:creationId xmlns:a16="http://schemas.microsoft.com/office/drawing/2014/main" xmlns="" id="{8ED4DBF7-D29D-4C44-9134-5C62216D35D8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4" name="자유형: 도형 1543">
              <a:extLst>
                <a:ext uri="{FF2B5EF4-FFF2-40B4-BE49-F238E27FC236}">
                  <a16:creationId xmlns:a16="http://schemas.microsoft.com/office/drawing/2014/main" xmlns="" id="{CF5AADCA-4A7F-4174-9C79-989F309AFFC1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5" name="자유형: 도형 1544">
              <a:extLst>
                <a:ext uri="{FF2B5EF4-FFF2-40B4-BE49-F238E27FC236}">
                  <a16:creationId xmlns:a16="http://schemas.microsoft.com/office/drawing/2014/main" xmlns="" id="{8039ED30-D0A9-4001-A51C-3087030E0D6E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6" name="자유형: 도형 1545">
              <a:extLst>
                <a:ext uri="{FF2B5EF4-FFF2-40B4-BE49-F238E27FC236}">
                  <a16:creationId xmlns:a16="http://schemas.microsoft.com/office/drawing/2014/main" xmlns="" id="{4042295B-5C56-4A52-A75B-181C43AB38F2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7" name="자유형: 도형 1546">
              <a:extLst>
                <a:ext uri="{FF2B5EF4-FFF2-40B4-BE49-F238E27FC236}">
                  <a16:creationId xmlns:a16="http://schemas.microsoft.com/office/drawing/2014/main" xmlns="" id="{21E88E66-4037-44A8-857B-9ED04EE1DEE1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8" name="자유형: 도형 1547">
              <a:extLst>
                <a:ext uri="{FF2B5EF4-FFF2-40B4-BE49-F238E27FC236}">
                  <a16:creationId xmlns:a16="http://schemas.microsoft.com/office/drawing/2014/main" xmlns="" id="{6EC88CCA-857B-427E-A07C-CF41BAC30EF5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9" name="자유형: 도형 1548">
              <a:extLst>
                <a:ext uri="{FF2B5EF4-FFF2-40B4-BE49-F238E27FC236}">
                  <a16:creationId xmlns:a16="http://schemas.microsoft.com/office/drawing/2014/main" xmlns="" id="{DC201244-CCFE-42FD-A7A6-F1C6B88D450C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0" name="자유형: 도형 1549">
              <a:extLst>
                <a:ext uri="{FF2B5EF4-FFF2-40B4-BE49-F238E27FC236}">
                  <a16:creationId xmlns:a16="http://schemas.microsoft.com/office/drawing/2014/main" xmlns="" id="{E51F7D37-1AB6-44EF-B951-6187C3C95036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1" name="자유형: 도형 1550">
              <a:extLst>
                <a:ext uri="{FF2B5EF4-FFF2-40B4-BE49-F238E27FC236}">
                  <a16:creationId xmlns:a16="http://schemas.microsoft.com/office/drawing/2014/main" xmlns="" id="{66704893-D39D-4398-95A9-4397DA829A79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2" name="자유형: 도형 1551">
              <a:extLst>
                <a:ext uri="{FF2B5EF4-FFF2-40B4-BE49-F238E27FC236}">
                  <a16:creationId xmlns:a16="http://schemas.microsoft.com/office/drawing/2014/main" xmlns="" id="{ABA30C31-9914-4D9D-9AEF-276E4BAFA6A3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3" name="자유형: 도형 1552">
              <a:extLst>
                <a:ext uri="{FF2B5EF4-FFF2-40B4-BE49-F238E27FC236}">
                  <a16:creationId xmlns:a16="http://schemas.microsoft.com/office/drawing/2014/main" xmlns="" id="{7FED2E1F-977B-4AA9-882C-951AF38D9BE2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4" name="자유형: 도형 1553">
              <a:extLst>
                <a:ext uri="{FF2B5EF4-FFF2-40B4-BE49-F238E27FC236}">
                  <a16:creationId xmlns:a16="http://schemas.microsoft.com/office/drawing/2014/main" xmlns="" id="{AE51FD28-B1D2-4A13-A1BF-2D0A75BCFB85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5" name="자유형: 도형 1554">
              <a:extLst>
                <a:ext uri="{FF2B5EF4-FFF2-40B4-BE49-F238E27FC236}">
                  <a16:creationId xmlns:a16="http://schemas.microsoft.com/office/drawing/2014/main" xmlns="" id="{E5353AE3-FE64-4509-9C26-8728A0716D9D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6" name="자유형: 도형 1555">
              <a:extLst>
                <a:ext uri="{FF2B5EF4-FFF2-40B4-BE49-F238E27FC236}">
                  <a16:creationId xmlns:a16="http://schemas.microsoft.com/office/drawing/2014/main" xmlns="" id="{81C374F3-1EDF-4042-A511-E88249303566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7" name="자유형: 도형 1556">
              <a:extLst>
                <a:ext uri="{FF2B5EF4-FFF2-40B4-BE49-F238E27FC236}">
                  <a16:creationId xmlns:a16="http://schemas.microsoft.com/office/drawing/2014/main" xmlns="" id="{5C78DF26-73D5-492E-8E19-7B76C640C3DD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8" name="자유형: 도형 1557">
              <a:extLst>
                <a:ext uri="{FF2B5EF4-FFF2-40B4-BE49-F238E27FC236}">
                  <a16:creationId xmlns:a16="http://schemas.microsoft.com/office/drawing/2014/main" xmlns="" id="{84DDB927-30FD-4C9F-AB61-C2D1AFFF35C6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9" name="자유형: 도형 1558">
              <a:extLst>
                <a:ext uri="{FF2B5EF4-FFF2-40B4-BE49-F238E27FC236}">
                  <a16:creationId xmlns:a16="http://schemas.microsoft.com/office/drawing/2014/main" xmlns="" id="{14D9B092-6EB8-46D5-A95B-530B547C6F1B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0" name="자유형: 도형 1559">
              <a:extLst>
                <a:ext uri="{FF2B5EF4-FFF2-40B4-BE49-F238E27FC236}">
                  <a16:creationId xmlns:a16="http://schemas.microsoft.com/office/drawing/2014/main" xmlns="" id="{5AE20A84-7A27-4572-9067-FCC213973AC8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1" name="자유형: 도형 1560">
              <a:extLst>
                <a:ext uri="{FF2B5EF4-FFF2-40B4-BE49-F238E27FC236}">
                  <a16:creationId xmlns:a16="http://schemas.microsoft.com/office/drawing/2014/main" xmlns="" id="{879C8CEE-88D3-4842-8831-1F8204101EA1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2" name="자유형: 도형 1561">
              <a:extLst>
                <a:ext uri="{FF2B5EF4-FFF2-40B4-BE49-F238E27FC236}">
                  <a16:creationId xmlns:a16="http://schemas.microsoft.com/office/drawing/2014/main" xmlns="" id="{E2A79C9B-DD05-4610-9273-C9A60BA7680A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3" name="자유형: 도형 1562">
              <a:extLst>
                <a:ext uri="{FF2B5EF4-FFF2-40B4-BE49-F238E27FC236}">
                  <a16:creationId xmlns:a16="http://schemas.microsoft.com/office/drawing/2014/main" xmlns="" id="{CB5E414F-B8EE-4B07-83A8-D263301C7296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4" name="자유형: 도형 1563">
              <a:extLst>
                <a:ext uri="{FF2B5EF4-FFF2-40B4-BE49-F238E27FC236}">
                  <a16:creationId xmlns:a16="http://schemas.microsoft.com/office/drawing/2014/main" xmlns="" id="{DB0E19CE-76F4-4563-B2C8-1A5A81D1FE10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5" name="자유형: 도형 1564">
              <a:extLst>
                <a:ext uri="{FF2B5EF4-FFF2-40B4-BE49-F238E27FC236}">
                  <a16:creationId xmlns:a16="http://schemas.microsoft.com/office/drawing/2014/main" xmlns="" id="{9017B6C0-781D-40CF-9FBC-B2FEB1DBB1CC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6" name="자유형: 도형 1565">
              <a:extLst>
                <a:ext uri="{FF2B5EF4-FFF2-40B4-BE49-F238E27FC236}">
                  <a16:creationId xmlns:a16="http://schemas.microsoft.com/office/drawing/2014/main" xmlns="" id="{EE4D129A-7446-442E-9AB0-0C8D5C817A9E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7" name="자유형: 도형 1566">
              <a:extLst>
                <a:ext uri="{FF2B5EF4-FFF2-40B4-BE49-F238E27FC236}">
                  <a16:creationId xmlns:a16="http://schemas.microsoft.com/office/drawing/2014/main" xmlns="" id="{CA72595E-D385-4185-879B-7CA34AA56B63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8" name="자유형: 도형 1567">
              <a:extLst>
                <a:ext uri="{FF2B5EF4-FFF2-40B4-BE49-F238E27FC236}">
                  <a16:creationId xmlns:a16="http://schemas.microsoft.com/office/drawing/2014/main" xmlns="" id="{76ABFE52-62C3-4459-A73E-FF583D6AF897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9" name="자유형: 도형 1568">
              <a:extLst>
                <a:ext uri="{FF2B5EF4-FFF2-40B4-BE49-F238E27FC236}">
                  <a16:creationId xmlns:a16="http://schemas.microsoft.com/office/drawing/2014/main" xmlns="" id="{48A67553-B82E-476D-9122-C2A891D4B281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0" name="자유형: 도형 1569">
              <a:extLst>
                <a:ext uri="{FF2B5EF4-FFF2-40B4-BE49-F238E27FC236}">
                  <a16:creationId xmlns:a16="http://schemas.microsoft.com/office/drawing/2014/main" xmlns="" id="{375DE44E-55E8-4FCF-BBFD-2C1535B310EE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1" name="자유형: 도형 1570">
              <a:extLst>
                <a:ext uri="{FF2B5EF4-FFF2-40B4-BE49-F238E27FC236}">
                  <a16:creationId xmlns:a16="http://schemas.microsoft.com/office/drawing/2014/main" xmlns="" id="{7A87B940-22E4-4D1F-B60E-FF2B25107B28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2" name="자유형: 도형 1571">
              <a:extLst>
                <a:ext uri="{FF2B5EF4-FFF2-40B4-BE49-F238E27FC236}">
                  <a16:creationId xmlns:a16="http://schemas.microsoft.com/office/drawing/2014/main" xmlns="" id="{7EB20BA6-C2D6-46F8-8E7F-2E0C4E12EFB7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3" name="자유형: 도형 1572">
              <a:extLst>
                <a:ext uri="{FF2B5EF4-FFF2-40B4-BE49-F238E27FC236}">
                  <a16:creationId xmlns:a16="http://schemas.microsoft.com/office/drawing/2014/main" xmlns="" id="{71FAE092-A5D1-49A4-A4C5-EFF5B62934EE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4" name="자유형: 도형 1573">
              <a:extLst>
                <a:ext uri="{FF2B5EF4-FFF2-40B4-BE49-F238E27FC236}">
                  <a16:creationId xmlns:a16="http://schemas.microsoft.com/office/drawing/2014/main" xmlns="" id="{42F7180B-E0E6-4209-B50A-E7F4EBA0343E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5" name="자유형: 도형 1574">
              <a:extLst>
                <a:ext uri="{FF2B5EF4-FFF2-40B4-BE49-F238E27FC236}">
                  <a16:creationId xmlns:a16="http://schemas.microsoft.com/office/drawing/2014/main" xmlns="" id="{AF00CF07-3F1F-4DCF-8481-EC3087EEC58C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6" name="자유형: 도형 1575">
              <a:extLst>
                <a:ext uri="{FF2B5EF4-FFF2-40B4-BE49-F238E27FC236}">
                  <a16:creationId xmlns:a16="http://schemas.microsoft.com/office/drawing/2014/main" xmlns="" id="{A498A6B2-B7F4-4C9E-9C16-474C5F428A43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7" name="자유형: 도형 1576">
              <a:extLst>
                <a:ext uri="{FF2B5EF4-FFF2-40B4-BE49-F238E27FC236}">
                  <a16:creationId xmlns:a16="http://schemas.microsoft.com/office/drawing/2014/main" xmlns="" id="{B0ECCB0E-1225-4C14-9150-6CC057E4E78B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8" name="자유형: 도형 1577">
              <a:extLst>
                <a:ext uri="{FF2B5EF4-FFF2-40B4-BE49-F238E27FC236}">
                  <a16:creationId xmlns:a16="http://schemas.microsoft.com/office/drawing/2014/main" xmlns="" id="{0925692F-8729-427D-A93E-DFC0641238D9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9" name="자유형: 도형 1578">
              <a:extLst>
                <a:ext uri="{FF2B5EF4-FFF2-40B4-BE49-F238E27FC236}">
                  <a16:creationId xmlns:a16="http://schemas.microsoft.com/office/drawing/2014/main" xmlns="" id="{827F9545-4665-46A6-AF91-F0F5AC13C763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0" name="자유형: 도형 1579">
              <a:extLst>
                <a:ext uri="{FF2B5EF4-FFF2-40B4-BE49-F238E27FC236}">
                  <a16:creationId xmlns:a16="http://schemas.microsoft.com/office/drawing/2014/main" xmlns="" id="{F6235D32-FFD5-49D2-95E7-008467852935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1" name="자유형: 도형 1580">
              <a:extLst>
                <a:ext uri="{FF2B5EF4-FFF2-40B4-BE49-F238E27FC236}">
                  <a16:creationId xmlns:a16="http://schemas.microsoft.com/office/drawing/2014/main" xmlns="" id="{5CB75E6E-EA06-4E01-A475-96004D8B6045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2" name="자유형: 도형 1581">
              <a:extLst>
                <a:ext uri="{FF2B5EF4-FFF2-40B4-BE49-F238E27FC236}">
                  <a16:creationId xmlns:a16="http://schemas.microsoft.com/office/drawing/2014/main" xmlns="" id="{1CB25679-8B78-4200-8037-28E2A455FD7E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3" name="자유형: 도형 1582">
              <a:extLst>
                <a:ext uri="{FF2B5EF4-FFF2-40B4-BE49-F238E27FC236}">
                  <a16:creationId xmlns:a16="http://schemas.microsoft.com/office/drawing/2014/main" xmlns="" id="{D327F3FF-C998-4D9E-9A5E-2E3F4A50BDA5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4" name="자유형: 도형 1583">
              <a:extLst>
                <a:ext uri="{FF2B5EF4-FFF2-40B4-BE49-F238E27FC236}">
                  <a16:creationId xmlns:a16="http://schemas.microsoft.com/office/drawing/2014/main" xmlns="" id="{7FA41E0B-327C-428D-84CF-A770446275F7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5" name="자유형: 도형 1584">
              <a:extLst>
                <a:ext uri="{FF2B5EF4-FFF2-40B4-BE49-F238E27FC236}">
                  <a16:creationId xmlns:a16="http://schemas.microsoft.com/office/drawing/2014/main" xmlns="" id="{B1377CA4-2076-43A2-A818-0843006A4507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6" name="자유형: 도형 1585">
              <a:extLst>
                <a:ext uri="{FF2B5EF4-FFF2-40B4-BE49-F238E27FC236}">
                  <a16:creationId xmlns:a16="http://schemas.microsoft.com/office/drawing/2014/main" xmlns="" id="{325F8342-3544-4600-A3B0-368431FDB26C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7" name="자유형: 도형 1586">
              <a:extLst>
                <a:ext uri="{FF2B5EF4-FFF2-40B4-BE49-F238E27FC236}">
                  <a16:creationId xmlns:a16="http://schemas.microsoft.com/office/drawing/2014/main" xmlns="" id="{CC21356B-97D0-47F7-8842-0970ABB78D44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8" name="자유형: 도형 1587">
              <a:extLst>
                <a:ext uri="{FF2B5EF4-FFF2-40B4-BE49-F238E27FC236}">
                  <a16:creationId xmlns:a16="http://schemas.microsoft.com/office/drawing/2014/main" xmlns="" id="{F5C6FED3-6859-4B08-88C6-EDAE046AD95B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9" name="자유형: 도형 1588">
              <a:extLst>
                <a:ext uri="{FF2B5EF4-FFF2-40B4-BE49-F238E27FC236}">
                  <a16:creationId xmlns:a16="http://schemas.microsoft.com/office/drawing/2014/main" xmlns="" id="{68BBE92F-5AFC-492F-943A-0DA7FB62FE1D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0" name="자유형: 도형 1589">
              <a:extLst>
                <a:ext uri="{FF2B5EF4-FFF2-40B4-BE49-F238E27FC236}">
                  <a16:creationId xmlns:a16="http://schemas.microsoft.com/office/drawing/2014/main" xmlns="" id="{E0DF8B8E-DE1F-4BA2-8BDC-AA6CBE52F1EC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1" name="자유형: 도형 1590">
              <a:extLst>
                <a:ext uri="{FF2B5EF4-FFF2-40B4-BE49-F238E27FC236}">
                  <a16:creationId xmlns:a16="http://schemas.microsoft.com/office/drawing/2014/main" xmlns="" id="{3B9D66AA-EB5B-4434-BB06-10A0F0512AE8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2" name="자유형: 도형 1591">
              <a:extLst>
                <a:ext uri="{FF2B5EF4-FFF2-40B4-BE49-F238E27FC236}">
                  <a16:creationId xmlns:a16="http://schemas.microsoft.com/office/drawing/2014/main" xmlns="" id="{E077E1C2-5F4A-4423-AB3D-319F2E49E6AB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3" name="자유형: 도형 1592">
              <a:extLst>
                <a:ext uri="{FF2B5EF4-FFF2-40B4-BE49-F238E27FC236}">
                  <a16:creationId xmlns:a16="http://schemas.microsoft.com/office/drawing/2014/main" xmlns="" id="{E58F62E1-036E-4D20-AB52-4DA67B3AB37C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4" name="자유형: 도형 1593">
              <a:extLst>
                <a:ext uri="{FF2B5EF4-FFF2-40B4-BE49-F238E27FC236}">
                  <a16:creationId xmlns:a16="http://schemas.microsoft.com/office/drawing/2014/main" xmlns="" id="{ACF4BA25-37C2-4589-9EC7-3B9D630B363B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5" name="자유형: 도형 1594">
              <a:extLst>
                <a:ext uri="{FF2B5EF4-FFF2-40B4-BE49-F238E27FC236}">
                  <a16:creationId xmlns:a16="http://schemas.microsoft.com/office/drawing/2014/main" xmlns="" id="{D3E83ECC-48CA-44A3-848F-B4F34EF302E4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6" name="자유형: 도형 1595">
              <a:extLst>
                <a:ext uri="{FF2B5EF4-FFF2-40B4-BE49-F238E27FC236}">
                  <a16:creationId xmlns:a16="http://schemas.microsoft.com/office/drawing/2014/main" xmlns="" id="{05AE6A5D-22AA-451F-A2E9-F910651DE0AC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7" name="자유형: 도형 1596">
              <a:extLst>
                <a:ext uri="{FF2B5EF4-FFF2-40B4-BE49-F238E27FC236}">
                  <a16:creationId xmlns:a16="http://schemas.microsoft.com/office/drawing/2014/main" xmlns="" id="{23FCAF29-2815-4AAB-B09C-29BE4EC61D8E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8" name="자유형: 도형 1597">
              <a:extLst>
                <a:ext uri="{FF2B5EF4-FFF2-40B4-BE49-F238E27FC236}">
                  <a16:creationId xmlns:a16="http://schemas.microsoft.com/office/drawing/2014/main" xmlns="" id="{0BBF28C0-E114-4AE0-A829-E5047C4CC7C6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9" name="자유형: 도형 1598">
              <a:extLst>
                <a:ext uri="{FF2B5EF4-FFF2-40B4-BE49-F238E27FC236}">
                  <a16:creationId xmlns:a16="http://schemas.microsoft.com/office/drawing/2014/main" xmlns="" id="{1AAED83D-6B98-40F6-9C88-91378D021D19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0" name="자유형: 도형 1599">
              <a:extLst>
                <a:ext uri="{FF2B5EF4-FFF2-40B4-BE49-F238E27FC236}">
                  <a16:creationId xmlns:a16="http://schemas.microsoft.com/office/drawing/2014/main" xmlns="" id="{B19B80CD-3FB3-4B31-B0AB-8B37B56EBEE2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1" name="자유형: 도형 1600">
              <a:extLst>
                <a:ext uri="{FF2B5EF4-FFF2-40B4-BE49-F238E27FC236}">
                  <a16:creationId xmlns:a16="http://schemas.microsoft.com/office/drawing/2014/main" xmlns="" id="{CEB11A25-5C0F-4B4F-9897-6066B7303FF6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2" name="자유형: 도형 1601">
              <a:extLst>
                <a:ext uri="{FF2B5EF4-FFF2-40B4-BE49-F238E27FC236}">
                  <a16:creationId xmlns:a16="http://schemas.microsoft.com/office/drawing/2014/main" xmlns="" id="{98393CF2-9204-4BC7-AD66-D91580FA3762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3" name="자유형: 도형 1602">
              <a:extLst>
                <a:ext uri="{FF2B5EF4-FFF2-40B4-BE49-F238E27FC236}">
                  <a16:creationId xmlns:a16="http://schemas.microsoft.com/office/drawing/2014/main" xmlns="" id="{23729A26-203B-4857-8EEF-2AB818808BE5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4" name="자유형: 도형 1603">
              <a:extLst>
                <a:ext uri="{FF2B5EF4-FFF2-40B4-BE49-F238E27FC236}">
                  <a16:creationId xmlns:a16="http://schemas.microsoft.com/office/drawing/2014/main" xmlns="" id="{C8F1B15B-D7BB-484A-BAB9-A28E4DC09DD2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5" name="자유형: 도형 1604">
              <a:extLst>
                <a:ext uri="{FF2B5EF4-FFF2-40B4-BE49-F238E27FC236}">
                  <a16:creationId xmlns:a16="http://schemas.microsoft.com/office/drawing/2014/main" xmlns="" id="{A1319278-CF6A-4F06-8705-EA7B355B0A1A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6" name="자유형: 도형 1605">
              <a:extLst>
                <a:ext uri="{FF2B5EF4-FFF2-40B4-BE49-F238E27FC236}">
                  <a16:creationId xmlns:a16="http://schemas.microsoft.com/office/drawing/2014/main" xmlns="" id="{4FB70476-B000-42A0-B0DF-08234BCB2164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7" name="자유형: 도형 1606">
              <a:extLst>
                <a:ext uri="{FF2B5EF4-FFF2-40B4-BE49-F238E27FC236}">
                  <a16:creationId xmlns:a16="http://schemas.microsoft.com/office/drawing/2014/main" xmlns="" id="{E401BB24-EA6F-48F0-9364-5E9E4EE4AB3B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8" name="자유형: 도형 1607">
              <a:extLst>
                <a:ext uri="{FF2B5EF4-FFF2-40B4-BE49-F238E27FC236}">
                  <a16:creationId xmlns:a16="http://schemas.microsoft.com/office/drawing/2014/main" xmlns="" id="{6893E014-1D0E-4262-9212-402E0ED90A5C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9" name="자유형: 도형 1608">
              <a:extLst>
                <a:ext uri="{FF2B5EF4-FFF2-40B4-BE49-F238E27FC236}">
                  <a16:creationId xmlns:a16="http://schemas.microsoft.com/office/drawing/2014/main" xmlns="" id="{CC6146F4-1854-45E2-98A9-D4FC6191F08A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0" name="자유형: 도형 1609">
              <a:extLst>
                <a:ext uri="{FF2B5EF4-FFF2-40B4-BE49-F238E27FC236}">
                  <a16:creationId xmlns:a16="http://schemas.microsoft.com/office/drawing/2014/main" xmlns="" id="{9ADD4119-AB00-4437-A891-7F35CE094B21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1" name="자유형: 도형 1610">
              <a:extLst>
                <a:ext uri="{FF2B5EF4-FFF2-40B4-BE49-F238E27FC236}">
                  <a16:creationId xmlns:a16="http://schemas.microsoft.com/office/drawing/2014/main" xmlns="" id="{EE966CE9-E702-48E1-AEE6-29FA04F49B70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2" name="자유형: 도형 1611">
              <a:extLst>
                <a:ext uri="{FF2B5EF4-FFF2-40B4-BE49-F238E27FC236}">
                  <a16:creationId xmlns:a16="http://schemas.microsoft.com/office/drawing/2014/main" xmlns="" id="{C992C9B1-10F9-4F60-A6BF-D9FC7FB4510C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3" name="자유형: 도형 1612">
              <a:extLst>
                <a:ext uri="{FF2B5EF4-FFF2-40B4-BE49-F238E27FC236}">
                  <a16:creationId xmlns:a16="http://schemas.microsoft.com/office/drawing/2014/main" xmlns="" id="{44CE8462-4203-421E-9F02-65A63767F09E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112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직사각형 563">
            <a:extLst>
              <a:ext uri="{FF2B5EF4-FFF2-40B4-BE49-F238E27FC236}">
                <a16:creationId xmlns:a16="http://schemas.microsoft.com/office/drawing/2014/main" xmlns="" id="{87290503-6DAD-4B87-A373-AC22AB4A6850}"/>
              </a:ext>
            </a:extLst>
          </p:cNvPr>
          <p:cNvSpPr/>
          <p:nvPr userDrawn="1"/>
        </p:nvSpPr>
        <p:spPr>
          <a:xfrm>
            <a:off x="-648" y="-5196"/>
            <a:ext cx="12192000" cy="6863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65" name="그룹 564">
            <a:extLst>
              <a:ext uri="{FF2B5EF4-FFF2-40B4-BE49-F238E27FC236}">
                <a16:creationId xmlns:a16="http://schemas.microsoft.com/office/drawing/2014/main" xmlns="" id="{6241C32B-65AA-4F37-BFA0-F6E15B0E3ED6}"/>
              </a:ext>
            </a:extLst>
          </p:cNvPr>
          <p:cNvGrpSpPr/>
          <p:nvPr userDrawn="1"/>
        </p:nvGrpSpPr>
        <p:grpSpPr>
          <a:xfrm>
            <a:off x="148784" y="-6228"/>
            <a:ext cx="4107143" cy="6879755"/>
            <a:chOff x="1431524" y="-6228"/>
            <a:chExt cx="4107143" cy="6879755"/>
          </a:xfrm>
        </p:grpSpPr>
        <p:grpSp>
          <p:nvGrpSpPr>
            <p:cNvPr id="566" name="그룹 565">
              <a:extLst>
                <a:ext uri="{FF2B5EF4-FFF2-40B4-BE49-F238E27FC236}">
                  <a16:creationId xmlns:a16="http://schemas.microsoft.com/office/drawing/2014/main" xmlns="" id="{A68C4EFD-E985-4D05-8BD1-B040D4FD9DE5}"/>
                </a:ext>
              </a:extLst>
            </p:cNvPr>
            <p:cNvGrpSpPr/>
            <p:nvPr userDrawn="1"/>
          </p:nvGrpSpPr>
          <p:grpSpPr>
            <a:xfrm>
              <a:off x="1431524" y="-6228"/>
              <a:ext cx="4107143" cy="4517321"/>
              <a:chOff x="8132695" y="-6228"/>
              <a:chExt cx="4107143" cy="4517321"/>
            </a:xfrm>
            <a:solidFill>
              <a:srgbClr val="F2F2F2"/>
            </a:solidFill>
          </p:grpSpPr>
          <p:sp>
            <p:nvSpPr>
              <p:cNvPr id="644" name="자유형: 도형 643">
                <a:extLst>
                  <a:ext uri="{FF2B5EF4-FFF2-40B4-BE49-F238E27FC236}">
                    <a16:creationId xmlns:a16="http://schemas.microsoft.com/office/drawing/2014/main" xmlns="" id="{D503E73B-5720-43BB-901C-66165B507D40}"/>
                  </a:ext>
                </a:extLst>
              </p:cNvPr>
              <p:cNvSpPr/>
              <p:nvPr/>
            </p:nvSpPr>
            <p:spPr>
              <a:xfrm flipV="1">
                <a:off x="11784257" y="3990748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8" y="31923"/>
                      <a:pt x="50080" y="32198"/>
                      <a:pt x="49530" y="32198"/>
                    </a:cubicBezTo>
                    <a:cubicBezTo>
                      <a:pt x="49254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5" name="자유형: 도형 644">
                <a:extLst>
                  <a:ext uri="{FF2B5EF4-FFF2-40B4-BE49-F238E27FC236}">
                    <a16:creationId xmlns:a16="http://schemas.microsoft.com/office/drawing/2014/main" xmlns="" id="{66BB4CA1-A2D0-4EE5-9AB0-A3BC233E34BC}"/>
                  </a:ext>
                </a:extLst>
              </p:cNvPr>
              <p:cNvSpPr/>
              <p:nvPr/>
            </p:nvSpPr>
            <p:spPr>
              <a:xfrm flipV="1">
                <a:off x="11688659" y="4048107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218" y="32198"/>
                      <a:pt x="49530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6" name="자유형: 도형 645">
                <a:extLst>
                  <a:ext uri="{FF2B5EF4-FFF2-40B4-BE49-F238E27FC236}">
                    <a16:creationId xmlns:a16="http://schemas.microsoft.com/office/drawing/2014/main" xmlns="" id="{DA0F2E81-51DE-47FD-8D9B-23E8C67EDCEB}"/>
                  </a:ext>
                </a:extLst>
              </p:cNvPr>
              <p:cNvSpPr/>
              <p:nvPr/>
            </p:nvSpPr>
            <p:spPr>
              <a:xfrm flipV="1">
                <a:off x="11975454" y="3875938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2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2" y="31280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937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7" name="자유형: 도형 646">
                <a:extLst>
                  <a:ext uri="{FF2B5EF4-FFF2-40B4-BE49-F238E27FC236}">
                    <a16:creationId xmlns:a16="http://schemas.microsoft.com/office/drawing/2014/main" xmlns="" id="{DF5EF833-6AA1-4ED1-91EB-3A96B40AA86A}"/>
                  </a:ext>
                </a:extLst>
              </p:cNvPr>
              <p:cNvSpPr/>
              <p:nvPr/>
            </p:nvSpPr>
            <p:spPr>
              <a:xfrm flipV="1">
                <a:off x="11879855" y="3933328"/>
                <a:ext cx="41265" cy="27510"/>
              </a:xfrm>
              <a:custGeom>
                <a:avLst/>
                <a:gdLst>
                  <a:gd name="connsiteX0" fmla="*/ 2624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29 w 41265"/>
                  <a:gd name="connsiteY3" fmla="*/ 32137 h 27510"/>
                  <a:gd name="connsiteX4" fmla="*/ 48704 w 41265"/>
                  <a:gd name="connsiteY4" fmla="*/ 31862 h 27510"/>
                  <a:gd name="connsiteX5" fmla="*/ 837 w 41265"/>
                  <a:gd name="connsiteY5" fmla="*/ 3114 h 27510"/>
                  <a:gd name="connsiteX6" fmla="*/ 286 w 41265"/>
                  <a:gd name="connsiteY6" fmla="*/ 776 h 27510"/>
                  <a:gd name="connsiteX7" fmla="*/ 262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7" y="31862"/>
                      <a:pt x="50217" y="32137"/>
                      <a:pt x="49529" y="32137"/>
                    </a:cubicBezTo>
                    <a:cubicBezTo>
                      <a:pt x="49254" y="32137"/>
                      <a:pt x="48980" y="32000"/>
                      <a:pt x="48704" y="31862"/>
                    </a:cubicBezTo>
                    <a:lnTo>
                      <a:pt x="837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837" y="-50"/>
                      <a:pt x="1799" y="-187"/>
                      <a:pt x="2624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8" name="자유형: 도형 647">
                <a:extLst>
                  <a:ext uri="{FF2B5EF4-FFF2-40B4-BE49-F238E27FC236}">
                    <a16:creationId xmlns:a16="http://schemas.microsoft.com/office/drawing/2014/main" xmlns="" id="{A26D494F-0B67-4261-AD00-C9A28021B006}"/>
                  </a:ext>
                </a:extLst>
              </p:cNvPr>
              <p:cNvSpPr/>
              <p:nvPr/>
            </p:nvSpPr>
            <p:spPr>
              <a:xfrm flipV="1">
                <a:off x="12071189" y="3818579"/>
                <a:ext cx="41265" cy="27510"/>
              </a:xfrm>
              <a:custGeom>
                <a:avLst/>
                <a:gdLst>
                  <a:gd name="connsiteX0" fmla="*/ 2624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2 h 27510"/>
                  <a:gd name="connsiteX6" fmla="*/ 286 w 41265"/>
                  <a:gd name="connsiteY6" fmla="*/ 744 h 27510"/>
                  <a:gd name="connsiteX7" fmla="*/ 2624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80" y="31968"/>
                      <a:pt x="48704" y="31831"/>
                    </a:cubicBezTo>
                    <a:lnTo>
                      <a:pt x="837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4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9" name="자유형: 도형 648">
                <a:extLst>
                  <a:ext uri="{FF2B5EF4-FFF2-40B4-BE49-F238E27FC236}">
                    <a16:creationId xmlns:a16="http://schemas.microsoft.com/office/drawing/2014/main" xmlns="" id="{E8B6AFF4-32E6-4144-B2EF-4E63052EF148}"/>
                  </a:ext>
                </a:extLst>
              </p:cNvPr>
              <p:cNvSpPr/>
              <p:nvPr/>
            </p:nvSpPr>
            <p:spPr>
              <a:xfrm flipV="1">
                <a:off x="12190182" y="3128703"/>
                <a:ext cx="13755" cy="591470"/>
              </a:xfrm>
              <a:custGeom>
                <a:avLst/>
                <a:gdLst>
                  <a:gd name="connsiteX0" fmla="*/ 3576 w 0"/>
                  <a:gd name="connsiteY0" fmla="*/ 0 h 591470"/>
                  <a:gd name="connsiteX1" fmla="*/ 3576 w 0"/>
                  <a:gd name="connsiteY1" fmla="*/ 604813 h 591470"/>
                  <a:gd name="connsiteX2" fmla="*/ 1788 w 0"/>
                  <a:gd name="connsiteY2" fmla="*/ 604675 h 591470"/>
                  <a:gd name="connsiteX3" fmla="*/ 0 w 0"/>
                  <a:gd name="connsiteY3" fmla="*/ 604813 h 591470"/>
                  <a:gd name="connsiteX4" fmla="*/ 0 w 0"/>
                  <a:gd name="connsiteY4" fmla="*/ 0 h 591470"/>
                  <a:gd name="connsiteX5" fmla="*/ 1788 w 0"/>
                  <a:gd name="connsiteY5" fmla="*/ 138 h 591470"/>
                  <a:gd name="connsiteX6" fmla="*/ 3576 w 0"/>
                  <a:gd name="connsiteY6" fmla="*/ 0 h 59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91470">
                    <a:moveTo>
                      <a:pt x="3576" y="0"/>
                    </a:moveTo>
                    <a:lnTo>
                      <a:pt x="3576" y="604813"/>
                    </a:lnTo>
                    <a:cubicBezTo>
                      <a:pt x="3026" y="604813"/>
                      <a:pt x="2476" y="604675"/>
                      <a:pt x="1788" y="604675"/>
                    </a:cubicBezTo>
                    <a:cubicBezTo>
                      <a:pt x="1238" y="604675"/>
                      <a:pt x="688" y="604813"/>
                      <a:pt x="0" y="604813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0" name="자유형: 도형 649">
                <a:extLst>
                  <a:ext uri="{FF2B5EF4-FFF2-40B4-BE49-F238E27FC236}">
                    <a16:creationId xmlns:a16="http://schemas.microsoft.com/office/drawing/2014/main" xmlns="" id="{CC3961B9-4B0D-4A69-9D14-758C5FDD8C95}"/>
                  </a:ext>
                </a:extLst>
              </p:cNvPr>
              <p:cNvSpPr/>
              <p:nvPr/>
            </p:nvSpPr>
            <p:spPr>
              <a:xfrm flipV="1">
                <a:off x="11644654" y="4133652"/>
                <a:ext cx="495185" cy="302613"/>
              </a:xfrm>
              <a:custGeom>
                <a:avLst/>
                <a:gdLst>
                  <a:gd name="connsiteX0" fmla="*/ 1651 w 495184"/>
                  <a:gd name="connsiteY0" fmla="*/ 305089 h 302612"/>
                  <a:gd name="connsiteX1" fmla="*/ 0 w 495184"/>
                  <a:gd name="connsiteY1" fmla="*/ 302063 h 302612"/>
                  <a:gd name="connsiteX2" fmla="*/ 503438 w 495184"/>
                  <a:gd name="connsiteY2" fmla="*/ 0 h 302612"/>
                  <a:gd name="connsiteX3" fmla="*/ 505088 w 495184"/>
                  <a:gd name="connsiteY3" fmla="*/ 3026 h 302612"/>
                  <a:gd name="connsiteX4" fmla="*/ 1651 w 495184"/>
                  <a:gd name="connsiteY4" fmla="*/ 305089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302612">
                    <a:moveTo>
                      <a:pt x="1651" y="305089"/>
                    </a:moveTo>
                    <a:cubicBezTo>
                      <a:pt x="1100" y="304126"/>
                      <a:pt x="688" y="303025"/>
                      <a:pt x="0" y="302063"/>
                    </a:cubicBezTo>
                    <a:lnTo>
                      <a:pt x="503438" y="0"/>
                    </a:lnTo>
                    <a:cubicBezTo>
                      <a:pt x="503988" y="963"/>
                      <a:pt x="504400" y="2063"/>
                      <a:pt x="505088" y="3026"/>
                    </a:cubicBezTo>
                    <a:lnTo>
                      <a:pt x="1651" y="305089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1" name="자유형: 도형 650">
                <a:extLst>
                  <a:ext uri="{FF2B5EF4-FFF2-40B4-BE49-F238E27FC236}">
                    <a16:creationId xmlns:a16="http://schemas.microsoft.com/office/drawing/2014/main" xmlns="" id="{A1486924-382C-4773-95B2-862442F3A486}"/>
                  </a:ext>
                </a:extLst>
              </p:cNvPr>
              <p:cNvSpPr/>
              <p:nvPr/>
            </p:nvSpPr>
            <p:spPr>
              <a:xfrm flipV="1">
                <a:off x="12190320" y="1076025"/>
                <a:ext cx="13755" cy="605226"/>
              </a:xfrm>
              <a:custGeom>
                <a:avLst/>
                <a:gdLst>
                  <a:gd name="connsiteX0" fmla="*/ 0 w 0"/>
                  <a:gd name="connsiteY0" fmla="*/ 610865 h 605225"/>
                  <a:gd name="connsiteX1" fmla="*/ 0 w 0"/>
                  <a:gd name="connsiteY1" fmla="*/ 0 h 605225"/>
                  <a:gd name="connsiteX2" fmla="*/ 1788 w 0"/>
                  <a:gd name="connsiteY2" fmla="*/ 138 h 605225"/>
                  <a:gd name="connsiteX3" fmla="*/ 3576 w 0"/>
                  <a:gd name="connsiteY3" fmla="*/ 0 h 605225"/>
                  <a:gd name="connsiteX4" fmla="*/ 3576 w 0"/>
                  <a:gd name="connsiteY4" fmla="*/ 610865 h 605225"/>
                  <a:gd name="connsiteX5" fmla="*/ 1788 w 0"/>
                  <a:gd name="connsiteY5" fmla="*/ 610728 h 605225"/>
                  <a:gd name="connsiteX6" fmla="*/ 0 w 0"/>
                  <a:gd name="connsiteY6" fmla="*/ 610865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0865"/>
                    </a:moveTo>
                    <a:lnTo>
                      <a:pt x="0" y="0"/>
                    </a:lnTo>
                    <a:cubicBezTo>
                      <a:pt x="550" y="0"/>
                      <a:pt x="1101" y="138"/>
                      <a:pt x="1788" y="138"/>
                    </a:cubicBezTo>
                    <a:cubicBezTo>
                      <a:pt x="2339" y="138"/>
                      <a:pt x="2889" y="0"/>
                      <a:pt x="3576" y="0"/>
                    </a:cubicBezTo>
                    <a:lnTo>
                      <a:pt x="3576" y="610865"/>
                    </a:lnTo>
                    <a:cubicBezTo>
                      <a:pt x="3026" y="610865"/>
                      <a:pt x="2476" y="610728"/>
                      <a:pt x="1788" y="610728"/>
                    </a:cubicBezTo>
                    <a:cubicBezTo>
                      <a:pt x="1238" y="610728"/>
                      <a:pt x="688" y="610865"/>
                      <a:pt x="0" y="61086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2" name="자유형: 도형 651">
                <a:extLst>
                  <a:ext uri="{FF2B5EF4-FFF2-40B4-BE49-F238E27FC236}">
                    <a16:creationId xmlns:a16="http://schemas.microsoft.com/office/drawing/2014/main" xmlns="" id="{6FD3DAB2-C5D7-44B6-AE05-97AD78BA76FA}"/>
                  </a:ext>
                </a:extLst>
              </p:cNvPr>
              <p:cNvSpPr/>
              <p:nvPr/>
            </p:nvSpPr>
            <p:spPr>
              <a:xfrm flipV="1">
                <a:off x="12190182" y="2421964"/>
                <a:ext cx="13755" cy="632736"/>
              </a:xfrm>
              <a:custGeom>
                <a:avLst/>
                <a:gdLst>
                  <a:gd name="connsiteX0" fmla="*/ 3576 w 0"/>
                  <a:gd name="connsiteY0" fmla="*/ 0 h 632735"/>
                  <a:gd name="connsiteX1" fmla="*/ 3576 w 0"/>
                  <a:gd name="connsiteY1" fmla="*/ 638651 h 632735"/>
                  <a:gd name="connsiteX2" fmla="*/ 1788 w 0"/>
                  <a:gd name="connsiteY2" fmla="*/ 638513 h 632735"/>
                  <a:gd name="connsiteX3" fmla="*/ 0 w 0"/>
                  <a:gd name="connsiteY3" fmla="*/ 638651 h 632735"/>
                  <a:gd name="connsiteX4" fmla="*/ 0 w 0"/>
                  <a:gd name="connsiteY4" fmla="*/ 0 h 632735"/>
                  <a:gd name="connsiteX5" fmla="*/ 1788 w 0"/>
                  <a:gd name="connsiteY5" fmla="*/ 138 h 632735"/>
                  <a:gd name="connsiteX6" fmla="*/ 3576 w 0"/>
                  <a:gd name="connsiteY6" fmla="*/ 0 h 632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32735">
                    <a:moveTo>
                      <a:pt x="3576" y="0"/>
                    </a:moveTo>
                    <a:lnTo>
                      <a:pt x="3576" y="638651"/>
                    </a:lnTo>
                    <a:cubicBezTo>
                      <a:pt x="3026" y="638651"/>
                      <a:pt x="2476" y="638513"/>
                      <a:pt x="1788" y="638513"/>
                    </a:cubicBezTo>
                    <a:cubicBezTo>
                      <a:pt x="1238" y="638513"/>
                      <a:pt x="688" y="638651"/>
                      <a:pt x="0" y="638651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3" name="자유형: 도형 652">
                <a:extLst>
                  <a:ext uri="{FF2B5EF4-FFF2-40B4-BE49-F238E27FC236}">
                    <a16:creationId xmlns:a16="http://schemas.microsoft.com/office/drawing/2014/main" xmlns="" id="{42C4FD32-0F6D-4E4F-8ECD-16196810EB73}"/>
                  </a:ext>
                </a:extLst>
              </p:cNvPr>
              <p:cNvSpPr/>
              <p:nvPr/>
            </p:nvSpPr>
            <p:spPr>
              <a:xfrm flipV="1">
                <a:off x="11975454" y="2959113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2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5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2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4" name="자유형: 도형 653">
                <a:extLst>
                  <a:ext uri="{FF2B5EF4-FFF2-40B4-BE49-F238E27FC236}">
                    <a16:creationId xmlns:a16="http://schemas.microsoft.com/office/drawing/2014/main" xmlns="" id="{5C316A66-F13B-4E67-9412-8FF66DED7DA0}"/>
                  </a:ext>
                </a:extLst>
              </p:cNvPr>
              <p:cNvSpPr/>
              <p:nvPr/>
            </p:nvSpPr>
            <p:spPr>
              <a:xfrm flipV="1">
                <a:off x="12071052" y="3016472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800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5" name="자유형: 도형 654">
                <a:extLst>
                  <a:ext uri="{FF2B5EF4-FFF2-40B4-BE49-F238E27FC236}">
                    <a16:creationId xmlns:a16="http://schemas.microsoft.com/office/drawing/2014/main" xmlns="" id="{108E662B-F8D4-43A2-AB93-DF5DB79604DE}"/>
                  </a:ext>
                </a:extLst>
              </p:cNvPr>
              <p:cNvSpPr/>
              <p:nvPr/>
            </p:nvSpPr>
            <p:spPr>
              <a:xfrm flipV="1">
                <a:off x="11784257" y="2844396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6" name="자유형: 도형 655">
                <a:extLst>
                  <a:ext uri="{FF2B5EF4-FFF2-40B4-BE49-F238E27FC236}">
                    <a16:creationId xmlns:a16="http://schemas.microsoft.com/office/drawing/2014/main" xmlns="" id="{C414DB69-8B89-4315-A757-8E2B43D87FF9}"/>
                  </a:ext>
                </a:extLst>
              </p:cNvPr>
              <p:cNvSpPr/>
              <p:nvPr/>
            </p:nvSpPr>
            <p:spPr>
              <a:xfrm flipV="1">
                <a:off x="11879855" y="2901754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4 w 41265"/>
                  <a:gd name="connsiteY3" fmla="*/ 31785 h 27510"/>
                  <a:gd name="connsiteX4" fmla="*/ 1799 w 41265"/>
                  <a:gd name="connsiteY4" fmla="*/ 32061 h 27510"/>
                  <a:gd name="connsiteX5" fmla="*/ 286 w 41265"/>
                  <a:gd name="connsiteY5" fmla="*/ 31235 h 27510"/>
                  <a:gd name="connsiteX6" fmla="*/ 837 w 41265"/>
                  <a:gd name="connsiteY6" fmla="*/ 28897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4" y="31785"/>
                    </a:ln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5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7" name="자유형: 도형 656">
                <a:extLst>
                  <a:ext uri="{FF2B5EF4-FFF2-40B4-BE49-F238E27FC236}">
                    <a16:creationId xmlns:a16="http://schemas.microsoft.com/office/drawing/2014/main" xmlns="" id="{DC3A9127-8A0C-429B-ACC2-4B7E2FDF87DA}"/>
                  </a:ext>
                </a:extLst>
              </p:cNvPr>
              <p:cNvSpPr/>
              <p:nvPr/>
            </p:nvSpPr>
            <p:spPr>
              <a:xfrm flipV="1">
                <a:off x="11688521" y="2787037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800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8" name="자유형: 도형 657">
                <a:extLst>
                  <a:ext uri="{FF2B5EF4-FFF2-40B4-BE49-F238E27FC236}">
                    <a16:creationId xmlns:a16="http://schemas.microsoft.com/office/drawing/2014/main" xmlns="" id="{FBE4B315-BEF1-46A8-8317-1CC04BC98ECD}"/>
                  </a:ext>
                </a:extLst>
              </p:cNvPr>
              <p:cNvSpPr/>
              <p:nvPr/>
            </p:nvSpPr>
            <p:spPr>
              <a:xfrm flipV="1">
                <a:off x="11306817" y="2557739"/>
                <a:ext cx="41265" cy="27510"/>
              </a:xfrm>
              <a:custGeom>
                <a:avLst/>
                <a:gdLst>
                  <a:gd name="connsiteX0" fmla="*/ 2625 w 41265"/>
                  <a:gd name="connsiteY0" fmla="*/ 31786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7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7 h 27510"/>
                  <a:gd name="connsiteX6" fmla="*/ 50492 w 41265"/>
                  <a:gd name="connsiteY6" fmla="*/ 3175 h 27510"/>
                  <a:gd name="connsiteX7" fmla="*/ 2625 w 41265"/>
                  <a:gd name="connsiteY7" fmla="*/ 317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6"/>
                    </a:move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6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7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59" name="자유형: 도형 658">
                <a:extLst>
                  <a:ext uri="{FF2B5EF4-FFF2-40B4-BE49-F238E27FC236}">
                    <a16:creationId xmlns:a16="http://schemas.microsoft.com/office/drawing/2014/main" xmlns="" id="{D4FDAD66-D76E-43D5-8AAE-B9EA7C6D1A96}"/>
                  </a:ext>
                </a:extLst>
              </p:cNvPr>
              <p:cNvSpPr/>
              <p:nvPr/>
            </p:nvSpPr>
            <p:spPr>
              <a:xfrm flipV="1">
                <a:off x="11402415" y="2615235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0" name="자유형: 도형 659">
                <a:extLst>
                  <a:ext uri="{FF2B5EF4-FFF2-40B4-BE49-F238E27FC236}">
                    <a16:creationId xmlns:a16="http://schemas.microsoft.com/office/drawing/2014/main" xmlns="" id="{1C3DA16E-DBF2-43B5-970B-3A166F86F6C5}"/>
                  </a:ext>
                </a:extLst>
              </p:cNvPr>
              <p:cNvSpPr/>
              <p:nvPr/>
            </p:nvSpPr>
            <p:spPr>
              <a:xfrm flipV="1">
                <a:off x="11498013" y="2672594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5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1" name="자유형: 도형 660">
                <a:extLst>
                  <a:ext uri="{FF2B5EF4-FFF2-40B4-BE49-F238E27FC236}">
                    <a16:creationId xmlns:a16="http://schemas.microsoft.com/office/drawing/2014/main" xmlns="" id="{AC287166-DBAF-4EAF-9819-BE9A7D411A81}"/>
                  </a:ext>
                </a:extLst>
              </p:cNvPr>
              <p:cNvSpPr/>
              <p:nvPr/>
            </p:nvSpPr>
            <p:spPr>
              <a:xfrm flipV="1">
                <a:off x="11115483" y="2443158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2" name="자유형: 도형 661">
                <a:extLst>
                  <a:ext uri="{FF2B5EF4-FFF2-40B4-BE49-F238E27FC236}">
                    <a16:creationId xmlns:a16="http://schemas.microsoft.com/office/drawing/2014/main" xmlns="" id="{B40BE3BB-8A9B-4F84-AB0C-B7C9263FA171}"/>
                  </a:ext>
                </a:extLst>
              </p:cNvPr>
              <p:cNvSpPr/>
              <p:nvPr/>
            </p:nvSpPr>
            <p:spPr>
              <a:xfrm flipV="1">
                <a:off x="11211081" y="2500517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3" name="자유형: 도형 662">
                <a:extLst>
                  <a:ext uri="{FF2B5EF4-FFF2-40B4-BE49-F238E27FC236}">
                    <a16:creationId xmlns:a16="http://schemas.microsoft.com/office/drawing/2014/main" xmlns="" id="{6821555D-D932-42F4-B1E7-552E914037CD}"/>
                  </a:ext>
                </a:extLst>
              </p:cNvPr>
              <p:cNvSpPr/>
              <p:nvPr/>
            </p:nvSpPr>
            <p:spPr>
              <a:xfrm flipV="1">
                <a:off x="11090872" y="2770244"/>
                <a:ext cx="495185" cy="288858"/>
              </a:xfrm>
              <a:custGeom>
                <a:avLst/>
                <a:gdLst>
                  <a:gd name="connsiteX0" fmla="*/ 0 w 495184"/>
                  <a:gd name="connsiteY0" fmla="*/ 3026 h 288857"/>
                  <a:gd name="connsiteX1" fmla="*/ 1651 w 495184"/>
                  <a:gd name="connsiteY1" fmla="*/ 0 h 288857"/>
                  <a:gd name="connsiteX2" fmla="*/ 496010 w 495184"/>
                  <a:gd name="connsiteY2" fmla="*/ 296561 h 288857"/>
                  <a:gd name="connsiteX3" fmla="*/ 494359 w 495184"/>
                  <a:gd name="connsiteY3" fmla="*/ 299587 h 288857"/>
                  <a:gd name="connsiteX4" fmla="*/ 0 w 495184"/>
                  <a:gd name="connsiteY4" fmla="*/ 3026 h 28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288857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496010" y="296561"/>
                    </a:lnTo>
                    <a:cubicBezTo>
                      <a:pt x="495322" y="297523"/>
                      <a:pt x="494909" y="298624"/>
                      <a:pt x="494359" y="299587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4" name="자유형: 도형 663">
                <a:extLst>
                  <a:ext uri="{FF2B5EF4-FFF2-40B4-BE49-F238E27FC236}">
                    <a16:creationId xmlns:a16="http://schemas.microsoft.com/office/drawing/2014/main" xmlns="" id="{664D9F9C-82CF-492B-ACA9-59B69CF34D37}"/>
                  </a:ext>
                </a:extLst>
              </p:cNvPr>
              <p:cNvSpPr/>
              <p:nvPr/>
            </p:nvSpPr>
            <p:spPr>
              <a:xfrm flipV="1">
                <a:off x="11617281" y="2781523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0906 h 618980"/>
                  <a:gd name="connsiteX2" fmla="*/ 1651 w 0"/>
                  <a:gd name="connsiteY2" fmla="*/ 620769 h 618980"/>
                  <a:gd name="connsiteX3" fmla="*/ 0 w 0"/>
                  <a:gd name="connsiteY3" fmla="*/ 620906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0906"/>
                    </a:lnTo>
                    <a:cubicBezTo>
                      <a:pt x="2888" y="620906"/>
                      <a:pt x="2338" y="620769"/>
                      <a:pt x="1651" y="620769"/>
                    </a:cubicBezTo>
                    <a:cubicBezTo>
                      <a:pt x="1100" y="620769"/>
                      <a:pt x="550" y="620906"/>
                      <a:pt x="0" y="620906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651" y="138"/>
                    </a:cubicBezTo>
                    <a:cubicBezTo>
                      <a:pt x="2338" y="275"/>
                      <a:pt x="2888" y="138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5" name="자유형: 도형 664">
                <a:extLst>
                  <a:ext uri="{FF2B5EF4-FFF2-40B4-BE49-F238E27FC236}">
                    <a16:creationId xmlns:a16="http://schemas.microsoft.com/office/drawing/2014/main" xmlns="" id="{3BA7471A-593E-4907-9F82-BD4AC0177AEF}"/>
                  </a:ext>
                </a:extLst>
              </p:cNvPr>
              <p:cNvSpPr/>
              <p:nvPr/>
            </p:nvSpPr>
            <p:spPr>
              <a:xfrm flipV="1">
                <a:off x="11617281" y="3466803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8334 h 618980"/>
                  <a:gd name="connsiteX2" fmla="*/ 1651 w 0"/>
                  <a:gd name="connsiteY2" fmla="*/ 628197 h 618980"/>
                  <a:gd name="connsiteX3" fmla="*/ 0 w 0"/>
                  <a:gd name="connsiteY3" fmla="*/ 628334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8334"/>
                    </a:lnTo>
                    <a:cubicBezTo>
                      <a:pt x="2888" y="628334"/>
                      <a:pt x="2338" y="628197"/>
                      <a:pt x="1651" y="628197"/>
                    </a:cubicBezTo>
                    <a:cubicBezTo>
                      <a:pt x="1100" y="628197"/>
                      <a:pt x="550" y="628334"/>
                      <a:pt x="0" y="628334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651" y="138"/>
                    </a:cubicBezTo>
                    <a:cubicBezTo>
                      <a:pt x="2338" y="138"/>
                      <a:pt x="2888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6" name="자유형: 도형 665">
                <a:extLst>
                  <a:ext uri="{FF2B5EF4-FFF2-40B4-BE49-F238E27FC236}">
                    <a16:creationId xmlns:a16="http://schemas.microsoft.com/office/drawing/2014/main" xmlns="" id="{D2FF7568-BAF8-4EE1-88BC-36FD4E41D8EE}"/>
                  </a:ext>
                </a:extLst>
              </p:cNvPr>
              <p:cNvSpPr/>
              <p:nvPr/>
            </p:nvSpPr>
            <p:spPr>
              <a:xfrm flipV="1">
                <a:off x="11306679" y="3933328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2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7" name="자유형: 도형 666">
                <a:extLst>
                  <a:ext uri="{FF2B5EF4-FFF2-40B4-BE49-F238E27FC236}">
                    <a16:creationId xmlns:a16="http://schemas.microsoft.com/office/drawing/2014/main" xmlns="" id="{1623FDC2-E4B6-4C8A-ABEF-404225755F3E}"/>
                  </a:ext>
                </a:extLst>
              </p:cNvPr>
              <p:cNvSpPr/>
              <p:nvPr/>
            </p:nvSpPr>
            <p:spPr>
              <a:xfrm flipV="1">
                <a:off x="11402277" y="3990748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8" name="자유형: 도형 667">
                <a:extLst>
                  <a:ext uri="{FF2B5EF4-FFF2-40B4-BE49-F238E27FC236}">
                    <a16:creationId xmlns:a16="http://schemas.microsoft.com/office/drawing/2014/main" xmlns="" id="{E3F02CDB-52D3-429A-9357-DC7C86C0C3D0}"/>
                  </a:ext>
                </a:extLst>
              </p:cNvPr>
              <p:cNvSpPr/>
              <p:nvPr/>
            </p:nvSpPr>
            <p:spPr>
              <a:xfrm flipV="1">
                <a:off x="11115483" y="3818671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69" name="자유형: 도형 668">
                <a:extLst>
                  <a:ext uri="{FF2B5EF4-FFF2-40B4-BE49-F238E27FC236}">
                    <a16:creationId xmlns:a16="http://schemas.microsoft.com/office/drawing/2014/main" xmlns="" id="{0041F5C4-1C16-4DAF-8D25-80C337358A0D}"/>
                  </a:ext>
                </a:extLst>
              </p:cNvPr>
              <p:cNvSpPr/>
              <p:nvPr/>
            </p:nvSpPr>
            <p:spPr>
              <a:xfrm flipV="1">
                <a:off x="11211081" y="3875969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2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29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0" name="자유형: 도형 669">
                <a:extLst>
                  <a:ext uri="{FF2B5EF4-FFF2-40B4-BE49-F238E27FC236}">
                    <a16:creationId xmlns:a16="http://schemas.microsoft.com/office/drawing/2014/main" xmlns="" id="{AB79EBA6-59BD-40B1-B308-065F3450FCF0}"/>
                  </a:ext>
                </a:extLst>
              </p:cNvPr>
              <p:cNvSpPr/>
              <p:nvPr/>
            </p:nvSpPr>
            <p:spPr>
              <a:xfrm flipV="1">
                <a:off x="11498013" y="4048046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3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1" name="자유형: 도형 670">
                <a:extLst>
                  <a:ext uri="{FF2B5EF4-FFF2-40B4-BE49-F238E27FC236}">
                    <a16:creationId xmlns:a16="http://schemas.microsoft.com/office/drawing/2014/main" xmlns="" id="{DF79460C-0F47-445C-BFC4-334C8D46054F}"/>
                  </a:ext>
                </a:extLst>
              </p:cNvPr>
              <p:cNvSpPr/>
              <p:nvPr/>
            </p:nvSpPr>
            <p:spPr>
              <a:xfrm flipV="1">
                <a:off x="11086196" y="3446996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09077 w 508939"/>
                  <a:gd name="connsiteY2" fmla="*/ 304401 h 302612"/>
                  <a:gd name="connsiteX3" fmla="*/ 507427 w 508939"/>
                  <a:gd name="connsiteY3" fmla="*/ 307427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09077" y="304401"/>
                    </a:lnTo>
                    <a:cubicBezTo>
                      <a:pt x="508389" y="305364"/>
                      <a:pt x="507977" y="306327"/>
                      <a:pt x="507427" y="307427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2" name="자유형: 도형 671">
                <a:extLst>
                  <a:ext uri="{FF2B5EF4-FFF2-40B4-BE49-F238E27FC236}">
                    <a16:creationId xmlns:a16="http://schemas.microsoft.com/office/drawing/2014/main" xmlns="" id="{5F26C5C2-B9A0-4F1A-840B-7C41DBBB48EC}"/>
                  </a:ext>
                </a:extLst>
              </p:cNvPr>
              <p:cNvSpPr/>
              <p:nvPr/>
            </p:nvSpPr>
            <p:spPr>
              <a:xfrm flipV="1">
                <a:off x="12190182" y="38750"/>
                <a:ext cx="13755" cy="275103"/>
              </a:xfrm>
              <a:custGeom>
                <a:avLst/>
                <a:gdLst>
                  <a:gd name="connsiteX0" fmla="*/ 3576 w 0"/>
                  <a:gd name="connsiteY0" fmla="*/ 0 h 275102"/>
                  <a:gd name="connsiteX1" fmla="*/ 3576 w 0"/>
                  <a:gd name="connsiteY1" fmla="*/ 287482 h 275102"/>
                  <a:gd name="connsiteX2" fmla="*/ 1788 w 0"/>
                  <a:gd name="connsiteY2" fmla="*/ 287344 h 275102"/>
                  <a:gd name="connsiteX3" fmla="*/ 0 w 0"/>
                  <a:gd name="connsiteY3" fmla="*/ 287482 h 275102"/>
                  <a:gd name="connsiteX4" fmla="*/ 0 w 0"/>
                  <a:gd name="connsiteY4" fmla="*/ 0 h 275102"/>
                  <a:gd name="connsiteX5" fmla="*/ 1788 w 0"/>
                  <a:gd name="connsiteY5" fmla="*/ 137 h 275102"/>
                  <a:gd name="connsiteX6" fmla="*/ 3576 w 0"/>
                  <a:gd name="connsiteY6" fmla="*/ 0 h 2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275102">
                    <a:moveTo>
                      <a:pt x="3576" y="0"/>
                    </a:moveTo>
                    <a:lnTo>
                      <a:pt x="3576" y="287482"/>
                    </a:lnTo>
                    <a:cubicBezTo>
                      <a:pt x="3026" y="287482"/>
                      <a:pt x="2476" y="287344"/>
                      <a:pt x="1788" y="287344"/>
                    </a:cubicBezTo>
                    <a:cubicBezTo>
                      <a:pt x="1238" y="287344"/>
                      <a:pt x="688" y="287482"/>
                      <a:pt x="0" y="287482"/>
                    </a:cubicBezTo>
                    <a:lnTo>
                      <a:pt x="0" y="0"/>
                    </a:lnTo>
                    <a:cubicBezTo>
                      <a:pt x="550" y="0"/>
                      <a:pt x="1100" y="137"/>
                      <a:pt x="1788" y="137"/>
                    </a:cubicBezTo>
                    <a:cubicBezTo>
                      <a:pt x="2476" y="137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3" name="자유형: 도형 672">
                <a:extLst>
                  <a:ext uri="{FF2B5EF4-FFF2-40B4-BE49-F238E27FC236}">
                    <a16:creationId xmlns:a16="http://schemas.microsoft.com/office/drawing/2014/main" xmlns="" id="{D59A5162-89DE-49BD-8279-942AB973B39E}"/>
                  </a:ext>
                </a:extLst>
              </p:cNvPr>
              <p:cNvSpPr/>
              <p:nvPr/>
            </p:nvSpPr>
            <p:spPr>
              <a:xfrm flipV="1">
                <a:off x="12190320" y="349617"/>
                <a:ext cx="13755" cy="13755"/>
              </a:xfrm>
              <a:custGeom>
                <a:avLst/>
                <a:gdLst>
                  <a:gd name="connsiteX0" fmla="*/ 0 w 0"/>
                  <a:gd name="connsiteY0" fmla="*/ 9216 h 0"/>
                  <a:gd name="connsiteX1" fmla="*/ 0 w 0"/>
                  <a:gd name="connsiteY1" fmla="*/ 1788 h 0"/>
                  <a:gd name="connsiteX2" fmla="*/ 1788 w 0"/>
                  <a:gd name="connsiteY2" fmla="*/ 0 h 0"/>
                  <a:gd name="connsiteX3" fmla="*/ 3576 w 0"/>
                  <a:gd name="connsiteY3" fmla="*/ 1788 h 0"/>
                  <a:gd name="connsiteX4" fmla="*/ 3576 w 0"/>
                  <a:gd name="connsiteY4" fmla="*/ 9216 h 0"/>
                  <a:gd name="connsiteX5" fmla="*/ 1788 w 0"/>
                  <a:gd name="connsiteY5" fmla="*/ 9078 h 0"/>
                  <a:gd name="connsiteX6" fmla="*/ 0 w 0"/>
                  <a:gd name="connsiteY6" fmla="*/ 921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>
                    <a:moveTo>
                      <a:pt x="0" y="9216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9216"/>
                    </a:lnTo>
                    <a:cubicBezTo>
                      <a:pt x="3026" y="9216"/>
                      <a:pt x="2476" y="9078"/>
                      <a:pt x="1788" y="9078"/>
                    </a:cubicBezTo>
                    <a:cubicBezTo>
                      <a:pt x="1238" y="8941"/>
                      <a:pt x="688" y="9078"/>
                      <a:pt x="0" y="921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4" name="자유형: 도형 673">
                <a:extLst>
                  <a:ext uri="{FF2B5EF4-FFF2-40B4-BE49-F238E27FC236}">
                    <a16:creationId xmlns:a16="http://schemas.microsoft.com/office/drawing/2014/main" xmlns="" id="{A9A27C9A-F41E-4473-BC73-21EF2153C0B6}"/>
                  </a:ext>
                </a:extLst>
              </p:cNvPr>
              <p:cNvSpPr/>
              <p:nvPr/>
            </p:nvSpPr>
            <p:spPr>
              <a:xfrm flipV="1">
                <a:off x="12190320" y="538336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5" name="자유형: 도형 674">
                <a:extLst>
                  <a:ext uri="{FF2B5EF4-FFF2-40B4-BE49-F238E27FC236}">
                    <a16:creationId xmlns:a16="http://schemas.microsoft.com/office/drawing/2014/main" xmlns="" id="{629A7E02-0E72-4807-82EA-F1FC7E08AD12}"/>
                  </a:ext>
                </a:extLst>
              </p:cNvPr>
              <p:cNvSpPr/>
              <p:nvPr/>
            </p:nvSpPr>
            <p:spPr>
              <a:xfrm flipV="1">
                <a:off x="12190320" y="883453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6" name="자유형: 도형 675">
                <a:extLst>
                  <a:ext uri="{FF2B5EF4-FFF2-40B4-BE49-F238E27FC236}">
                    <a16:creationId xmlns:a16="http://schemas.microsoft.com/office/drawing/2014/main" xmlns="" id="{6BA8A2E8-04D3-4CF4-95E6-DB647B1DA506}"/>
                  </a:ext>
                </a:extLst>
              </p:cNvPr>
              <p:cNvSpPr/>
              <p:nvPr/>
            </p:nvSpPr>
            <p:spPr>
              <a:xfrm flipV="1">
                <a:off x="12190320" y="653467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7" name="자유형: 도형 676">
                <a:extLst>
                  <a:ext uri="{FF2B5EF4-FFF2-40B4-BE49-F238E27FC236}">
                    <a16:creationId xmlns:a16="http://schemas.microsoft.com/office/drawing/2014/main" xmlns="" id="{42D9B790-BF20-4866-A6EA-0C81781125EE}"/>
                  </a:ext>
                </a:extLst>
              </p:cNvPr>
              <p:cNvSpPr/>
              <p:nvPr/>
            </p:nvSpPr>
            <p:spPr>
              <a:xfrm flipV="1">
                <a:off x="12190320" y="768460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8" name="자유형: 도형 677">
                <a:extLst>
                  <a:ext uri="{FF2B5EF4-FFF2-40B4-BE49-F238E27FC236}">
                    <a16:creationId xmlns:a16="http://schemas.microsoft.com/office/drawing/2014/main" xmlns="" id="{1FBAA55C-4ECC-4BD0-BBF9-5491438ED5E4}"/>
                  </a:ext>
                </a:extLst>
              </p:cNvPr>
              <p:cNvSpPr/>
              <p:nvPr/>
            </p:nvSpPr>
            <p:spPr>
              <a:xfrm flipV="1">
                <a:off x="12190320" y="423344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79" name="자유형: 도형 678">
                <a:extLst>
                  <a:ext uri="{FF2B5EF4-FFF2-40B4-BE49-F238E27FC236}">
                    <a16:creationId xmlns:a16="http://schemas.microsoft.com/office/drawing/2014/main" xmlns="" id="{74EB3A62-0712-4A35-BE49-38C73E18A678}"/>
                  </a:ext>
                </a:extLst>
              </p:cNvPr>
              <p:cNvSpPr/>
              <p:nvPr/>
            </p:nvSpPr>
            <p:spPr>
              <a:xfrm flipV="1">
                <a:off x="11784257" y="1239722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8" y="31923"/>
                      <a:pt x="50080" y="32198"/>
                      <a:pt x="49530" y="32198"/>
                    </a:cubicBezTo>
                    <a:cubicBezTo>
                      <a:pt x="49254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0" name="자유형: 도형 679">
                <a:extLst>
                  <a:ext uri="{FF2B5EF4-FFF2-40B4-BE49-F238E27FC236}">
                    <a16:creationId xmlns:a16="http://schemas.microsoft.com/office/drawing/2014/main" xmlns="" id="{69E62BCC-BF7F-4697-9AA2-7046C207A846}"/>
                  </a:ext>
                </a:extLst>
              </p:cNvPr>
              <p:cNvSpPr/>
              <p:nvPr/>
            </p:nvSpPr>
            <p:spPr>
              <a:xfrm flipV="1">
                <a:off x="11879855" y="1182303"/>
                <a:ext cx="41265" cy="27510"/>
              </a:xfrm>
              <a:custGeom>
                <a:avLst/>
                <a:gdLst>
                  <a:gd name="connsiteX0" fmla="*/ 2624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29 w 41265"/>
                  <a:gd name="connsiteY3" fmla="*/ 32000 h 27510"/>
                  <a:gd name="connsiteX4" fmla="*/ 48704 w 41265"/>
                  <a:gd name="connsiteY4" fmla="*/ 31724 h 27510"/>
                  <a:gd name="connsiteX5" fmla="*/ 837 w 41265"/>
                  <a:gd name="connsiteY5" fmla="*/ 3114 h 27510"/>
                  <a:gd name="connsiteX6" fmla="*/ 286 w 41265"/>
                  <a:gd name="connsiteY6" fmla="*/ 775 h 27510"/>
                  <a:gd name="connsiteX7" fmla="*/ 262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7" y="31724"/>
                      <a:pt x="50217" y="32000"/>
                      <a:pt x="49529" y="32000"/>
                    </a:cubicBezTo>
                    <a:cubicBezTo>
                      <a:pt x="49254" y="32000"/>
                      <a:pt x="48980" y="31862"/>
                      <a:pt x="48704" y="31724"/>
                    </a:cubicBezTo>
                    <a:lnTo>
                      <a:pt x="837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837" y="-50"/>
                      <a:pt x="1799" y="-187"/>
                      <a:pt x="2624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1" name="자유형: 도형 680">
                <a:extLst>
                  <a:ext uri="{FF2B5EF4-FFF2-40B4-BE49-F238E27FC236}">
                    <a16:creationId xmlns:a16="http://schemas.microsoft.com/office/drawing/2014/main" xmlns="" id="{6D0D7349-04B1-47FD-87F7-4F3C6511BB80}"/>
                  </a:ext>
                </a:extLst>
              </p:cNvPr>
              <p:cNvSpPr/>
              <p:nvPr/>
            </p:nvSpPr>
            <p:spPr>
              <a:xfrm flipV="1">
                <a:off x="11688659" y="1297081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5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5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218" y="32198"/>
                      <a:pt x="49530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2" name="자유형: 도형 681">
                <a:extLst>
                  <a:ext uri="{FF2B5EF4-FFF2-40B4-BE49-F238E27FC236}">
                    <a16:creationId xmlns:a16="http://schemas.microsoft.com/office/drawing/2014/main" xmlns="" id="{85A9ECBA-1579-4918-85CF-3512800A58DD}"/>
                  </a:ext>
                </a:extLst>
              </p:cNvPr>
              <p:cNvSpPr/>
              <p:nvPr/>
            </p:nvSpPr>
            <p:spPr>
              <a:xfrm flipV="1">
                <a:off x="12071189" y="1067553"/>
                <a:ext cx="41265" cy="27510"/>
              </a:xfrm>
              <a:custGeom>
                <a:avLst/>
                <a:gdLst>
                  <a:gd name="connsiteX0" fmla="*/ 2624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3 h 27510"/>
                  <a:gd name="connsiteX6" fmla="*/ 286 w 41265"/>
                  <a:gd name="connsiteY6" fmla="*/ 744 h 27510"/>
                  <a:gd name="connsiteX7" fmla="*/ 2624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80" y="31968"/>
                      <a:pt x="48704" y="31831"/>
                    </a:cubicBezTo>
                    <a:lnTo>
                      <a:pt x="837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4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3" name="자유형: 도형 682">
                <a:extLst>
                  <a:ext uri="{FF2B5EF4-FFF2-40B4-BE49-F238E27FC236}">
                    <a16:creationId xmlns:a16="http://schemas.microsoft.com/office/drawing/2014/main" xmlns="" id="{39B7A9DA-5ED7-4E4B-BD81-C738BAC863FB}"/>
                  </a:ext>
                </a:extLst>
              </p:cNvPr>
              <p:cNvSpPr/>
              <p:nvPr/>
            </p:nvSpPr>
            <p:spPr>
              <a:xfrm flipV="1">
                <a:off x="11975454" y="1124912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2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2" y="31280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937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4" name="자유형: 도형 683">
                <a:extLst>
                  <a:ext uri="{FF2B5EF4-FFF2-40B4-BE49-F238E27FC236}">
                    <a16:creationId xmlns:a16="http://schemas.microsoft.com/office/drawing/2014/main" xmlns="" id="{396B4ACB-DA71-4C1B-A4ED-F72BCB027275}"/>
                  </a:ext>
                </a:extLst>
              </p:cNvPr>
              <p:cNvSpPr/>
              <p:nvPr/>
            </p:nvSpPr>
            <p:spPr>
              <a:xfrm flipV="1">
                <a:off x="11402415" y="78103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5" name="자유형: 도형 684">
                <a:extLst>
                  <a:ext uri="{FF2B5EF4-FFF2-40B4-BE49-F238E27FC236}">
                    <a16:creationId xmlns:a16="http://schemas.microsoft.com/office/drawing/2014/main" xmlns="" id="{5336B054-CA1C-4B63-A715-B450122BEE75}"/>
                  </a:ext>
                </a:extLst>
              </p:cNvPr>
              <p:cNvSpPr/>
              <p:nvPr/>
            </p:nvSpPr>
            <p:spPr>
              <a:xfrm flipV="1">
                <a:off x="11306817" y="838479"/>
                <a:ext cx="41265" cy="27510"/>
              </a:xfrm>
              <a:custGeom>
                <a:avLst/>
                <a:gdLst>
                  <a:gd name="connsiteX0" fmla="*/ 2625 w 41265"/>
                  <a:gd name="connsiteY0" fmla="*/ 280 h 27510"/>
                  <a:gd name="connsiteX1" fmla="*/ 50492 w 41265"/>
                  <a:gd name="connsiteY1" fmla="*/ 29028 h 27510"/>
                  <a:gd name="connsiteX2" fmla="*/ 51043 w 41265"/>
                  <a:gd name="connsiteY2" fmla="*/ 31367 h 27510"/>
                  <a:gd name="connsiteX3" fmla="*/ 49530 w 41265"/>
                  <a:gd name="connsiteY3" fmla="*/ 32192 h 27510"/>
                  <a:gd name="connsiteX4" fmla="*/ 48704 w 41265"/>
                  <a:gd name="connsiteY4" fmla="*/ 31917 h 27510"/>
                  <a:gd name="connsiteX5" fmla="*/ 837 w 41265"/>
                  <a:gd name="connsiteY5" fmla="*/ 3306 h 27510"/>
                  <a:gd name="connsiteX6" fmla="*/ 286 w 41265"/>
                  <a:gd name="connsiteY6" fmla="*/ 968 h 27510"/>
                  <a:gd name="connsiteX7" fmla="*/ 2625 w 41265"/>
                  <a:gd name="connsiteY7" fmla="*/ 28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0"/>
                    </a:moveTo>
                    <a:lnTo>
                      <a:pt x="50492" y="29028"/>
                    </a:lnTo>
                    <a:cubicBezTo>
                      <a:pt x="51318" y="29579"/>
                      <a:pt x="51593" y="30542"/>
                      <a:pt x="51043" y="31367"/>
                    </a:cubicBezTo>
                    <a:cubicBezTo>
                      <a:pt x="50768" y="31917"/>
                      <a:pt x="50217" y="32192"/>
                      <a:pt x="49530" y="32192"/>
                    </a:cubicBezTo>
                    <a:cubicBezTo>
                      <a:pt x="49254" y="32192"/>
                      <a:pt x="48979" y="32055"/>
                      <a:pt x="48704" y="31917"/>
                    </a:cubicBezTo>
                    <a:lnTo>
                      <a:pt x="837" y="3306"/>
                    </a:lnTo>
                    <a:cubicBezTo>
                      <a:pt x="11" y="2756"/>
                      <a:pt x="-264" y="1794"/>
                      <a:pt x="286" y="968"/>
                    </a:cubicBezTo>
                    <a:cubicBezTo>
                      <a:pt x="699" y="5"/>
                      <a:pt x="1799" y="-270"/>
                      <a:pt x="2625" y="28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6" name="자유형: 도형 685">
                <a:extLst>
                  <a:ext uri="{FF2B5EF4-FFF2-40B4-BE49-F238E27FC236}">
                    <a16:creationId xmlns:a16="http://schemas.microsoft.com/office/drawing/2014/main" xmlns="" id="{87521462-7E04-409F-948B-30FDD425825F}"/>
                  </a:ext>
                </a:extLst>
              </p:cNvPr>
              <p:cNvSpPr/>
              <p:nvPr/>
            </p:nvSpPr>
            <p:spPr>
              <a:xfrm flipV="1">
                <a:off x="11115483" y="953203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8897 h 27510"/>
                  <a:gd name="connsiteX2" fmla="*/ 51043 w 41265"/>
                  <a:gd name="connsiteY2" fmla="*/ 31235 h 27510"/>
                  <a:gd name="connsiteX3" fmla="*/ 49530 w 41265"/>
                  <a:gd name="connsiteY3" fmla="*/ 32060 h 27510"/>
                  <a:gd name="connsiteX4" fmla="*/ 48704 w 41265"/>
                  <a:gd name="connsiteY4" fmla="*/ 31785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8897"/>
                    </a:lnTo>
                    <a:cubicBezTo>
                      <a:pt x="51318" y="29447"/>
                      <a:pt x="51593" y="30410"/>
                      <a:pt x="51043" y="31235"/>
                    </a:cubicBezTo>
                    <a:cubicBezTo>
                      <a:pt x="50767" y="31785"/>
                      <a:pt x="50217" y="32060"/>
                      <a:pt x="49530" y="32060"/>
                    </a:cubicBezTo>
                    <a:cubicBezTo>
                      <a:pt x="49254" y="32060"/>
                      <a:pt x="48979" y="31923"/>
                      <a:pt x="48704" y="31785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6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7" name="자유형: 도형 686">
                <a:extLst>
                  <a:ext uri="{FF2B5EF4-FFF2-40B4-BE49-F238E27FC236}">
                    <a16:creationId xmlns:a16="http://schemas.microsoft.com/office/drawing/2014/main" xmlns="" id="{14C780E4-55C0-404B-8EC1-55295931C0CC}"/>
                  </a:ext>
                </a:extLst>
              </p:cNvPr>
              <p:cNvSpPr/>
              <p:nvPr/>
            </p:nvSpPr>
            <p:spPr>
              <a:xfrm flipV="1">
                <a:off x="11498013" y="723675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217" y="32106"/>
                      <a:pt x="49530" y="32106"/>
                    </a:cubicBezTo>
                    <a:cubicBezTo>
                      <a:pt x="49255" y="32106"/>
                      <a:pt x="48979" y="31969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7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8" name="자유형: 도형 687">
                <a:extLst>
                  <a:ext uri="{FF2B5EF4-FFF2-40B4-BE49-F238E27FC236}">
                    <a16:creationId xmlns:a16="http://schemas.microsoft.com/office/drawing/2014/main" xmlns="" id="{FE5E9ACF-A693-4FFB-B0B7-DBB81966B432}"/>
                  </a:ext>
                </a:extLst>
              </p:cNvPr>
              <p:cNvSpPr/>
              <p:nvPr/>
            </p:nvSpPr>
            <p:spPr>
              <a:xfrm flipV="1">
                <a:off x="11211081" y="895844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2 w 41265"/>
                  <a:gd name="connsiteY1" fmla="*/ 29035 h 27510"/>
                  <a:gd name="connsiteX2" fmla="*/ 51043 w 41265"/>
                  <a:gd name="connsiteY2" fmla="*/ 31373 h 27510"/>
                  <a:gd name="connsiteX3" fmla="*/ 49529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7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2" y="29035"/>
                    </a:lnTo>
                    <a:cubicBezTo>
                      <a:pt x="51318" y="29585"/>
                      <a:pt x="51593" y="30547"/>
                      <a:pt x="51043" y="31373"/>
                    </a:cubicBezTo>
                    <a:cubicBezTo>
                      <a:pt x="50768" y="31923"/>
                      <a:pt x="50080" y="32198"/>
                      <a:pt x="49529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4"/>
                      <a:pt x="-264" y="1662"/>
                      <a:pt x="286" y="837"/>
                    </a:cubicBezTo>
                    <a:cubicBezTo>
                      <a:pt x="836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89" name="자유형: 도형 688">
                <a:extLst>
                  <a:ext uri="{FF2B5EF4-FFF2-40B4-BE49-F238E27FC236}">
                    <a16:creationId xmlns:a16="http://schemas.microsoft.com/office/drawing/2014/main" xmlns="" id="{FE01F742-DFED-419E-8D25-7DC9C6D9DEF5}"/>
                  </a:ext>
                </a:extLst>
              </p:cNvPr>
              <p:cNvSpPr/>
              <p:nvPr/>
            </p:nvSpPr>
            <p:spPr>
              <a:xfrm flipV="1">
                <a:off x="11617281" y="39713"/>
                <a:ext cx="13755" cy="605226"/>
              </a:xfrm>
              <a:custGeom>
                <a:avLst/>
                <a:gdLst>
                  <a:gd name="connsiteX0" fmla="*/ 0 w 0"/>
                  <a:gd name="connsiteY0" fmla="*/ 616505 h 605225"/>
                  <a:gd name="connsiteX1" fmla="*/ 0 w 0"/>
                  <a:gd name="connsiteY1" fmla="*/ 0 h 605225"/>
                  <a:gd name="connsiteX2" fmla="*/ 1651 w 0"/>
                  <a:gd name="connsiteY2" fmla="*/ 137 h 605225"/>
                  <a:gd name="connsiteX3" fmla="*/ 3439 w 0"/>
                  <a:gd name="connsiteY3" fmla="*/ 0 h 605225"/>
                  <a:gd name="connsiteX4" fmla="*/ 3439 w 0"/>
                  <a:gd name="connsiteY4" fmla="*/ 616642 h 605225"/>
                  <a:gd name="connsiteX5" fmla="*/ 1651 w 0"/>
                  <a:gd name="connsiteY5" fmla="*/ 616505 h 605225"/>
                  <a:gd name="connsiteX6" fmla="*/ 0 w 0"/>
                  <a:gd name="connsiteY6" fmla="*/ 616505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6505"/>
                    </a:moveTo>
                    <a:lnTo>
                      <a:pt x="0" y="0"/>
                    </a:lnTo>
                    <a:cubicBezTo>
                      <a:pt x="550" y="0"/>
                      <a:pt x="1100" y="137"/>
                      <a:pt x="1651" y="137"/>
                    </a:cubicBezTo>
                    <a:cubicBezTo>
                      <a:pt x="2201" y="137"/>
                      <a:pt x="2751" y="0"/>
                      <a:pt x="3439" y="0"/>
                    </a:cubicBezTo>
                    <a:lnTo>
                      <a:pt x="3439" y="616642"/>
                    </a:lnTo>
                    <a:cubicBezTo>
                      <a:pt x="2888" y="616642"/>
                      <a:pt x="2338" y="616505"/>
                      <a:pt x="1651" y="616505"/>
                    </a:cubicBezTo>
                    <a:cubicBezTo>
                      <a:pt x="1100" y="616367"/>
                      <a:pt x="550" y="616505"/>
                      <a:pt x="0" y="61650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0" name="자유형: 도형 689">
                <a:extLst>
                  <a:ext uri="{FF2B5EF4-FFF2-40B4-BE49-F238E27FC236}">
                    <a16:creationId xmlns:a16="http://schemas.microsoft.com/office/drawing/2014/main" xmlns="" id="{08DA71A8-3CD0-4240-BFEB-03ABC99784DA}"/>
                  </a:ext>
                </a:extLst>
              </p:cNvPr>
              <p:cNvSpPr/>
              <p:nvPr/>
            </p:nvSpPr>
            <p:spPr>
              <a:xfrm flipV="1">
                <a:off x="11617144" y="767222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1" name="자유형: 도형 690">
                <a:extLst>
                  <a:ext uri="{FF2B5EF4-FFF2-40B4-BE49-F238E27FC236}">
                    <a16:creationId xmlns:a16="http://schemas.microsoft.com/office/drawing/2014/main" xmlns="" id="{913CE9B7-CCF7-429C-9F2B-A3D2C024540D}"/>
                  </a:ext>
                </a:extLst>
              </p:cNvPr>
              <p:cNvSpPr/>
              <p:nvPr/>
            </p:nvSpPr>
            <p:spPr>
              <a:xfrm flipV="1">
                <a:off x="11617144" y="1112338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2" name="자유형: 도형 691">
                <a:extLst>
                  <a:ext uri="{FF2B5EF4-FFF2-40B4-BE49-F238E27FC236}">
                    <a16:creationId xmlns:a16="http://schemas.microsoft.com/office/drawing/2014/main" xmlns="" id="{DA043966-BEA3-4C8B-AC6C-F36C109188F5}"/>
                  </a:ext>
                </a:extLst>
              </p:cNvPr>
              <p:cNvSpPr/>
              <p:nvPr/>
            </p:nvSpPr>
            <p:spPr>
              <a:xfrm flipV="1">
                <a:off x="11617144" y="1227331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3" name="자유형: 도형 692">
                <a:extLst>
                  <a:ext uri="{FF2B5EF4-FFF2-40B4-BE49-F238E27FC236}">
                    <a16:creationId xmlns:a16="http://schemas.microsoft.com/office/drawing/2014/main" xmlns="" id="{149B2201-10D3-4E09-A4BF-21281C243AB2}"/>
                  </a:ext>
                </a:extLst>
              </p:cNvPr>
              <p:cNvSpPr/>
              <p:nvPr/>
            </p:nvSpPr>
            <p:spPr>
              <a:xfrm flipV="1">
                <a:off x="11617144" y="882215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4" name="자유형: 도형 693">
                <a:extLst>
                  <a:ext uri="{FF2B5EF4-FFF2-40B4-BE49-F238E27FC236}">
                    <a16:creationId xmlns:a16="http://schemas.microsoft.com/office/drawing/2014/main" xmlns="" id="{8C7D35BF-0CC2-4195-AA64-F488394529BA}"/>
                  </a:ext>
                </a:extLst>
              </p:cNvPr>
              <p:cNvSpPr/>
              <p:nvPr/>
            </p:nvSpPr>
            <p:spPr>
              <a:xfrm flipV="1">
                <a:off x="11617144" y="997345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7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5" name="자유형: 도형 694">
                <a:extLst>
                  <a:ext uri="{FF2B5EF4-FFF2-40B4-BE49-F238E27FC236}">
                    <a16:creationId xmlns:a16="http://schemas.microsoft.com/office/drawing/2014/main" xmlns="" id="{C225A4CD-4CC2-41FF-8033-D2D831B14843}"/>
                  </a:ext>
                </a:extLst>
              </p:cNvPr>
              <p:cNvSpPr/>
              <p:nvPr/>
            </p:nvSpPr>
            <p:spPr>
              <a:xfrm flipV="1">
                <a:off x="11498013" y="1297081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5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6" name="자유형: 도형 695">
                <a:extLst>
                  <a:ext uri="{FF2B5EF4-FFF2-40B4-BE49-F238E27FC236}">
                    <a16:creationId xmlns:a16="http://schemas.microsoft.com/office/drawing/2014/main" xmlns="" id="{0C9D1FA9-E3C8-4EE0-B76B-0A5BA0DBEA32}"/>
                  </a:ext>
                </a:extLst>
              </p:cNvPr>
              <p:cNvSpPr/>
              <p:nvPr/>
            </p:nvSpPr>
            <p:spPr>
              <a:xfrm flipV="1">
                <a:off x="11402415" y="1239722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7" name="자유형: 도형 696">
                <a:extLst>
                  <a:ext uri="{FF2B5EF4-FFF2-40B4-BE49-F238E27FC236}">
                    <a16:creationId xmlns:a16="http://schemas.microsoft.com/office/drawing/2014/main" xmlns="" id="{DBF19055-86C6-484C-94A0-B4A298A9E905}"/>
                  </a:ext>
                </a:extLst>
              </p:cNvPr>
              <p:cNvSpPr/>
              <p:nvPr/>
            </p:nvSpPr>
            <p:spPr>
              <a:xfrm flipV="1">
                <a:off x="11115483" y="1067646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8" name="자유형: 도형 697">
                <a:extLst>
                  <a:ext uri="{FF2B5EF4-FFF2-40B4-BE49-F238E27FC236}">
                    <a16:creationId xmlns:a16="http://schemas.microsoft.com/office/drawing/2014/main" xmlns="" id="{06D669DA-EEC5-43A7-B58B-185581449E91}"/>
                  </a:ext>
                </a:extLst>
              </p:cNvPr>
              <p:cNvSpPr/>
              <p:nvPr/>
            </p:nvSpPr>
            <p:spPr>
              <a:xfrm flipV="1">
                <a:off x="11306817" y="1182226"/>
                <a:ext cx="41265" cy="27510"/>
              </a:xfrm>
              <a:custGeom>
                <a:avLst/>
                <a:gdLst>
                  <a:gd name="connsiteX0" fmla="*/ 2625 w 41265"/>
                  <a:gd name="connsiteY0" fmla="*/ 31786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7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7 h 27510"/>
                  <a:gd name="connsiteX6" fmla="*/ 50492 w 41265"/>
                  <a:gd name="connsiteY6" fmla="*/ 3175 h 27510"/>
                  <a:gd name="connsiteX7" fmla="*/ 2625 w 41265"/>
                  <a:gd name="connsiteY7" fmla="*/ 317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6"/>
                    </a:move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6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7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99" name="자유형: 도형 698">
                <a:extLst>
                  <a:ext uri="{FF2B5EF4-FFF2-40B4-BE49-F238E27FC236}">
                    <a16:creationId xmlns:a16="http://schemas.microsoft.com/office/drawing/2014/main" xmlns="" id="{1DC6FE15-C358-457C-A1DE-4EEE34C9FD06}"/>
                  </a:ext>
                </a:extLst>
              </p:cNvPr>
              <p:cNvSpPr/>
              <p:nvPr/>
            </p:nvSpPr>
            <p:spPr>
              <a:xfrm flipV="1">
                <a:off x="11211081" y="1125005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0" name="자유형: 도형 699">
                <a:extLst>
                  <a:ext uri="{FF2B5EF4-FFF2-40B4-BE49-F238E27FC236}">
                    <a16:creationId xmlns:a16="http://schemas.microsoft.com/office/drawing/2014/main" xmlns="" id="{D31AD10F-B1E3-46B2-8EA9-9E031D238C74}"/>
                  </a:ext>
                </a:extLst>
              </p:cNvPr>
              <p:cNvSpPr/>
              <p:nvPr/>
            </p:nvSpPr>
            <p:spPr>
              <a:xfrm flipV="1">
                <a:off x="10495138" y="1367920"/>
                <a:ext cx="13755" cy="13755"/>
              </a:xfrm>
              <a:custGeom>
                <a:avLst/>
                <a:gdLst>
                  <a:gd name="connsiteX0" fmla="*/ 275 w 0"/>
                  <a:gd name="connsiteY0" fmla="*/ 286 h 0"/>
                  <a:gd name="connsiteX1" fmla="*/ 2614 w 0"/>
                  <a:gd name="connsiteY1" fmla="*/ 837 h 0"/>
                  <a:gd name="connsiteX2" fmla="*/ 2063 w 0"/>
                  <a:gd name="connsiteY2" fmla="*/ 3175 h 0"/>
                  <a:gd name="connsiteX3" fmla="*/ 1651 w 0"/>
                  <a:gd name="connsiteY3" fmla="*/ 3450 h 0"/>
                  <a:gd name="connsiteX4" fmla="*/ 0 w 0"/>
                  <a:gd name="connsiteY4" fmla="*/ 424 h 0"/>
                  <a:gd name="connsiteX5" fmla="*/ 275 w 0"/>
                  <a:gd name="connsiteY5" fmla="*/ 2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275" y="286"/>
                    </a:moveTo>
                    <a:cubicBezTo>
                      <a:pt x="1100" y="-264"/>
                      <a:pt x="2201" y="11"/>
                      <a:pt x="2614" y="837"/>
                    </a:cubicBezTo>
                    <a:cubicBezTo>
                      <a:pt x="3164" y="1662"/>
                      <a:pt x="2889" y="2762"/>
                      <a:pt x="2063" y="3175"/>
                    </a:cubicBezTo>
                    <a:lnTo>
                      <a:pt x="1651" y="3450"/>
                    </a:lnTo>
                    <a:cubicBezTo>
                      <a:pt x="1100" y="2487"/>
                      <a:pt x="550" y="1387"/>
                      <a:pt x="0" y="424"/>
                    </a:cubicBezTo>
                    <a:lnTo>
                      <a:pt x="275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1" name="자유형: 도형 700">
                <a:extLst>
                  <a:ext uri="{FF2B5EF4-FFF2-40B4-BE49-F238E27FC236}">
                    <a16:creationId xmlns:a16="http://schemas.microsoft.com/office/drawing/2014/main" xmlns="" id="{ACB7F90C-6336-41BB-910F-E5459DCE9494}"/>
                  </a:ext>
                </a:extLst>
              </p:cNvPr>
              <p:cNvSpPr/>
              <p:nvPr/>
            </p:nvSpPr>
            <p:spPr>
              <a:xfrm flipV="1">
                <a:off x="10637905" y="1468883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2" name="자유형: 도형 701">
                <a:extLst>
                  <a:ext uri="{FF2B5EF4-FFF2-40B4-BE49-F238E27FC236}">
                    <a16:creationId xmlns:a16="http://schemas.microsoft.com/office/drawing/2014/main" xmlns="" id="{7A4B237C-660E-4FD8-A644-2393C76662F8}"/>
                  </a:ext>
                </a:extLst>
              </p:cNvPr>
              <p:cNvSpPr/>
              <p:nvPr/>
            </p:nvSpPr>
            <p:spPr>
              <a:xfrm flipV="1">
                <a:off x="10733641" y="1526242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785 h 27510"/>
                  <a:gd name="connsiteX4" fmla="*/ 1799 w 41265"/>
                  <a:gd name="connsiteY4" fmla="*/ 32061 h 27510"/>
                  <a:gd name="connsiteX5" fmla="*/ 286 w 41265"/>
                  <a:gd name="connsiteY5" fmla="*/ 31235 h 27510"/>
                  <a:gd name="connsiteX6" fmla="*/ 836 w 41265"/>
                  <a:gd name="connsiteY6" fmla="*/ 28897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5"/>
                    </a:ln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5"/>
                      <a:pt x="286" y="31235"/>
                    </a:cubicBezTo>
                    <a:cubicBezTo>
                      <a:pt x="-264" y="30410"/>
                      <a:pt x="11" y="29310"/>
                      <a:pt x="836" y="28897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3" name="자유형: 도형 702">
                <a:extLst>
                  <a:ext uri="{FF2B5EF4-FFF2-40B4-BE49-F238E27FC236}">
                    <a16:creationId xmlns:a16="http://schemas.microsoft.com/office/drawing/2014/main" xmlns="" id="{114F26BC-D383-46F5-B0EC-B7C98951A1F5}"/>
                  </a:ext>
                </a:extLst>
              </p:cNvPr>
              <p:cNvSpPr/>
              <p:nvPr/>
            </p:nvSpPr>
            <p:spPr>
              <a:xfrm flipV="1">
                <a:off x="10542307" y="1411524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4" name="자유형: 도형 703">
                <a:extLst>
                  <a:ext uri="{FF2B5EF4-FFF2-40B4-BE49-F238E27FC236}">
                    <a16:creationId xmlns:a16="http://schemas.microsoft.com/office/drawing/2014/main" xmlns="" id="{CF5BD3E6-FF4D-40CE-953F-8B89CC6082CA}"/>
                  </a:ext>
                </a:extLst>
              </p:cNvPr>
              <p:cNvSpPr/>
              <p:nvPr/>
            </p:nvSpPr>
            <p:spPr>
              <a:xfrm flipV="1">
                <a:off x="10829239" y="1583540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5 h 27510"/>
                  <a:gd name="connsiteX2" fmla="*/ 50493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7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5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7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5" name="자유형: 도형 704">
                <a:extLst>
                  <a:ext uri="{FF2B5EF4-FFF2-40B4-BE49-F238E27FC236}">
                    <a16:creationId xmlns:a16="http://schemas.microsoft.com/office/drawing/2014/main" xmlns="" id="{686344DC-1BF0-4E14-8676-64A61A0BDF62}"/>
                  </a:ext>
                </a:extLst>
              </p:cNvPr>
              <p:cNvSpPr/>
              <p:nvPr/>
            </p:nvSpPr>
            <p:spPr>
              <a:xfrm flipV="1">
                <a:off x="10924837" y="1640899"/>
                <a:ext cx="41265" cy="27510"/>
              </a:xfrm>
              <a:custGeom>
                <a:avLst/>
                <a:gdLst>
                  <a:gd name="connsiteX0" fmla="*/ 48704 w 41265"/>
                  <a:gd name="connsiteY0" fmla="*/ 225 h 27510"/>
                  <a:gd name="connsiteX1" fmla="*/ 51043 w 41265"/>
                  <a:gd name="connsiteY1" fmla="*/ 776 h 27510"/>
                  <a:gd name="connsiteX2" fmla="*/ 50493 w 41265"/>
                  <a:gd name="connsiteY2" fmla="*/ 3114 h 27510"/>
                  <a:gd name="connsiteX3" fmla="*/ 2625 w 41265"/>
                  <a:gd name="connsiteY3" fmla="*/ 31862 h 27510"/>
                  <a:gd name="connsiteX4" fmla="*/ 1799 w 41265"/>
                  <a:gd name="connsiteY4" fmla="*/ 32137 h 27510"/>
                  <a:gd name="connsiteX5" fmla="*/ 286 w 41265"/>
                  <a:gd name="connsiteY5" fmla="*/ 31312 h 27510"/>
                  <a:gd name="connsiteX6" fmla="*/ 836 w 41265"/>
                  <a:gd name="connsiteY6" fmla="*/ 28974 h 27510"/>
                  <a:gd name="connsiteX7" fmla="*/ 48704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25"/>
                    </a:move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6" name="자유형: 도형 705">
                <a:extLst>
                  <a:ext uri="{FF2B5EF4-FFF2-40B4-BE49-F238E27FC236}">
                    <a16:creationId xmlns:a16="http://schemas.microsoft.com/office/drawing/2014/main" xmlns="" id="{F2449999-F26E-4F8B-BC11-A07187B359E9}"/>
                  </a:ext>
                </a:extLst>
              </p:cNvPr>
              <p:cNvSpPr/>
              <p:nvPr/>
            </p:nvSpPr>
            <p:spPr>
              <a:xfrm flipV="1">
                <a:off x="11044105" y="1061169"/>
                <a:ext cx="13755" cy="618981"/>
              </a:xfrm>
              <a:custGeom>
                <a:avLst/>
                <a:gdLst>
                  <a:gd name="connsiteX0" fmla="*/ 0 w 0"/>
                  <a:gd name="connsiteY0" fmla="*/ 618981 h 618980"/>
                  <a:gd name="connsiteX1" fmla="*/ 0 w 0"/>
                  <a:gd name="connsiteY1" fmla="*/ 0 h 618980"/>
                  <a:gd name="connsiteX2" fmla="*/ 1788 w 0"/>
                  <a:gd name="connsiteY2" fmla="*/ 138 h 618980"/>
                  <a:gd name="connsiteX3" fmla="*/ 3439 w 0"/>
                  <a:gd name="connsiteY3" fmla="*/ 0 h 618980"/>
                  <a:gd name="connsiteX4" fmla="*/ 3439 w 0"/>
                  <a:gd name="connsiteY4" fmla="*/ 618981 h 618980"/>
                  <a:gd name="connsiteX5" fmla="*/ 1788 w 0"/>
                  <a:gd name="connsiteY5" fmla="*/ 618843 h 618980"/>
                  <a:gd name="connsiteX6" fmla="*/ 0 w 0"/>
                  <a:gd name="connsiteY6" fmla="*/ 618981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0" y="618981"/>
                    </a:move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338" y="138"/>
                      <a:pt x="2888" y="0"/>
                      <a:pt x="3439" y="0"/>
                    </a:cubicBezTo>
                    <a:lnTo>
                      <a:pt x="3439" y="618981"/>
                    </a:lnTo>
                    <a:cubicBezTo>
                      <a:pt x="2888" y="618981"/>
                      <a:pt x="2338" y="618843"/>
                      <a:pt x="1788" y="618843"/>
                    </a:cubicBezTo>
                    <a:cubicBezTo>
                      <a:pt x="1100" y="618843"/>
                      <a:pt x="550" y="618981"/>
                      <a:pt x="0" y="618981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7" name="자유형: 도형 706">
                <a:extLst>
                  <a:ext uri="{FF2B5EF4-FFF2-40B4-BE49-F238E27FC236}">
                    <a16:creationId xmlns:a16="http://schemas.microsoft.com/office/drawing/2014/main" xmlns="" id="{A050A0E8-A338-4390-B9AD-C159FF0998D5}"/>
                  </a:ext>
                </a:extLst>
              </p:cNvPr>
              <p:cNvSpPr/>
              <p:nvPr/>
            </p:nvSpPr>
            <p:spPr>
              <a:xfrm flipV="1">
                <a:off x="10504079" y="3122237"/>
                <a:ext cx="495185" cy="288858"/>
              </a:xfrm>
              <a:custGeom>
                <a:avLst/>
                <a:gdLst>
                  <a:gd name="connsiteX0" fmla="*/ 0 w 495184"/>
                  <a:gd name="connsiteY0" fmla="*/ 3026 h 288857"/>
                  <a:gd name="connsiteX1" fmla="*/ 1651 w 495184"/>
                  <a:gd name="connsiteY1" fmla="*/ 0 h 288857"/>
                  <a:gd name="connsiteX2" fmla="*/ 496560 w 495184"/>
                  <a:gd name="connsiteY2" fmla="*/ 296973 h 288857"/>
                  <a:gd name="connsiteX3" fmla="*/ 494910 w 495184"/>
                  <a:gd name="connsiteY3" fmla="*/ 299999 h 288857"/>
                  <a:gd name="connsiteX4" fmla="*/ 0 w 495184"/>
                  <a:gd name="connsiteY4" fmla="*/ 3026 h 28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288857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496560" y="296973"/>
                    </a:lnTo>
                    <a:cubicBezTo>
                      <a:pt x="495872" y="297936"/>
                      <a:pt x="495460" y="299036"/>
                      <a:pt x="494910" y="299999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8" name="자유형: 도형 707">
                <a:extLst>
                  <a:ext uri="{FF2B5EF4-FFF2-40B4-BE49-F238E27FC236}">
                    <a16:creationId xmlns:a16="http://schemas.microsoft.com/office/drawing/2014/main" xmlns="" id="{FBC1150A-70B7-41FF-80FE-31A8461C5F81}"/>
                  </a:ext>
                </a:extLst>
              </p:cNvPr>
              <p:cNvSpPr/>
              <p:nvPr/>
            </p:nvSpPr>
            <p:spPr>
              <a:xfrm flipV="1">
                <a:off x="10638043" y="2844396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09" name="자유형: 도형 708">
                <a:extLst>
                  <a:ext uri="{FF2B5EF4-FFF2-40B4-BE49-F238E27FC236}">
                    <a16:creationId xmlns:a16="http://schemas.microsoft.com/office/drawing/2014/main" xmlns="" id="{A090A769-193C-45D5-98BD-10D5DE274567}"/>
                  </a:ext>
                </a:extLst>
              </p:cNvPr>
              <p:cNvSpPr/>
              <p:nvPr/>
            </p:nvSpPr>
            <p:spPr>
              <a:xfrm flipV="1">
                <a:off x="10733641" y="2901617"/>
                <a:ext cx="41265" cy="27510"/>
              </a:xfrm>
              <a:custGeom>
                <a:avLst/>
                <a:gdLst>
                  <a:gd name="connsiteX0" fmla="*/ 2625 w 41265"/>
                  <a:gd name="connsiteY0" fmla="*/ 31785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6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78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5"/>
                    </a:moveTo>
                    <a:cubicBezTo>
                      <a:pt x="2349" y="31923"/>
                      <a:pt x="2074" y="32061"/>
                      <a:pt x="1799" y="32061"/>
                    </a:cubicBezTo>
                    <a:cubicBezTo>
                      <a:pt x="1249" y="32061"/>
                      <a:pt x="699" y="31785"/>
                      <a:pt x="286" y="31235"/>
                    </a:cubicBezTo>
                    <a:cubicBezTo>
                      <a:pt x="-264" y="30410"/>
                      <a:pt x="11" y="29310"/>
                      <a:pt x="836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78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0" name="자유형: 도형 709">
                <a:extLst>
                  <a:ext uri="{FF2B5EF4-FFF2-40B4-BE49-F238E27FC236}">
                    <a16:creationId xmlns:a16="http://schemas.microsoft.com/office/drawing/2014/main" xmlns="" id="{FF7B3ABD-4AD7-4665-92BF-3EC7A80DD543}"/>
                  </a:ext>
                </a:extLst>
              </p:cNvPr>
              <p:cNvSpPr/>
              <p:nvPr/>
            </p:nvSpPr>
            <p:spPr>
              <a:xfrm flipV="1">
                <a:off x="10542307" y="2786899"/>
                <a:ext cx="41265" cy="27510"/>
              </a:xfrm>
              <a:custGeom>
                <a:avLst/>
                <a:gdLst>
                  <a:gd name="connsiteX0" fmla="*/ 2625 w 41265"/>
                  <a:gd name="connsiteY0" fmla="*/ 31786 h 27510"/>
                  <a:gd name="connsiteX1" fmla="*/ 1799 w 41265"/>
                  <a:gd name="connsiteY1" fmla="*/ 32061 h 27510"/>
                  <a:gd name="connsiteX2" fmla="*/ 286 w 41265"/>
                  <a:gd name="connsiteY2" fmla="*/ 31235 h 27510"/>
                  <a:gd name="connsiteX3" fmla="*/ 837 w 41265"/>
                  <a:gd name="connsiteY3" fmla="*/ 28897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7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786"/>
                    </a:moveTo>
                    <a:cubicBezTo>
                      <a:pt x="2350" y="31923"/>
                      <a:pt x="2074" y="32061"/>
                      <a:pt x="1799" y="32061"/>
                    </a:cubicBezTo>
                    <a:cubicBezTo>
                      <a:pt x="1249" y="32061"/>
                      <a:pt x="699" y="31786"/>
                      <a:pt x="286" y="31235"/>
                    </a:cubicBezTo>
                    <a:cubicBezTo>
                      <a:pt x="-264" y="30410"/>
                      <a:pt x="11" y="29310"/>
                      <a:pt x="837" y="28897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7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1" name="자유형: 도형 710">
                <a:extLst>
                  <a:ext uri="{FF2B5EF4-FFF2-40B4-BE49-F238E27FC236}">
                    <a16:creationId xmlns:a16="http://schemas.microsoft.com/office/drawing/2014/main" xmlns="" id="{1A6194CD-FB45-46D9-9C7C-331531E06BEB}"/>
                  </a:ext>
                </a:extLst>
              </p:cNvPr>
              <p:cNvSpPr/>
              <p:nvPr/>
            </p:nvSpPr>
            <p:spPr>
              <a:xfrm flipV="1">
                <a:off x="10829239" y="2959113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7 w 41265"/>
                  <a:gd name="connsiteY3" fmla="*/ 29035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2" name="자유형: 도형 711">
                <a:extLst>
                  <a:ext uri="{FF2B5EF4-FFF2-40B4-BE49-F238E27FC236}">
                    <a16:creationId xmlns:a16="http://schemas.microsoft.com/office/drawing/2014/main" xmlns="" id="{6B59D8C6-1E77-4AD5-BECA-DC9356FA81CA}"/>
                  </a:ext>
                </a:extLst>
              </p:cNvPr>
              <p:cNvSpPr/>
              <p:nvPr/>
            </p:nvSpPr>
            <p:spPr>
              <a:xfrm flipV="1">
                <a:off x="10924837" y="3016472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3" name="자유형: 도형 712">
                <a:extLst>
                  <a:ext uri="{FF2B5EF4-FFF2-40B4-BE49-F238E27FC236}">
                    <a16:creationId xmlns:a16="http://schemas.microsoft.com/office/drawing/2014/main" xmlns="" id="{19212F68-320A-46BE-9577-FD98753B8DB5}"/>
                  </a:ext>
                </a:extLst>
              </p:cNvPr>
              <p:cNvSpPr/>
              <p:nvPr/>
            </p:nvSpPr>
            <p:spPr>
              <a:xfrm flipV="1">
                <a:off x="10064866" y="2959052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4" name="자유형: 도형 713">
                <a:extLst>
                  <a:ext uri="{FF2B5EF4-FFF2-40B4-BE49-F238E27FC236}">
                    <a16:creationId xmlns:a16="http://schemas.microsoft.com/office/drawing/2014/main" xmlns="" id="{062D958A-18C0-4227-89B3-84D4F7427934}"/>
                  </a:ext>
                </a:extLst>
              </p:cNvPr>
              <p:cNvSpPr/>
              <p:nvPr/>
            </p:nvSpPr>
            <p:spPr>
              <a:xfrm flipV="1">
                <a:off x="10351798" y="278694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29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29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5" name="자유형: 도형 714">
                <a:extLst>
                  <a:ext uri="{FF2B5EF4-FFF2-40B4-BE49-F238E27FC236}">
                    <a16:creationId xmlns:a16="http://schemas.microsoft.com/office/drawing/2014/main" xmlns="" id="{C16625A8-9C7C-4D7B-8A24-C12EEA365ADD}"/>
                  </a:ext>
                </a:extLst>
              </p:cNvPr>
              <p:cNvSpPr/>
              <p:nvPr/>
            </p:nvSpPr>
            <p:spPr>
              <a:xfrm flipV="1">
                <a:off x="9969268" y="3016411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3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3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080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6" name="자유형: 도형 715">
                <a:extLst>
                  <a:ext uri="{FF2B5EF4-FFF2-40B4-BE49-F238E27FC236}">
                    <a16:creationId xmlns:a16="http://schemas.microsoft.com/office/drawing/2014/main" xmlns="" id="{42CAD1FA-4D9F-4F3A-8EBD-AEC2A5E8F1F0}"/>
                  </a:ext>
                </a:extLst>
              </p:cNvPr>
              <p:cNvSpPr/>
              <p:nvPr/>
            </p:nvSpPr>
            <p:spPr>
              <a:xfrm flipV="1">
                <a:off x="10256063" y="2844303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7" name="자유형: 도형 716">
                <a:extLst>
                  <a:ext uri="{FF2B5EF4-FFF2-40B4-BE49-F238E27FC236}">
                    <a16:creationId xmlns:a16="http://schemas.microsoft.com/office/drawing/2014/main" xmlns="" id="{EA77A0F9-0CBF-4404-A00E-594B34C2FBFC}"/>
                  </a:ext>
                </a:extLst>
              </p:cNvPr>
              <p:cNvSpPr/>
              <p:nvPr/>
            </p:nvSpPr>
            <p:spPr>
              <a:xfrm flipV="1">
                <a:off x="10160465" y="2901694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080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836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8" name="자유형: 도형 717">
                <a:extLst>
                  <a:ext uri="{FF2B5EF4-FFF2-40B4-BE49-F238E27FC236}">
                    <a16:creationId xmlns:a16="http://schemas.microsoft.com/office/drawing/2014/main" xmlns="" id="{EA58BA23-F4B5-4096-9E2B-298C11D25F3F}"/>
                  </a:ext>
                </a:extLst>
              </p:cNvPr>
              <p:cNvSpPr/>
              <p:nvPr/>
            </p:nvSpPr>
            <p:spPr>
              <a:xfrm flipV="1">
                <a:off x="10516458" y="2413298"/>
                <a:ext cx="495185" cy="302613"/>
              </a:xfrm>
              <a:custGeom>
                <a:avLst/>
                <a:gdLst>
                  <a:gd name="connsiteX0" fmla="*/ 505088 w 495184"/>
                  <a:gd name="connsiteY0" fmla="*/ 302063 h 302612"/>
                  <a:gd name="connsiteX1" fmla="*/ 503438 w 495184"/>
                  <a:gd name="connsiteY1" fmla="*/ 305089 h 302612"/>
                  <a:gd name="connsiteX2" fmla="*/ 0 w 495184"/>
                  <a:gd name="connsiteY2" fmla="*/ 3026 h 302612"/>
                  <a:gd name="connsiteX3" fmla="*/ 1651 w 495184"/>
                  <a:gd name="connsiteY3" fmla="*/ 0 h 302612"/>
                  <a:gd name="connsiteX4" fmla="*/ 505088 w 495184"/>
                  <a:gd name="connsiteY4" fmla="*/ 302063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302612">
                    <a:moveTo>
                      <a:pt x="505088" y="302063"/>
                    </a:moveTo>
                    <a:cubicBezTo>
                      <a:pt x="504400" y="303025"/>
                      <a:pt x="503988" y="303988"/>
                      <a:pt x="503438" y="305089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lnTo>
                      <a:pt x="505088" y="30206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19" name="자유형: 도형 718">
                <a:extLst>
                  <a:ext uri="{FF2B5EF4-FFF2-40B4-BE49-F238E27FC236}">
                    <a16:creationId xmlns:a16="http://schemas.microsoft.com/office/drawing/2014/main" xmlns="" id="{EA5535A1-4DF5-4F07-8485-51EE19D9B389}"/>
                  </a:ext>
                </a:extLst>
              </p:cNvPr>
              <p:cNvSpPr/>
              <p:nvPr/>
            </p:nvSpPr>
            <p:spPr>
              <a:xfrm flipV="1">
                <a:off x="10470929" y="3476432"/>
                <a:ext cx="13755" cy="605226"/>
              </a:xfrm>
              <a:custGeom>
                <a:avLst/>
                <a:gdLst>
                  <a:gd name="connsiteX0" fmla="*/ 0 w 0"/>
                  <a:gd name="connsiteY0" fmla="*/ 615129 h 605225"/>
                  <a:gd name="connsiteX1" fmla="*/ 0 w 0"/>
                  <a:gd name="connsiteY1" fmla="*/ 0 h 605225"/>
                  <a:gd name="connsiteX2" fmla="*/ 1788 w 0"/>
                  <a:gd name="connsiteY2" fmla="*/ 138 h 605225"/>
                  <a:gd name="connsiteX3" fmla="*/ 3576 w 0"/>
                  <a:gd name="connsiteY3" fmla="*/ 0 h 605225"/>
                  <a:gd name="connsiteX4" fmla="*/ 3576 w 0"/>
                  <a:gd name="connsiteY4" fmla="*/ 615129 h 605225"/>
                  <a:gd name="connsiteX5" fmla="*/ 1788 w 0"/>
                  <a:gd name="connsiteY5" fmla="*/ 614992 h 605225"/>
                  <a:gd name="connsiteX6" fmla="*/ 0 w 0"/>
                  <a:gd name="connsiteY6" fmla="*/ 615129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5129"/>
                    </a:move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2888" y="0"/>
                      <a:pt x="3576" y="0"/>
                    </a:cubicBezTo>
                    <a:lnTo>
                      <a:pt x="3576" y="615129"/>
                    </a:lnTo>
                    <a:cubicBezTo>
                      <a:pt x="3026" y="615129"/>
                      <a:pt x="2476" y="614992"/>
                      <a:pt x="1788" y="614992"/>
                    </a:cubicBezTo>
                    <a:cubicBezTo>
                      <a:pt x="1100" y="614992"/>
                      <a:pt x="688" y="615129"/>
                      <a:pt x="0" y="61512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0" name="자유형: 도형 719">
                <a:extLst>
                  <a:ext uri="{FF2B5EF4-FFF2-40B4-BE49-F238E27FC236}">
                    <a16:creationId xmlns:a16="http://schemas.microsoft.com/office/drawing/2014/main" xmlns="" id="{824E7009-4729-401F-A564-695DE15D206E}"/>
                  </a:ext>
                </a:extLst>
              </p:cNvPr>
              <p:cNvSpPr/>
              <p:nvPr/>
            </p:nvSpPr>
            <p:spPr>
              <a:xfrm flipV="1">
                <a:off x="9924713" y="4143968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8706 w 508939"/>
                  <a:gd name="connsiteY2" fmla="*/ 310178 h 302612"/>
                  <a:gd name="connsiteX3" fmla="*/ 517055 w 508939"/>
                  <a:gd name="connsiteY3" fmla="*/ 313204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18706" y="310178"/>
                    </a:lnTo>
                    <a:cubicBezTo>
                      <a:pt x="518018" y="311141"/>
                      <a:pt x="517605" y="312241"/>
                      <a:pt x="517055" y="313204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1" name="자유형: 도형 720">
                <a:extLst>
                  <a:ext uri="{FF2B5EF4-FFF2-40B4-BE49-F238E27FC236}">
                    <a16:creationId xmlns:a16="http://schemas.microsoft.com/office/drawing/2014/main" xmlns="" id="{081E84FA-20BF-4CF3-86F1-DE8291F51090}"/>
                  </a:ext>
                </a:extLst>
              </p:cNvPr>
              <p:cNvSpPr/>
              <p:nvPr/>
            </p:nvSpPr>
            <p:spPr>
              <a:xfrm flipV="1">
                <a:off x="11076842" y="13854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0178 w 508939"/>
                  <a:gd name="connsiteY2" fmla="*/ 305089 h 302612"/>
                  <a:gd name="connsiteX3" fmla="*/ 508527 w 508939"/>
                  <a:gd name="connsiteY3" fmla="*/ 308115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10178" y="305089"/>
                    </a:lnTo>
                    <a:cubicBezTo>
                      <a:pt x="509490" y="306052"/>
                      <a:pt x="509077" y="307152"/>
                      <a:pt x="508527" y="308115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2" name="자유형: 도형 721">
                <a:extLst>
                  <a:ext uri="{FF2B5EF4-FFF2-40B4-BE49-F238E27FC236}">
                    <a16:creationId xmlns:a16="http://schemas.microsoft.com/office/drawing/2014/main" xmlns="" id="{B3C579E3-4AE8-40ED-AABF-98192443741E}"/>
                  </a:ext>
                </a:extLst>
              </p:cNvPr>
              <p:cNvSpPr/>
              <p:nvPr/>
            </p:nvSpPr>
            <p:spPr>
              <a:xfrm flipV="1">
                <a:off x="10495138" y="1050578"/>
                <a:ext cx="508940" cy="302613"/>
              </a:xfrm>
              <a:custGeom>
                <a:avLst/>
                <a:gdLst>
                  <a:gd name="connsiteX0" fmla="*/ 517743 w 508939"/>
                  <a:gd name="connsiteY0" fmla="*/ 309628 h 302612"/>
                  <a:gd name="connsiteX1" fmla="*/ 516092 w 508939"/>
                  <a:gd name="connsiteY1" fmla="*/ 312654 h 302612"/>
                  <a:gd name="connsiteX2" fmla="*/ 0 w 508939"/>
                  <a:gd name="connsiteY2" fmla="*/ 3026 h 302612"/>
                  <a:gd name="connsiteX3" fmla="*/ 1651 w 508939"/>
                  <a:gd name="connsiteY3" fmla="*/ 0 h 302612"/>
                  <a:gd name="connsiteX4" fmla="*/ 517743 w 508939"/>
                  <a:gd name="connsiteY4" fmla="*/ 309628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7743" y="309628"/>
                    </a:moveTo>
                    <a:cubicBezTo>
                      <a:pt x="517055" y="310591"/>
                      <a:pt x="516643" y="311691"/>
                      <a:pt x="516092" y="312654"/>
                    </a:cubicBezTo>
                    <a:lnTo>
                      <a:pt x="0" y="3026"/>
                    </a:lnTo>
                    <a:cubicBezTo>
                      <a:pt x="688" y="2063"/>
                      <a:pt x="1100" y="1100"/>
                      <a:pt x="1651" y="0"/>
                    </a:cubicBezTo>
                    <a:lnTo>
                      <a:pt x="517743" y="309628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3" name="자유형: 도형 722">
                <a:extLst>
                  <a:ext uri="{FF2B5EF4-FFF2-40B4-BE49-F238E27FC236}">
                    <a16:creationId xmlns:a16="http://schemas.microsoft.com/office/drawing/2014/main" xmlns="" id="{A1B3877E-050C-405B-A92C-944422A4F19B}"/>
                  </a:ext>
                </a:extLst>
              </p:cNvPr>
              <p:cNvSpPr/>
              <p:nvPr/>
            </p:nvSpPr>
            <p:spPr>
              <a:xfrm flipV="1">
                <a:off x="9920311" y="1036823"/>
                <a:ext cx="522695" cy="316368"/>
              </a:xfrm>
              <a:custGeom>
                <a:avLst/>
                <a:gdLst>
                  <a:gd name="connsiteX0" fmla="*/ 528334 w 522694"/>
                  <a:gd name="connsiteY0" fmla="*/ 0 h 316367"/>
                  <a:gd name="connsiteX1" fmla="*/ 529985 w 522694"/>
                  <a:gd name="connsiteY1" fmla="*/ 3026 h 316367"/>
                  <a:gd name="connsiteX2" fmla="*/ 1651 w 522694"/>
                  <a:gd name="connsiteY2" fmla="*/ 320082 h 316367"/>
                  <a:gd name="connsiteX3" fmla="*/ 0 w 522694"/>
                  <a:gd name="connsiteY3" fmla="*/ 317056 h 316367"/>
                  <a:gd name="connsiteX4" fmla="*/ 528334 w 522694"/>
                  <a:gd name="connsiteY4" fmla="*/ 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28334" y="0"/>
                    </a:moveTo>
                    <a:cubicBezTo>
                      <a:pt x="528885" y="963"/>
                      <a:pt x="529435" y="2063"/>
                      <a:pt x="529985" y="3026"/>
                    </a:cubicBezTo>
                    <a:lnTo>
                      <a:pt x="1651" y="320082"/>
                    </a:lnTo>
                    <a:cubicBezTo>
                      <a:pt x="1100" y="319119"/>
                      <a:pt x="550" y="318018"/>
                      <a:pt x="0" y="317056"/>
                    </a:cubicBezTo>
                    <a:lnTo>
                      <a:pt x="528334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4" name="자유형: 도형 723">
                <a:extLst>
                  <a:ext uri="{FF2B5EF4-FFF2-40B4-BE49-F238E27FC236}">
                    <a16:creationId xmlns:a16="http://schemas.microsoft.com/office/drawing/2014/main" xmlns="" id="{58051F0F-B6F4-469B-A98A-D69F9FAB7F93}"/>
                  </a:ext>
                </a:extLst>
              </p:cNvPr>
              <p:cNvSpPr/>
              <p:nvPr/>
            </p:nvSpPr>
            <p:spPr>
              <a:xfrm flipV="1">
                <a:off x="10064866" y="1583540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5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5" name="자유형: 도형 724">
                <a:extLst>
                  <a:ext uri="{FF2B5EF4-FFF2-40B4-BE49-F238E27FC236}">
                    <a16:creationId xmlns:a16="http://schemas.microsoft.com/office/drawing/2014/main" xmlns="" id="{35BB56D7-812B-425C-90AF-EEA02217FE19}"/>
                  </a:ext>
                </a:extLst>
              </p:cNvPr>
              <p:cNvSpPr/>
              <p:nvPr/>
            </p:nvSpPr>
            <p:spPr>
              <a:xfrm flipV="1">
                <a:off x="10160465" y="1526181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4 h 27510"/>
                  <a:gd name="connsiteX5" fmla="*/ 836 w 41265"/>
                  <a:gd name="connsiteY5" fmla="*/ 3114 h 27510"/>
                  <a:gd name="connsiteX6" fmla="*/ 286 w 41265"/>
                  <a:gd name="connsiteY6" fmla="*/ 775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4"/>
                      <a:pt x="50080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4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836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6" name="자유형: 도형 725">
                <a:extLst>
                  <a:ext uri="{FF2B5EF4-FFF2-40B4-BE49-F238E27FC236}">
                    <a16:creationId xmlns:a16="http://schemas.microsoft.com/office/drawing/2014/main" xmlns="" id="{9E9892DC-237A-4978-914E-A87F9547D617}"/>
                  </a:ext>
                </a:extLst>
              </p:cNvPr>
              <p:cNvSpPr/>
              <p:nvPr/>
            </p:nvSpPr>
            <p:spPr>
              <a:xfrm flipV="1">
                <a:off x="10351798" y="1411432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805 h 27510"/>
                  <a:gd name="connsiteX2" fmla="*/ 51043 w 41265"/>
                  <a:gd name="connsiteY2" fmla="*/ 31143 h 27510"/>
                  <a:gd name="connsiteX3" fmla="*/ 49529 w 41265"/>
                  <a:gd name="connsiteY3" fmla="*/ 31968 h 27510"/>
                  <a:gd name="connsiteX4" fmla="*/ 48704 w 41265"/>
                  <a:gd name="connsiteY4" fmla="*/ 31693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805"/>
                    </a:lnTo>
                    <a:cubicBezTo>
                      <a:pt x="51318" y="29355"/>
                      <a:pt x="51593" y="30318"/>
                      <a:pt x="51043" y="31143"/>
                    </a:cubicBezTo>
                    <a:cubicBezTo>
                      <a:pt x="50768" y="31693"/>
                      <a:pt x="50080" y="31968"/>
                      <a:pt x="49529" y="31968"/>
                    </a:cubicBezTo>
                    <a:cubicBezTo>
                      <a:pt x="49255" y="31968"/>
                      <a:pt x="48979" y="31831"/>
                      <a:pt x="48704" y="31693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7" name="자유형: 도형 726">
                <a:extLst>
                  <a:ext uri="{FF2B5EF4-FFF2-40B4-BE49-F238E27FC236}">
                    <a16:creationId xmlns:a16="http://schemas.microsoft.com/office/drawing/2014/main" xmlns="" id="{F08AAD6E-3B86-4655-B4BA-63D83E392BA2}"/>
                  </a:ext>
                </a:extLst>
              </p:cNvPr>
              <p:cNvSpPr/>
              <p:nvPr/>
            </p:nvSpPr>
            <p:spPr>
              <a:xfrm flipV="1">
                <a:off x="9969268" y="1640899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3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3" y="28974"/>
                    </a:lnTo>
                    <a:cubicBezTo>
                      <a:pt x="51318" y="29524"/>
                      <a:pt x="51593" y="30487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8" name="자유형: 도형 727">
                <a:extLst>
                  <a:ext uri="{FF2B5EF4-FFF2-40B4-BE49-F238E27FC236}">
                    <a16:creationId xmlns:a16="http://schemas.microsoft.com/office/drawing/2014/main" xmlns="" id="{CB1F7811-5206-4467-AE2C-3F01E6907069}"/>
                  </a:ext>
                </a:extLst>
              </p:cNvPr>
              <p:cNvSpPr/>
              <p:nvPr/>
            </p:nvSpPr>
            <p:spPr>
              <a:xfrm flipV="1">
                <a:off x="10256063" y="1468790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29" name="자유형: 도형 728">
                <a:extLst>
                  <a:ext uri="{FF2B5EF4-FFF2-40B4-BE49-F238E27FC236}">
                    <a16:creationId xmlns:a16="http://schemas.microsoft.com/office/drawing/2014/main" xmlns="" id="{82391D7F-5447-40F9-89BA-638D4A27DBEB}"/>
                  </a:ext>
                </a:extLst>
              </p:cNvPr>
              <p:cNvSpPr/>
              <p:nvPr/>
            </p:nvSpPr>
            <p:spPr>
              <a:xfrm flipV="1">
                <a:off x="10447396" y="1367783"/>
                <a:ext cx="13755" cy="13755"/>
              </a:xfrm>
              <a:custGeom>
                <a:avLst/>
                <a:gdLst>
                  <a:gd name="connsiteX0" fmla="*/ 836 w 0"/>
                  <a:gd name="connsiteY0" fmla="*/ 3175 h 0"/>
                  <a:gd name="connsiteX1" fmla="*/ 286 w 0"/>
                  <a:gd name="connsiteY1" fmla="*/ 836 h 0"/>
                  <a:gd name="connsiteX2" fmla="*/ 2625 w 0"/>
                  <a:gd name="connsiteY2" fmla="*/ 286 h 0"/>
                  <a:gd name="connsiteX3" fmla="*/ 2900 w 0"/>
                  <a:gd name="connsiteY3" fmla="*/ 424 h 0"/>
                  <a:gd name="connsiteX4" fmla="*/ 1249 w 0"/>
                  <a:gd name="connsiteY4" fmla="*/ 3450 h 0"/>
                  <a:gd name="connsiteX5" fmla="*/ 836 w 0"/>
                  <a:gd name="connsiteY5" fmla="*/ 31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6" y="3175"/>
                    </a:move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6" y="11"/>
                      <a:pt x="1799" y="-264"/>
                      <a:pt x="2625" y="286"/>
                    </a:cubicBezTo>
                    <a:lnTo>
                      <a:pt x="2900" y="424"/>
                    </a:lnTo>
                    <a:cubicBezTo>
                      <a:pt x="2212" y="1387"/>
                      <a:pt x="1799" y="2350"/>
                      <a:pt x="1249" y="3450"/>
                    </a:cubicBezTo>
                    <a:lnTo>
                      <a:pt x="836" y="317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0" name="자유형: 도형 729">
                <a:extLst>
                  <a:ext uri="{FF2B5EF4-FFF2-40B4-BE49-F238E27FC236}">
                    <a16:creationId xmlns:a16="http://schemas.microsoft.com/office/drawing/2014/main" xmlns="" id="{2BD73819-93CE-418A-9F7D-2E5264B51865}"/>
                  </a:ext>
                </a:extLst>
              </p:cNvPr>
              <p:cNvSpPr/>
              <p:nvPr/>
            </p:nvSpPr>
            <p:spPr>
              <a:xfrm flipV="1">
                <a:off x="9365842" y="1040537"/>
                <a:ext cx="508940" cy="302613"/>
              </a:xfrm>
              <a:custGeom>
                <a:avLst/>
                <a:gdLst>
                  <a:gd name="connsiteX0" fmla="*/ 513066 w 508939"/>
                  <a:gd name="connsiteY0" fmla="*/ 306877 h 302612"/>
                  <a:gd name="connsiteX1" fmla="*/ 511416 w 508939"/>
                  <a:gd name="connsiteY1" fmla="*/ 309903 h 302612"/>
                  <a:gd name="connsiteX2" fmla="*/ 0 w 508939"/>
                  <a:gd name="connsiteY2" fmla="*/ 3026 h 302612"/>
                  <a:gd name="connsiteX3" fmla="*/ 1651 w 508939"/>
                  <a:gd name="connsiteY3" fmla="*/ 0 h 302612"/>
                  <a:gd name="connsiteX4" fmla="*/ 513066 w 508939"/>
                  <a:gd name="connsiteY4" fmla="*/ 306877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3066" y="306877"/>
                    </a:moveTo>
                    <a:cubicBezTo>
                      <a:pt x="512378" y="307840"/>
                      <a:pt x="511828" y="308803"/>
                      <a:pt x="511416" y="309903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lnTo>
                      <a:pt x="513066" y="306877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1" name="자유형: 도형 730">
                <a:extLst>
                  <a:ext uri="{FF2B5EF4-FFF2-40B4-BE49-F238E27FC236}">
                    <a16:creationId xmlns:a16="http://schemas.microsoft.com/office/drawing/2014/main" xmlns="" id="{5154B622-1754-4D80-A182-3605197D3583}"/>
                  </a:ext>
                </a:extLst>
              </p:cNvPr>
              <p:cNvSpPr/>
              <p:nvPr/>
            </p:nvSpPr>
            <p:spPr>
              <a:xfrm flipV="1">
                <a:off x="8779874" y="360896"/>
                <a:ext cx="508940" cy="302613"/>
              </a:xfrm>
              <a:custGeom>
                <a:avLst/>
                <a:gdLst>
                  <a:gd name="connsiteX0" fmla="*/ 519256 w 508939"/>
                  <a:gd name="connsiteY0" fmla="*/ 0 h 302612"/>
                  <a:gd name="connsiteX1" fmla="*/ 520907 w 508939"/>
                  <a:gd name="connsiteY1" fmla="*/ 3026 h 302612"/>
                  <a:gd name="connsiteX2" fmla="*/ 1651 w 508939"/>
                  <a:gd name="connsiteY2" fmla="*/ 314580 h 302612"/>
                  <a:gd name="connsiteX3" fmla="*/ 0 w 508939"/>
                  <a:gd name="connsiteY3" fmla="*/ 311554 h 302612"/>
                  <a:gd name="connsiteX4" fmla="*/ 519256 w 508939"/>
                  <a:gd name="connsiteY4" fmla="*/ 0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9256" y="0"/>
                    </a:moveTo>
                    <a:cubicBezTo>
                      <a:pt x="519806" y="963"/>
                      <a:pt x="520219" y="2063"/>
                      <a:pt x="520907" y="3026"/>
                    </a:cubicBezTo>
                    <a:lnTo>
                      <a:pt x="1651" y="314580"/>
                    </a:lnTo>
                    <a:cubicBezTo>
                      <a:pt x="1100" y="313617"/>
                      <a:pt x="688" y="312517"/>
                      <a:pt x="0" y="311554"/>
                    </a:cubicBezTo>
                    <a:lnTo>
                      <a:pt x="519256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2" name="자유형: 도형 731">
                <a:extLst>
                  <a:ext uri="{FF2B5EF4-FFF2-40B4-BE49-F238E27FC236}">
                    <a16:creationId xmlns:a16="http://schemas.microsoft.com/office/drawing/2014/main" xmlns="" id="{228F86B2-A22D-443B-AC0F-8263D2B02136}"/>
                  </a:ext>
                </a:extLst>
              </p:cNvPr>
              <p:cNvSpPr/>
              <p:nvPr/>
            </p:nvSpPr>
            <p:spPr>
              <a:xfrm flipV="1">
                <a:off x="9014250" y="838419"/>
                <a:ext cx="41265" cy="27510"/>
              </a:xfrm>
              <a:custGeom>
                <a:avLst/>
                <a:gdLst>
                  <a:gd name="connsiteX0" fmla="*/ 2625 w 41265"/>
                  <a:gd name="connsiteY0" fmla="*/ 219 h 27510"/>
                  <a:gd name="connsiteX1" fmla="*/ 50493 w 41265"/>
                  <a:gd name="connsiteY1" fmla="*/ 28967 h 27510"/>
                  <a:gd name="connsiteX2" fmla="*/ 51043 w 41265"/>
                  <a:gd name="connsiteY2" fmla="*/ 31306 h 27510"/>
                  <a:gd name="connsiteX3" fmla="*/ 49530 w 41265"/>
                  <a:gd name="connsiteY3" fmla="*/ 32131 h 27510"/>
                  <a:gd name="connsiteX4" fmla="*/ 48704 w 41265"/>
                  <a:gd name="connsiteY4" fmla="*/ 31856 h 27510"/>
                  <a:gd name="connsiteX5" fmla="*/ 836 w 41265"/>
                  <a:gd name="connsiteY5" fmla="*/ 3245 h 27510"/>
                  <a:gd name="connsiteX6" fmla="*/ 286 w 41265"/>
                  <a:gd name="connsiteY6" fmla="*/ 907 h 27510"/>
                  <a:gd name="connsiteX7" fmla="*/ 2625 w 41265"/>
                  <a:gd name="connsiteY7" fmla="*/ 21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19"/>
                    </a:moveTo>
                    <a:lnTo>
                      <a:pt x="50493" y="28967"/>
                    </a:lnTo>
                    <a:cubicBezTo>
                      <a:pt x="51318" y="29518"/>
                      <a:pt x="51593" y="30481"/>
                      <a:pt x="51043" y="31306"/>
                    </a:cubicBezTo>
                    <a:cubicBezTo>
                      <a:pt x="50768" y="31856"/>
                      <a:pt x="50080" y="32131"/>
                      <a:pt x="49530" y="32131"/>
                    </a:cubicBezTo>
                    <a:cubicBezTo>
                      <a:pt x="49254" y="32131"/>
                      <a:pt x="48979" y="31994"/>
                      <a:pt x="48704" y="31856"/>
                    </a:cubicBezTo>
                    <a:lnTo>
                      <a:pt x="836" y="3245"/>
                    </a:lnTo>
                    <a:cubicBezTo>
                      <a:pt x="11" y="2696"/>
                      <a:pt x="-264" y="1733"/>
                      <a:pt x="286" y="907"/>
                    </a:cubicBezTo>
                    <a:cubicBezTo>
                      <a:pt x="699" y="-56"/>
                      <a:pt x="1799" y="-193"/>
                      <a:pt x="2625" y="21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3" name="자유형: 도형 732">
                <a:extLst>
                  <a:ext uri="{FF2B5EF4-FFF2-40B4-BE49-F238E27FC236}">
                    <a16:creationId xmlns:a16="http://schemas.microsoft.com/office/drawing/2014/main" xmlns="" id="{9F947734-F5AD-46D1-9C9C-56502D504EF5}"/>
                  </a:ext>
                </a:extLst>
              </p:cNvPr>
              <p:cNvSpPr/>
              <p:nvPr/>
            </p:nvSpPr>
            <p:spPr>
              <a:xfrm flipV="1">
                <a:off x="8822916" y="953142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080" y="32000"/>
                      <a:pt x="49530" y="32000"/>
                    </a:cubicBezTo>
                    <a:cubicBezTo>
                      <a:pt x="49254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836" y="-50"/>
                      <a:pt x="1937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4" name="자유형: 도형 733">
                <a:extLst>
                  <a:ext uri="{FF2B5EF4-FFF2-40B4-BE49-F238E27FC236}">
                    <a16:creationId xmlns:a16="http://schemas.microsoft.com/office/drawing/2014/main" xmlns="" id="{BE643270-928D-4B20-8353-3418A72DF2E2}"/>
                  </a:ext>
                </a:extLst>
              </p:cNvPr>
              <p:cNvSpPr/>
              <p:nvPr/>
            </p:nvSpPr>
            <p:spPr>
              <a:xfrm flipV="1">
                <a:off x="9205446" y="723675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79" y="31969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7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5" name="자유형: 도형 734">
                <a:extLst>
                  <a:ext uri="{FF2B5EF4-FFF2-40B4-BE49-F238E27FC236}">
                    <a16:creationId xmlns:a16="http://schemas.microsoft.com/office/drawing/2014/main" xmlns="" id="{57B60CBD-A830-43C5-89B6-A0FF482E293A}"/>
                  </a:ext>
                </a:extLst>
              </p:cNvPr>
              <p:cNvSpPr/>
              <p:nvPr/>
            </p:nvSpPr>
            <p:spPr>
              <a:xfrm flipV="1">
                <a:off x="8918652" y="895783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974 h 27510"/>
                  <a:gd name="connsiteX2" fmla="*/ 51043 w 41265"/>
                  <a:gd name="connsiteY2" fmla="*/ 31312 h 27510"/>
                  <a:gd name="connsiteX3" fmla="*/ 49530 w 41265"/>
                  <a:gd name="connsiteY3" fmla="*/ 32137 h 27510"/>
                  <a:gd name="connsiteX4" fmla="*/ 48704 w 41265"/>
                  <a:gd name="connsiteY4" fmla="*/ 31862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974"/>
                    </a:lnTo>
                    <a:cubicBezTo>
                      <a:pt x="51318" y="29524"/>
                      <a:pt x="51593" y="30486"/>
                      <a:pt x="51043" y="31312"/>
                    </a:cubicBezTo>
                    <a:cubicBezTo>
                      <a:pt x="50768" y="31862"/>
                      <a:pt x="50080" y="32137"/>
                      <a:pt x="49530" y="32137"/>
                    </a:cubicBezTo>
                    <a:cubicBezTo>
                      <a:pt x="49255" y="32137"/>
                      <a:pt x="48979" y="32000"/>
                      <a:pt x="48704" y="31862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6" name="자유형: 도형 735">
                <a:extLst>
                  <a:ext uri="{FF2B5EF4-FFF2-40B4-BE49-F238E27FC236}">
                    <a16:creationId xmlns:a16="http://schemas.microsoft.com/office/drawing/2014/main" xmlns="" id="{71DC9D6B-F829-4B5E-9FA0-6DFC5009A07B}"/>
                  </a:ext>
                </a:extLst>
              </p:cNvPr>
              <p:cNvSpPr/>
              <p:nvPr/>
            </p:nvSpPr>
            <p:spPr>
              <a:xfrm flipV="1">
                <a:off x="9109848" y="78103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7" name="자유형: 도형 736">
                <a:extLst>
                  <a:ext uri="{FF2B5EF4-FFF2-40B4-BE49-F238E27FC236}">
                    <a16:creationId xmlns:a16="http://schemas.microsoft.com/office/drawing/2014/main" xmlns="" id="{9ABD4072-5DBA-499E-B3B1-F2E3E69FF8E6}"/>
                  </a:ext>
                </a:extLst>
              </p:cNvPr>
              <p:cNvSpPr/>
              <p:nvPr/>
            </p:nvSpPr>
            <p:spPr>
              <a:xfrm flipV="1">
                <a:off x="9324714" y="309589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247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8" name="자유형: 도형 737">
                <a:extLst>
                  <a:ext uri="{FF2B5EF4-FFF2-40B4-BE49-F238E27FC236}">
                    <a16:creationId xmlns:a16="http://schemas.microsoft.com/office/drawing/2014/main" xmlns="" id="{29B6703D-CC29-46A2-B05E-B18449BA2644}"/>
                  </a:ext>
                </a:extLst>
              </p:cNvPr>
              <p:cNvSpPr/>
              <p:nvPr/>
            </p:nvSpPr>
            <p:spPr>
              <a:xfrm flipV="1">
                <a:off x="9324714" y="424719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6"/>
                      <a:pt x="825" y="0"/>
                      <a:pt x="1788" y="0"/>
                    </a:cubicBezTo>
                    <a:cubicBezTo>
                      <a:pt x="2751" y="0"/>
                      <a:pt x="3576" y="826"/>
                      <a:pt x="3576" y="1788"/>
                    </a:cubicBezTo>
                    <a:lnTo>
                      <a:pt x="3576" y="59285"/>
                    </a:lnTo>
                    <a:cubicBezTo>
                      <a:pt x="3439" y="60385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39" name="자유형: 도형 738">
                <a:extLst>
                  <a:ext uri="{FF2B5EF4-FFF2-40B4-BE49-F238E27FC236}">
                    <a16:creationId xmlns:a16="http://schemas.microsoft.com/office/drawing/2014/main" xmlns="" id="{F3583BB3-32E5-484C-95EC-D5D8F34809CF}"/>
                  </a:ext>
                </a:extLst>
              </p:cNvPr>
              <p:cNvSpPr/>
              <p:nvPr/>
            </p:nvSpPr>
            <p:spPr>
              <a:xfrm flipV="1">
                <a:off x="9324714" y="539712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248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0" name="자유형: 도형 739">
                <a:extLst>
                  <a:ext uri="{FF2B5EF4-FFF2-40B4-BE49-F238E27FC236}">
                    <a16:creationId xmlns:a16="http://schemas.microsoft.com/office/drawing/2014/main" xmlns="" id="{E5408331-32EC-492A-A61A-43A931728297}"/>
                  </a:ext>
                </a:extLst>
              </p:cNvPr>
              <p:cNvSpPr/>
              <p:nvPr/>
            </p:nvSpPr>
            <p:spPr>
              <a:xfrm flipV="1">
                <a:off x="9324714" y="79603"/>
                <a:ext cx="13755" cy="55021"/>
              </a:xfrm>
              <a:custGeom>
                <a:avLst/>
                <a:gdLst>
                  <a:gd name="connsiteX0" fmla="*/ 1788 w 0"/>
                  <a:gd name="connsiteY0" fmla="*/ 61072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2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2"/>
                    </a:moveTo>
                    <a:cubicBezTo>
                      <a:pt x="825" y="61072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385"/>
                      <a:pt x="2751" y="61072"/>
                      <a:pt x="1788" y="6107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1" name="자유형: 도형 740">
                <a:extLst>
                  <a:ext uri="{FF2B5EF4-FFF2-40B4-BE49-F238E27FC236}">
                    <a16:creationId xmlns:a16="http://schemas.microsoft.com/office/drawing/2014/main" xmlns="" id="{71E5098A-8C16-433C-9E44-CE86F8B0F632}"/>
                  </a:ext>
                </a:extLst>
              </p:cNvPr>
              <p:cNvSpPr/>
              <p:nvPr/>
            </p:nvSpPr>
            <p:spPr>
              <a:xfrm flipV="1">
                <a:off x="9324714" y="194596"/>
                <a:ext cx="13755" cy="55021"/>
              </a:xfrm>
              <a:custGeom>
                <a:avLst/>
                <a:gdLst>
                  <a:gd name="connsiteX0" fmla="*/ 1788 w 0"/>
                  <a:gd name="connsiteY0" fmla="*/ 61073 h 55020"/>
                  <a:gd name="connsiteX1" fmla="*/ 0 w 0"/>
                  <a:gd name="connsiteY1" fmla="*/ 59285 h 55020"/>
                  <a:gd name="connsiteX2" fmla="*/ 0 w 0"/>
                  <a:gd name="connsiteY2" fmla="*/ 1788 h 55020"/>
                  <a:gd name="connsiteX3" fmla="*/ 1788 w 0"/>
                  <a:gd name="connsiteY3" fmla="*/ 0 h 55020"/>
                  <a:gd name="connsiteX4" fmla="*/ 3576 w 0"/>
                  <a:gd name="connsiteY4" fmla="*/ 1788 h 55020"/>
                  <a:gd name="connsiteX5" fmla="*/ 3576 w 0"/>
                  <a:gd name="connsiteY5" fmla="*/ 59285 h 55020"/>
                  <a:gd name="connsiteX6" fmla="*/ 1788 w 0"/>
                  <a:gd name="connsiteY6" fmla="*/ 61073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61073"/>
                    </a:move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439" y="60248"/>
                      <a:pt x="2751" y="61073"/>
                      <a:pt x="1788" y="610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2" name="자유형: 도형 741">
                <a:extLst>
                  <a:ext uri="{FF2B5EF4-FFF2-40B4-BE49-F238E27FC236}">
                    <a16:creationId xmlns:a16="http://schemas.microsoft.com/office/drawing/2014/main" xmlns="" id="{D4B7F118-2D4C-43F3-BE2F-D4AE873027F4}"/>
                  </a:ext>
                </a:extLst>
              </p:cNvPr>
              <p:cNvSpPr/>
              <p:nvPr/>
            </p:nvSpPr>
            <p:spPr>
              <a:xfrm flipV="1">
                <a:off x="9324714" y="713577"/>
                <a:ext cx="13755" cy="605226"/>
              </a:xfrm>
              <a:custGeom>
                <a:avLst/>
                <a:gdLst>
                  <a:gd name="connsiteX0" fmla="*/ 0 w 0"/>
                  <a:gd name="connsiteY0" fmla="*/ 610040 h 605225"/>
                  <a:gd name="connsiteX1" fmla="*/ 0 w 0"/>
                  <a:gd name="connsiteY1" fmla="*/ 0 h 605225"/>
                  <a:gd name="connsiteX2" fmla="*/ 1651 w 0"/>
                  <a:gd name="connsiteY2" fmla="*/ 137 h 605225"/>
                  <a:gd name="connsiteX3" fmla="*/ 3439 w 0"/>
                  <a:gd name="connsiteY3" fmla="*/ 0 h 605225"/>
                  <a:gd name="connsiteX4" fmla="*/ 3439 w 0"/>
                  <a:gd name="connsiteY4" fmla="*/ 610040 h 605225"/>
                  <a:gd name="connsiteX5" fmla="*/ 1651 w 0"/>
                  <a:gd name="connsiteY5" fmla="*/ 609903 h 605225"/>
                  <a:gd name="connsiteX6" fmla="*/ 0 w 0"/>
                  <a:gd name="connsiteY6" fmla="*/ 610040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0" y="610040"/>
                    </a:moveTo>
                    <a:lnTo>
                      <a:pt x="0" y="0"/>
                    </a:lnTo>
                    <a:cubicBezTo>
                      <a:pt x="550" y="0"/>
                      <a:pt x="1100" y="137"/>
                      <a:pt x="1651" y="137"/>
                    </a:cubicBezTo>
                    <a:cubicBezTo>
                      <a:pt x="2201" y="137"/>
                      <a:pt x="2751" y="0"/>
                      <a:pt x="3439" y="0"/>
                    </a:cubicBezTo>
                    <a:lnTo>
                      <a:pt x="3439" y="610040"/>
                    </a:lnTo>
                    <a:cubicBezTo>
                      <a:pt x="2889" y="610040"/>
                      <a:pt x="2338" y="609903"/>
                      <a:pt x="1651" y="609903"/>
                    </a:cubicBezTo>
                    <a:cubicBezTo>
                      <a:pt x="1100" y="609765"/>
                      <a:pt x="550" y="609903"/>
                      <a:pt x="0" y="61004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3" name="자유형: 도형 742">
                <a:extLst>
                  <a:ext uri="{FF2B5EF4-FFF2-40B4-BE49-F238E27FC236}">
                    <a16:creationId xmlns:a16="http://schemas.microsoft.com/office/drawing/2014/main" xmlns="" id="{56B722C5-00D6-4077-9FEE-FBDEE620184E}"/>
                  </a:ext>
                </a:extLst>
              </p:cNvPr>
              <p:cNvSpPr/>
              <p:nvPr/>
            </p:nvSpPr>
            <p:spPr>
              <a:xfrm flipV="1">
                <a:off x="8793491" y="1054292"/>
                <a:ext cx="481429" cy="288858"/>
              </a:xfrm>
              <a:custGeom>
                <a:avLst/>
                <a:gdLst>
                  <a:gd name="connsiteX0" fmla="*/ 1651 w 481429"/>
                  <a:gd name="connsiteY0" fmla="*/ 298211 h 288857"/>
                  <a:gd name="connsiteX1" fmla="*/ 0 w 481429"/>
                  <a:gd name="connsiteY1" fmla="*/ 295185 h 288857"/>
                  <a:gd name="connsiteX2" fmla="*/ 491883 w 481429"/>
                  <a:gd name="connsiteY2" fmla="*/ 0 h 288857"/>
                  <a:gd name="connsiteX3" fmla="*/ 493534 w 481429"/>
                  <a:gd name="connsiteY3" fmla="*/ 3026 h 288857"/>
                  <a:gd name="connsiteX4" fmla="*/ 1651 w 481429"/>
                  <a:gd name="connsiteY4" fmla="*/ 298211 h 288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429" h="288857">
                    <a:moveTo>
                      <a:pt x="1651" y="298211"/>
                    </a:moveTo>
                    <a:cubicBezTo>
                      <a:pt x="1100" y="297248"/>
                      <a:pt x="688" y="296148"/>
                      <a:pt x="0" y="295185"/>
                    </a:cubicBezTo>
                    <a:lnTo>
                      <a:pt x="491883" y="0"/>
                    </a:lnTo>
                    <a:cubicBezTo>
                      <a:pt x="492433" y="963"/>
                      <a:pt x="492846" y="2063"/>
                      <a:pt x="493534" y="3026"/>
                    </a:cubicBezTo>
                    <a:lnTo>
                      <a:pt x="1651" y="298211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4" name="자유형: 도형 743">
                <a:extLst>
                  <a:ext uri="{FF2B5EF4-FFF2-40B4-BE49-F238E27FC236}">
                    <a16:creationId xmlns:a16="http://schemas.microsoft.com/office/drawing/2014/main" xmlns="" id="{C83589C1-03EE-44F3-BB8B-091927DB1226}"/>
                  </a:ext>
                </a:extLst>
              </p:cNvPr>
              <p:cNvSpPr/>
              <p:nvPr/>
            </p:nvSpPr>
            <p:spPr>
              <a:xfrm flipV="1">
                <a:off x="8768457" y="1398858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788 w 508939"/>
                  <a:gd name="connsiteY1" fmla="*/ 0 h 302612"/>
                  <a:gd name="connsiteX2" fmla="*/ 518706 w 508939"/>
                  <a:gd name="connsiteY2" fmla="*/ 310178 h 302612"/>
                  <a:gd name="connsiteX3" fmla="*/ 517055 w 508939"/>
                  <a:gd name="connsiteY3" fmla="*/ 313204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238" y="1100"/>
                      <a:pt x="1788" y="0"/>
                    </a:cubicBezTo>
                    <a:lnTo>
                      <a:pt x="518706" y="310178"/>
                    </a:lnTo>
                    <a:cubicBezTo>
                      <a:pt x="518018" y="311141"/>
                      <a:pt x="517605" y="312242"/>
                      <a:pt x="517055" y="313204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5" name="자유형: 도형 744">
                <a:extLst>
                  <a:ext uri="{FF2B5EF4-FFF2-40B4-BE49-F238E27FC236}">
                    <a16:creationId xmlns:a16="http://schemas.microsoft.com/office/drawing/2014/main" xmlns="" id="{EE736057-7B38-488D-A4FA-857AF41FD0E0}"/>
                  </a:ext>
                </a:extLst>
              </p:cNvPr>
              <p:cNvSpPr/>
              <p:nvPr/>
            </p:nvSpPr>
            <p:spPr>
              <a:xfrm flipV="1">
                <a:off x="8751538" y="27196"/>
                <a:ext cx="13755" cy="275103"/>
              </a:xfrm>
              <a:custGeom>
                <a:avLst/>
                <a:gdLst>
                  <a:gd name="connsiteX0" fmla="*/ 0 w 0"/>
                  <a:gd name="connsiteY0" fmla="*/ 288032 h 275102"/>
                  <a:gd name="connsiteX1" fmla="*/ 0 w 0"/>
                  <a:gd name="connsiteY1" fmla="*/ 0 h 275102"/>
                  <a:gd name="connsiteX2" fmla="*/ 1788 w 0"/>
                  <a:gd name="connsiteY2" fmla="*/ 137 h 275102"/>
                  <a:gd name="connsiteX3" fmla="*/ 3576 w 0"/>
                  <a:gd name="connsiteY3" fmla="*/ 0 h 275102"/>
                  <a:gd name="connsiteX4" fmla="*/ 3576 w 0"/>
                  <a:gd name="connsiteY4" fmla="*/ 288032 h 275102"/>
                  <a:gd name="connsiteX5" fmla="*/ 1788 w 0"/>
                  <a:gd name="connsiteY5" fmla="*/ 287895 h 275102"/>
                  <a:gd name="connsiteX6" fmla="*/ 0 w 0"/>
                  <a:gd name="connsiteY6" fmla="*/ 288032 h 2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275102">
                    <a:moveTo>
                      <a:pt x="0" y="288032"/>
                    </a:moveTo>
                    <a:lnTo>
                      <a:pt x="0" y="0"/>
                    </a:lnTo>
                    <a:cubicBezTo>
                      <a:pt x="550" y="0"/>
                      <a:pt x="1100" y="137"/>
                      <a:pt x="1788" y="137"/>
                    </a:cubicBezTo>
                    <a:cubicBezTo>
                      <a:pt x="2338" y="137"/>
                      <a:pt x="2889" y="0"/>
                      <a:pt x="3576" y="0"/>
                    </a:cubicBezTo>
                    <a:lnTo>
                      <a:pt x="3576" y="288032"/>
                    </a:lnTo>
                    <a:cubicBezTo>
                      <a:pt x="3026" y="288032"/>
                      <a:pt x="2476" y="287895"/>
                      <a:pt x="1788" y="287895"/>
                    </a:cubicBezTo>
                    <a:cubicBezTo>
                      <a:pt x="1238" y="287895"/>
                      <a:pt x="688" y="288032"/>
                      <a:pt x="0" y="28803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6" name="자유형: 도형 745">
                <a:extLst>
                  <a:ext uri="{FF2B5EF4-FFF2-40B4-BE49-F238E27FC236}">
                    <a16:creationId xmlns:a16="http://schemas.microsoft.com/office/drawing/2014/main" xmlns="" id="{797BCD57-9543-466B-BB90-411C4D6E98C0}"/>
                  </a:ext>
                </a:extLst>
              </p:cNvPr>
              <p:cNvSpPr/>
              <p:nvPr/>
            </p:nvSpPr>
            <p:spPr>
              <a:xfrm flipV="1">
                <a:off x="8751401" y="368736"/>
                <a:ext cx="13755" cy="605226"/>
              </a:xfrm>
              <a:custGeom>
                <a:avLst/>
                <a:gdLst>
                  <a:gd name="connsiteX0" fmla="*/ 3576 w 0"/>
                  <a:gd name="connsiteY0" fmla="*/ 0 h 605225"/>
                  <a:gd name="connsiteX1" fmla="*/ 3576 w 0"/>
                  <a:gd name="connsiteY1" fmla="*/ 608114 h 605225"/>
                  <a:gd name="connsiteX2" fmla="*/ 1788 w 0"/>
                  <a:gd name="connsiteY2" fmla="*/ 607977 h 605225"/>
                  <a:gd name="connsiteX3" fmla="*/ 0 w 0"/>
                  <a:gd name="connsiteY3" fmla="*/ 608114 h 605225"/>
                  <a:gd name="connsiteX4" fmla="*/ 0 w 0"/>
                  <a:gd name="connsiteY4" fmla="*/ 0 h 605225"/>
                  <a:gd name="connsiteX5" fmla="*/ 1788 w 0"/>
                  <a:gd name="connsiteY5" fmla="*/ 138 h 605225"/>
                  <a:gd name="connsiteX6" fmla="*/ 3576 w 0"/>
                  <a:gd name="connsiteY6" fmla="*/ 0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3576" y="0"/>
                    </a:moveTo>
                    <a:lnTo>
                      <a:pt x="3576" y="608114"/>
                    </a:lnTo>
                    <a:cubicBezTo>
                      <a:pt x="3026" y="608114"/>
                      <a:pt x="2476" y="607977"/>
                      <a:pt x="1788" y="607977"/>
                    </a:cubicBezTo>
                    <a:cubicBezTo>
                      <a:pt x="1238" y="607977"/>
                      <a:pt x="688" y="608114"/>
                      <a:pt x="0" y="608114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476" y="138"/>
                      <a:pt x="3026" y="0"/>
                      <a:pt x="3576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7" name="자유형: 도형 746">
                <a:extLst>
                  <a:ext uri="{FF2B5EF4-FFF2-40B4-BE49-F238E27FC236}">
                    <a16:creationId xmlns:a16="http://schemas.microsoft.com/office/drawing/2014/main" xmlns="" id="{B020B097-9D52-4F60-A6CB-EB8BC39DCE7A}"/>
                  </a:ext>
                </a:extLst>
              </p:cNvPr>
              <p:cNvSpPr/>
              <p:nvPr/>
            </p:nvSpPr>
            <p:spPr>
              <a:xfrm flipV="1">
                <a:off x="8180700" y="349342"/>
                <a:ext cx="536450" cy="330123"/>
              </a:xfrm>
              <a:custGeom>
                <a:avLst/>
                <a:gdLst>
                  <a:gd name="connsiteX0" fmla="*/ 1238 w 536449"/>
                  <a:gd name="connsiteY0" fmla="*/ 4539 h 330123"/>
                  <a:gd name="connsiteX1" fmla="*/ 1238 w 536449"/>
                  <a:gd name="connsiteY1" fmla="*/ 1513 h 330123"/>
                  <a:gd name="connsiteX2" fmla="*/ 0 w 536449"/>
                  <a:gd name="connsiteY2" fmla="*/ 0 h 330123"/>
                  <a:gd name="connsiteX3" fmla="*/ 413 w 536449"/>
                  <a:gd name="connsiteY3" fmla="*/ 0 h 330123"/>
                  <a:gd name="connsiteX4" fmla="*/ 546079 w 536449"/>
                  <a:gd name="connsiteY4" fmla="*/ 327372 h 330123"/>
                  <a:gd name="connsiteX5" fmla="*/ 544428 w 536449"/>
                  <a:gd name="connsiteY5" fmla="*/ 330398 h 330123"/>
                  <a:gd name="connsiteX6" fmla="*/ 1238 w 536449"/>
                  <a:gd name="connsiteY6" fmla="*/ 4539 h 330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6449" h="330123">
                    <a:moveTo>
                      <a:pt x="1238" y="4539"/>
                    </a:moveTo>
                    <a:lnTo>
                      <a:pt x="1238" y="1513"/>
                    </a:lnTo>
                    <a:cubicBezTo>
                      <a:pt x="1238" y="688"/>
                      <a:pt x="688" y="138"/>
                      <a:pt x="0" y="0"/>
                    </a:cubicBezTo>
                    <a:cubicBezTo>
                      <a:pt x="138" y="0"/>
                      <a:pt x="275" y="0"/>
                      <a:pt x="413" y="0"/>
                    </a:cubicBezTo>
                    <a:lnTo>
                      <a:pt x="546079" y="327372"/>
                    </a:lnTo>
                    <a:cubicBezTo>
                      <a:pt x="545391" y="328335"/>
                      <a:pt x="544978" y="329435"/>
                      <a:pt x="544428" y="330398"/>
                    </a:cubicBezTo>
                    <a:lnTo>
                      <a:pt x="1238" y="4539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8" name="자유형: 도형 747">
                <a:extLst>
                  <a:ext uri="{FF2B5EF4-FFF2-40B4-BE49-F238E27FC236}">
                    <a16:creationId xmlns:a16="http://schemas.microsoft.com/office/drawing/2014/main" xmlns="" id="{CB1577CA-395F-4D82-BDDB-C9FB73CC7FA0}"/>
                  </a:ext>
                </a:extLst>
              </p:cNvPr>
              <p:cNvSpPr/>
              <p:nvPr/>
            </p:nvSpPr>
            <p:spPr>
              <a:xfrm flipV="1">
                <a:off x="8179462" y="665847"/>
                <a:ext cx="13755" cy="13755"/>
              </a:xfrm>
              <a:custGeom>
                <a:avLst/>
                <a:gdLst>
                  <a:gd name="connsiteX0" fmla="*/ 550 w 0"/>
                  <a:gd name="connsiteY0" fmla="*/ 0 h 0"/>
                  <a:gd name="connsiteX1" fmla="*/ 0 w 0"/>
                  <a:gd name="connsiteY1" fmla="*/ 275 h 0"/>
                  <a:gd name="connsiteX2" fmla="*/ 55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550" y="0"/>
                    </a:moveTo>
                    <a:cubicBezTo>
                      <a:pt x="275" y="0"/>
                      <a:pt x="138" y="138"/>
                      <a:pt x="0" y="275"/>
                    </a:cubicBezTo>
                    <a:cubicBezTo>
                      <a:pt x="138" y="138"/>
                      <a:pt x="275" y="0"/>
                      <a:pt x="550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49" name="자유형: 도형 748">
                <a:extLst>
                  <a:ext uri="{FF2B5EF4-FFF2-40B4-BE49-F238E27FC236}">
                    <a16:creationId xmlns:a16="http://schemas.microsoft.com/office/drawing/2014/main" xmlns="" id="{94939D63-395D-48EE-98B0-FA9D4D7FC6C7}"/>
                  </a:ext>
                </a:extLst>
              </p:cNvPr>
              <p:cNvSpPr/>
              <p:nvPr/>
            </p:nvSpPr>
            <p:spPr>
              <a:xfrm flipV="1">
                <a:off x="8178500" y="665159"/>
                <a:ext cx="13755" cy="13755"/>
              </a:xfrm>
              <a:custGeom>
                <a:avLst/>
                <a:gdLst>
                  <a:gd name="connsiteX0" fmla="*/ 138 w 0"/>
                  <a:gd name="connsiteY0" fmla="*/ 137 h 0"/>
                  <a:gd name="connsiteX1" fmla="*/ 275 w 0"/>
                  <a:gd name="connsiteY1" fmla="*/ 0 h 0"/>
                  <a:gd name="connsiteX2" fmla="*/ 0 w 0"/>
                  <a:gd name="connsiteY2" fmla="*/ 550 h 0"/>
                  <a:gd name="connsiteX3" fmla="*/ 138 w 0"/>
                  <a:gd name="connsiteY3" fmla="*/ 13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138" y="137"/>
                    </a:moveTo>
                    <a:cubicBezTo>
                      <a:pt x="138" y="0"/>
                      <a:pt x="275" y="0"/>
                      <a:pt x="275" y="0"/>
                    </a:cubicBezTo>
                    <a:cubicBezTo>
                      <a:pt x="138" y="137"/>
                      <a:pt x="138" y="413"/>
                      <a:pt x="0" y="550"/>
                    </a:cubicBezTo>
                    <a:cubicBezTo>
                      <a:pt x="138" y="413"/>
                      <a:pt x="138" y="275"/>
                      <a:pt x="138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0" name="자유형: 도형 749">
                <a:extLst>
                  <a:ext uri="{FF2B5EF4-FFF2-40B4-BE49-F238E27FC236}">
                    <a16:creationId xmlns:a16="http://schemas.microsoft.com/office/drawing/2014/main" xmlns="" id="{6DF69D78-75E4-48D5-BB22-E375387B1F77}"/>
                  </a:ext>
                </a:extLst>
              </p:cNvPr>
              <p:cNvSpPr/>
              <p:nvPr/>
            </p:nvSpPr>
            <p:spPr>
              <a:xfrm flipV="1">
                <a:off x="8178362" y="194458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8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1" name="자유형: 도형 750">
                <a:extLst>
                  <a:ext uri="{FF2B5EF4-FFF2-40B4-BE49-F238E27FC236}">
                    <a16:creationId xmlns:a16="http://schemas.microsoft.com/office/drawing/2014/main" xmlns="" id="{2EFD41E4-3D61-4233-9CF9-1D67160A43F3}"/>
                  </a:ext>
                </a:extLst>
              </p:cNvPr>
              <p:cNvSpPr/>
              <p:nvPr/>
            </p:nvSpPr>
            <p:spPr>
              <a:xfrm flipV="1">
                <a:off x="8178362" y="309589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138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2" name="자유형: 도형 751">
                <a:extLst>
                  <a:ext uri="{FF2B5EF4-FFF2-40B4-BE49-F238E27FC236}">
                    <a16:creationId xmlns:a16="http://schemas.microsoft.com/office/drawing/2014/main" xmlns="" id="{A5735363-A60D-4BFA-BE73-C1AC05CF8B19}"/>
                  </a:ext>
                </a:extLst>
              </p:cNvPr>
              <p:cNvSpPr/>
              <p:nvPr/>
            </p:nvSpPr>
            <p:spPr>
              <a:xfrm flipV="1">
                <a:off x="8178362" y="539574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7"/>
                      <a:pt x="2751" y="61073"/>
                      <a:pt x="1788" y="61073"/>
                    </a:cubicBezTo>
                    <a:cubicBezTo>
                      <a:pt x="825" y="61073"/>
                      <a:pt x="0" y="60247"/>
                      <a:pt x="0" y="59285"/>
                    </a:cubicBezTo>
                    <a:lnTo>
                      <a:pt x="0" y="1788"/>
                    </a:lnTo>
                    <a:cubicBezTo>
                      <a:pt x="138" y="688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3" name="자유형: 도형 752">
                <a:extLst>
                  <a:ext uri="{FF2B5EF4-FFF2-40B4-BE49-F238E27FC236}">
                    <a16:creationId xmlns:a16="http://schemas.microsoft.com/office/drawing/2014/main" xmlns="" id="{B5237CE8-CB4A-490D-941E-51226140FADA}"/>
                  </a:ext>
                </a:extLst>
              </p:cNvPr>
              <p:cNvSpPr/>
              <p:nvPr/>
            </p:nvSpPr>
            <p:spPr>
              <a:xfrm flipV="1">
                <a:off x="8178362" y="79466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8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4" name="자유형: 도형 753">
                <a:extLst>
                  <a:ext uri="{FF2B5EF4-FFF2-40B4-BE49-F238E27FC236}">
                    <a16:creationId xmlns:a16="http://schemas.microsoft.com/office/drawing/2014/main" xmlns="" id="{C6AE4099-247F-47F3-BA78-C5CDAF370537}"/>
                  </a:ext>
                </a:extLst>
              </p:cNvPr>
              <p:cNvSpPr/>
              <p:nvPr/>
            </p:nvSpPr>
            <p:spPr>
              <a:xfrm flipV="1">
                <a:off x="8178362" y="424582"/>
                <a:ext cx="13755" cy="55021"/>
              </a:xfrm>
              <a:custGeom>
                <a:avLst/>
                <a:gdLst>
                  <a:gd name="connsiteX0" fmla="*/ 1788 w 0"/>
                  <a:gd name="connsiteY0" fmla="*/ 0 h 55020"/>
                  <a:gd name="connsiteX1" fmla="*/ 3576 w 0"/>
                  <a:gd name="connsiteY1" fmla="*/ 1788 h 55020"/>
                  <a:gd name="connsiteX2" fmla="*/ 3576 w 0"/>
                  <a:gd name="connsiteY2" fmla="*/ 59285 h 55020"/>
                  <a:gd name="connsiteX3" fmla="*/ 1788 w 0"/>
                  <a:gd name="connsiteY3" fmla="*/ 61073 h 55020"/>
                  <a:gd name="connsiteX4" fmla="*/ 0 w 0"/>
                  <a:gd name="connsiteY4" fmla="*/ 59285 h 55020"/>
                  <a:gd name="connsiteX5" fmla="*/ 0 w 0"/>
                  <a:gd name="connsiteY5" fmla="*/ 1788 h 55020"/>
                  <a:gd name="connsiteX6" fmla="*/ 1788 w 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5020">
                    <a:moveTo>
                      <a:pt x="1788" y="0"/>
                    </a:moveTo>
                    <a:cubicBezTo>
                      <a:pt x="2751" y="0"/>
                      <a:pt x="3576" y="825"/>
                      <a:pt x="3576" y="1788"/>
                    </a:cubicBezTo>
                    <a:lnTo>
                      <a:pt x="3576" y="59285"/>
                    </a:lnTo>
                    <a:cubicBezTo>
                      <a:pt x="3576" y="60248"/>
                      <a:pt x="2751" y="61073"/>
                      <a:pt x="1788" y="61073"/>
                    </a:cubicBezTo>
                    <a:cubicBezTo>
                      <a:pt x="825" y="61073"/>
                      <a:pt x="0" y="60248"/>
                      <a:pt x="0" y="59285"/>
                    </a:cubicBezTo>
                    <a:lnTo>
                      <a:pt x="0" y="1788"/>
                    </a:lnTo>
                    <a:cubicBezTo>
                      <a:pt x="138" y="825"/>
                      <a:pt x="825" y="0"/>
                      <a:pt x="178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5" name="자유형: 도형 754">
                <a:extLst>
                  <a:ext uri="{FF2B5EF4-FFF2-40B4-BE49-F238E27FC236}">
                    <a16:creationId xmlns:a16="http://schemas.microsoft.com/office/drawing/2014/main" xmlns="" id="{650D8B32-3508-41C9-AAB8-90B59FFB2CE2}"/>
                  </a:ext>
                </a:extLst>
              </p:cNvPr>
              <p:cNvSpPr/>
              <p:nvPr/>
            </p:nvSpPr>
            <p:spPr>
              <a:xfrm flipV="1">
                <a:off x="8178362" y="652230"/>
                <a:ext cx="13755" cy="27510"/>
              </a:xfrm>
              <a:custGeom>
                <a:avLst/>
                <a:gdLst>
                  <a:gd name="connsiteX0" fmla="*/ 3576 w 0"/>
                  <a:gd name="connsiteY0" fmla="*/ 1788 h 27510"/>
                  <a:gd name="connsiteX1" fmla="*/ 3576 w 0"/>
                  <a:gd name="connsiteY1" fmla="*/ 4814 h 27510"/>
                  <a:gd name="connsiteX2" fmla="*/ 3576 w 0"/>
                  <a:gd name="connsiteY2" fmla="*/ 29298 h 27510"/>
                  <a:gd name="connsiteX3" fmla="*/ 1788 w 0"/>
                  <a:gd name="connsiteY3" fmla="*/ 31086 h 27510"/>
                  <a:gd name="connsiteX4" fmla="*/ 0 w 0"/>
                  <a:gd name="connsiteY4" fmla="*/ 29298 h 27510"/>
                  <a:gd name="connsiteX5" fmla="*/ 0 w 0"/>
                  <a:gd name="connsiteY5" fmla="*/ 1788 h 27510"/>
                  <a:gd name="connsiteX6" fmla="*/ 138 w 0"/>
                  <a:gd name="connsiteY6" fmla="*/ 1376 h 27510"/>
                  <a:gd name="connsiteX7" fmla="*/ 413 w 0"/>
                  <a:gd name="connsiteY7" fmla="*/ 825 h 27510"/>
                  <a:gd name="connsiteX8" fmla="*/ 963 w 0"/>
                  <a:gd name="connsiteY8" fmla="*/ 413 h 27510"/>
                  <a:gd name="connsiteX9" fmla="*/ 1513 w 0"/>
                  <a:gd name="connsiteY9" fmla="*/ 137 h 27510"/>
                  <a:gd name="connsiteX10" fmla="*/ 1651 w 0"/>
                  <a:gd name="connsiteY10" fmla="*/ 0 h 27510"/>
                  <a:gd name="connsiteX11" fmla="*/ 2063 w 0"/>
                  <a:gd name="connsiteY11" fmla="*/ 137 h 27510"/>
                  <a:gd name="connsiteX12" fmla="*/ 3576 w 0"/>
                  <a:gd name="connsiteY12" fmla="*/ 1788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h="27510">
                    <a:moveTo>
                      <a:pt x="3576" y="1788"/>
                    </a:moveTo>
                    <a:lnTo>
                      <a:pt x="3576" y="4814"/>
                    </a:lnTo>
                    <a:lnTo>
                      <a:pt x="3576" y="29298"/>
                    </a:lnTo>
                    <a:cubicBezTo>
                      <a:pt x="3576" y="30261"/>
                      <a:pt x="2751" y="31086"/>
                      <a:pt x="1788" y="31086"/>
                    </a:cubicBezTo>
                    <a:cubicBezTo>
                      <a:pt x="825" y="31086"/>
                      <a:pt x="0" y="30261"/>
                      <a:pt x="0" y="29298"/>
                    </a:cubicBezTo>
                    <a:lnTo>
                      <a:pt x="0" y="1788"/>
                    </a:lnTo>
                    <a:cubicBezTo>
                      <a:pt x="0" y="1651"/>
                      <a:pt x="138" y="1513"/>
                      <a:pt x="138" y="1376"/>
                    </a:cubicBezTo>
                    <a:cubicBezTo>
                      <a:pt x="138" y="1100"/>
                      <a:pt x="275" y="963"/>
                      <a:pt x="413" y="825"/>
                    </a:cubicBezTo>
                    <a:cubicBezTo>
                      <a:pt x="550" y="688"/>
                      <a:pt x="688" y="550"/>
                      <a:pt x="963" y="413"/>
                    </a:cubicBezTo>
                    <a:cubicBezTo>
                      <a:pt x="1100" y="275"/>
                      <a:pt x="1376" y="137"/>
                      <a:pt x="1513" y="137"/>
                    </a:cubicBezTo>
                    <a:cubicBezTo>
                      <a:pt x="1651" y="137"/>
                      <a:pt x="1651" y="0"/>
                      <a:pt x="1651" y="0"/>
                    </a:cubicBezTo>
                    <a:cubicBezTo>
                      <a:pt x="1788" y="0"/>
                      <a:pt x="1926" y="137"/>
                      <a:pt x="2063" y="137"/>
                    </a:cubicBezTo>
                    <a:cubicBezTo>
                      <a:pt x="2889" y="413"/>
                      <a:pt x="3576" y="963"/>
                      <a:pt x="3576" y="178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6" name="자유형: 도형 755">
                <a:extLst>
                  <a:ext uri="{FF2B5EF4-FFF2-40B4-BE49-F238E27FC236}">
                    <a16:creationId xmlns:a16="http://schemas.microsoft.com/office/drawing/2014/main" xmlns="" id="{B4688846-E1B8-4ECF-9141-57D7A30FB360}"/>
                  </a:ext>
                </a:extLst>
              </p:cNvPr>
              <p:cNvSpPr/>
              <p:nvPr/>
            </p:nvSpPr>
            <p:spPr>
              <a:xfrm flipV="1">
                <a:off x="12139288" y="3729389"/>
                <a:ext cx="96286" cy="96286"/>
              </a:xfrm>
              <a:custGeom>
                <a:avLst/>
                <a:gdLst>
                  <a:gd name="connsiteX0" fmla="*/ 105639 w 96285"/>
                  <a:gd name="connsiteY0" fmla="*/ 52820 h 96285"/>
                  <a:gd name="connsiteX1" fmla="*/ 54608 w 96285"/>
                  <a:gd name="connsiteY1" fmla="*/ 105364 h 96285"/>
                  <a:gd name="connsiteX2" fmla="*/ 52820 w 96285"/>
                  <a:gd name="connsiteY2" fmla="*/ 105502 h 96285"/>
                  <a:gd name="connsiteX3" fmla="*/ 51031 w 96285"/>
                  <a:gd name="connsiteY3" fmla="*/ 105364 h 96285"/>
                  <a:gd name="connsiteX4" fmla="*/ 0 w 96285"/>
                  <a:gd name="connsiteY4" fmla="*/ 52820 h 96285"/>
                  <a:gd name="connsiteX5" fmla="*/ 52820 w 96285"/>
                  <a:gd name="connsiteY5" fmla="*/ 0 h 96285"/>
                  <a:gd name="connsiteX6" fmla="*/ 97111 w 96285"/>
                  <a:gd name="connsiteY6" fmla="*/ 24209 h 96285"/>
                  <a:gd name="connsiteX7" fmla="*/ 98762 w 96285"/>
                  <a:gd name="connsiteY7" fmla="*/ 27235 h 96285"/>
                  <a:gd name="connsiteX8" fmla="*/ 105639 w 96285"/>
                  <a:gd name="connsiteY8" fmla="*/ 52820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85" h="96285">
                    <a:moveTo>
                      <a:pt x="105639" y="52820"/>
                    </a:moveTo>
                    <a:cubicBezTo>
                      <a:pt x="105639" y="81430"/>
                      <a:pt x="82943" y="104539"/>
                      <a:pt x="54608" y="105364"/>
                    </a:cubicBezTo>
                    <a:cubicBezTo>
                      <a:pt x="54058" y="105364"/>
                      <a:pt x="53508" y="105502"/>
                      <a:pt x="52820" y="105502"/>
                    </a:cubicBezTo>
                    <a:cubicBezTo>
                      <a:pt x="52269" y="105502"/>
                      <a:pt x="51719" y="105364"/>
                      <a:pt x="51031" y="105364"/>
                    </a:cubicBezTo>
                    <a:cubicBezTo>
                      <a:pt x="22696" y="104401"/>
                      <a:pt x="0" y="81293"/>
                      <a:pt x="0" y="52820"/>
                    </a:cubicBezTo>
                    <a:cubicBezTo>
                      <a:pt x="0" y="23659"/>
                      <a:pt x="23659" y="0"/>
                      <a:pt x="52820" y="0"/>
                    </a:cubicBezTo>
                    <a:cubicBezTo>
                      <a:pt x="71389" y="0"/>
                      <a:pt x="87758" y="9629"/>
                      <a:pt x="97111" y="24209"/>
                    </a:cubicBezTo>
                    <a:cubicBezTo>
                      <a:pt x="97799" y="25172"/>
                      <a:pt x="98212" y="26272"/>
                      <a:pt x="98762" y="27235"/>
                    </a:cubicBezTo>
                    <a:cubicBezTo>
                      <a:pt x="102888" y="34938"/>
                      <a:pt x="105639" y="43466"/>
                      <a:pt x="105639" y="5282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7" name="자유형: 도형 756">
                <a:extLst>
                  <a:ext uri="{FF2B5EF4-FFF2-40B4-BE49-F238E27FC236}">
                    <a16:creationId xmlns:a16="http://schemas.microsoft.com/office/drawing/2014/main" xmlns="" id="{BF093FFB-E11B-47E5-ABFC-4C6D8FED5548}"/>
                  </a:ext>
                </a:extLst>
              </p:cNvPr>
              <p:cNvSpPr/>
              <p:nvPr/>
            </p:nvSpPr>
            <p:spPr>
              <a:xfrm flipV="1">
                <a:off x="11587707" y="4092799"/>
                <a:ext cx="55021" cy="55021"/>
              </a:xfrm>
              <a:custGeom>
                <a:avLst/>
                <a:gdLst>
                  <a:gd name="connsiteX0" fmla="*/ 62311 w 55020"/>
                  <a:gd name="connsiteY0" fmla="*/ 31087 h 55020"/>
                  <a:gd name="connsiteX1" fmla="*/ 32875 w 55020"/>
                  <a:gd name="connsiteY1" fmla="*/ 62036 h 55020"/>
                  <a:gd name="connsiteX2" fmla="*/ 31087 w 55020"/>
                  <a:gd name="connsiteY2" fmla="*/ 62173 h 55020"/>
                  <a:gd name="connsiteX3" fmla="*/ 29436 w 55020"/>
                  <a:gd name="connsiteY3" fmla="*/ 62036 h 55020"/>
                  <a:gd name="connsiteX4" fmla="*/ 0 w 55020"/>
                  <a:gd name="connsiteY4" fmla="*/ 31087 h 55020"/>
                  <a:gd name="connsiteX5" fmla="*/ 31087 w 55020"/>
                  <a:gd name="connsiteY5" fmla="*/ 0 h 55020"/>
                  <a:gd name="connsiteX6" fmla="*/ 56809 w 55020"/>
                  <a:gd name="connsiteY6" fmla="*/ 13618 h 55020"/>
                  <a:gd name="connsiteX7" fmla="*/ 58459 w 55020"/>
                  <a:gd name="connsiteY7" fmla="*/ 16644 h 55020"/>
                  <a:gd name="connsiteX8" fmla="*/ 62311 w 55020"/>
                  <a:gd name="connsiteY8" fmla="*/ 31087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20" h="55020">
                    <a:moveTo>
                      <a:pt x="62311" y="31087"/>
                    </a:moveTo>
                    <a:cubicBezTo>
                      <a:pt x="62311" y="47730"/>
                      <a:pt x="49243" y="61073"/>
                      <a:pt x="32875" y="62036"/>
                    </a:cubicBezTo>
                    <a:cubicBezTo>
                      <a:pt x="32325" y="62036"/>
                      <a:pt x="31775" y="62173"/>
                      <a:pt x="31087" y="62173"/>
                    </a:cubicBezTo>
                    <a:cubicBezTo>
                      <a:pt x="30536" y="62173"/>
                      <a:pt x="29986" y="62036"/>
                      <a:pt x="29436" y="62036"/>
                    </a:cubicBezTo>
                    <a:cubicBezTo>
                      <a:pt x="13068" y="61073"/>
                      <a:pt x="0" y="47730"/>
                      <a:pt x="0" y="31087"/>
                    </a:cubicBezTo>
                    <a:cubicBezTo>
                      <a:pt x="0" y="13893"/>
                      <a:pt x="13893" y="0"/>
                      <a:pt x="31087" y="0"/>
                    </a:cubicBezTo>
                    <a:cubicBezTo>
                      <a:pt x="41816" y="0"/>
                      <a:pt x="51169" y="5364"/>
                      <a:pt x="56809" y="13618"/>
                    </a:cubicBezTo>
                    <a:cubicBezTo>
                      <a:pt x="57497" y="14580"/>
                      <a:pt x="57909" y="15681"/>
                      <a:pt x="58459" y="16644"/>
                    </a:cubicBezTo>
                    <a:cubicBezTo>
                      <a:pt x="60935" y="21045"/>
                      <a:pt x="62311" y="25860"/>
                      <a:pt x="62311" y="3108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8" name="자유형: 도형 757">
                <a:extLst>
                  <a:ext uri="{FF2B5EF4-FFF2-40B4-BE49-F238E27FC236}">
                    <a16:creationId xmlns:a16="http://schemas.microsoft.com/office/drawing/2014/main" xmlns="" id="{A6D29304-A58A-4B34-B6C1-1B109A381DFC}"/>
                  </a:ext>
                </a:extLst>
              </p:cNvPr>
              <p:cNvSpPr/>
              <p:nvPr/>
            </p:nvSpPr>
            <p:spPr>
              <a:xfrm flipV="1">
                <a:off x="12161296" y="3060614"/>
                <a:ext cx="55021" cy="55021"/>
              </a:xfrm>
              <a:custGeom>
                <a:avLst/>
                <a:gdLst>
                  <a:gd name="connsiteX0" fmla="*/ 32462 w 55020"/>
                  <a:gd name="connsiteY0" fmla="*/ 138 h 55020"/>
                  <a:gd name="connsiteX1" fmla="*/ 61348 w 55020"/>
                  <a:gd name="connsiteY1" fmla="*/ 30536 h 55020"/>
                  <a:gd name="connsiteX2" fmla="*/ 32462 w 55020"/>
                  <a:gd name="connsiteY2" fmla="*/ 60935 h 55020"/>
                  <a:gd name="connsiteX3" fmla="*/ 30674 w 55020"/>
                  <a:gd name="connsiteY3" fmla="*/ 61073 h 55020"/>
                  <a:gd name="connsiteX4" fmla="*/ 28886 w 55020"/>
                  <a:gd name="connsiteY4" fmla="*/ 60935 h 55020"/>
                  <a:gd name="connsiteX5" fmla="*/ 0 w 55020"/>
                  <a:gd name="connsiteY5" fmla="*/ 30536 h 55020"/>
                  <a:gd name="connsiteX6" fmla="*/ 28886 w 55020"/>
                  <a:gd name="connsiteY6" fmla="*/ 138 h 55020"/>
                  <a:gd name="connsiteX7" fmla="*/ 30674 w 55020"/>
                  <a:gd name="connsiteY7" fmla="*/ 0 h 55020"/>
                  <a:gd name="connsiteX8" fmla="*/ 32462 w 55020"/>
                  <a:gd name="connsiteY8" fmla="*/ 13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20" h="55020">
                    <a:moveTo>
                      <a:pt x="32462" y="138"/>
                    </a:moveTo>
                    <a:cubicBezTo>
                      <a:pt x="48556" y="1100"/>
                      <a:pt x="61348" y="14168"/>
                      <a:pt x="61348" y="30536"/>
                    </a:cubicBezTo>
                    <a:cubicBezTo>
                      <a:pt x="61348" y="46767"/>
                      <a:pt x="48556" y="59972"/>
                      <a:pt x="32462" y="60935"/>
                    </a:cubicBezTo>
                    <a:cubicBezTo>
                      <a:pt x="31912" y="60935"/>
                      <a:pt x="31362" y="61073"/>
                      <a:pt x="30674" y="61073"/>
                    </a:cubicBezTo>
                    <a:cubicBezTo>
                      <a:pt x="30124" y="61073"/>
                      <a:pt x="29573" y="60935"/>
                      <a:pt x="28886" y="60935"/>
                    </a:cubicBezTo>
                    <a:cubicBezTo>
                      <a:pt x="12792" y="59972"/>
                      <a:pt x="0" y="46905"/>
                      <a:pt x="0" y="30536"/>
                    </a:cubicBezTo>
                    <a:cubicBezTo>
                      <a:pt x="0" y="14305"/>
                      <a:pt x="12792" y="1100"/>
                      <a:pt x="28886" y="138"/>
                    </a:cubicBezTo>
                    <a:cubicBezTo>
                      <a:pt x="29436" y="138"/>
                      <a:pt x="29986" y="0"/>
                      <a:pt x="30674" y="0"/>
                    </a:cubicBezTo>
                    <a:cubicBezTo>
                      <a:pt x="31362" y="0"/>
                      <a:pt x="31912" y="138"/>
                      <a:pt x="32462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59" name="자유형: 도형 758">
                <a:extLst>
                  <a:ext uri="{FF2B5EF4-FFF2-40B4-BE49-F238E27FC236}">
                    <a16:creationId xmlns:a16="http://schemas.microsoft.com/office/drawing/2014/main" xmlns="" id="{3C8EDD4B-CF93-4857-872D-6D246B0F6A66}"/>
                  </a:ext>
                </a:extLst>
              </p:cNvPr>
              <p:cNvSpPr/>
              <p:nvPr/>
            </p:nvSpPr>
            <p:spPr>
              <a:xfrm flipV="1">
                <a:off x="12141627" y="4414807"/>
                <a:ext cx="96286" cy="96286"/>
              </a:xfrm>
              <a:custGeom>
                <a:avLst/>
                <a:gdLst>
                  <a:gd name="connsiteX0" fmla="*/ 50481 w 96285"/>
                  <a:gd name="connsiteY0" fmla="*/ 100963 h 96285"/>
                  <a:gd name="connsiteX1" fmla="*/ 8115 w 96285"/>
                  <a:gd name="connsiteY1" fmla="*/ 77854 h 96285"/>
                  <a:gd name="connsiteX2" fmla="*/ 6465 w 96285"/>
                  <a:gd name="connsiteY2" fmla="*/ 74828 h 96285"/>
                  <a:gd name="connsiteX3" fmla="*/ 0 w 96285"/>
                  <a:gd name="connsiteY3" fmla="*/ 50481 h 96285"/>
                  <a:gd name="connsiteX4" fmla="*/ 50481 w 96285"/>
                  <a:gd name="connsiteY4" fmla="*/ 0 h 96285"/>
                  <a:gd name="connsiteX5" fmla="*/ 100963 w 96285"/>
                  <a:gd name="connsiteY5" fmla="*/ 50481 h 96285"/>
                  <a:gd name="connsiteX6" fmla="*/ 94498 w 96285"/>
                  <a:gd name="connsiteY6" fmla="*/ 74828 h 96285"/>
                  <a:gd name="connsiteX7" fmla="*/ 92847 w 96285"/>
                  <a:gd name="connsiteY7" fmla="*/ 77854 h 96285"/>
                  <a:gd name="connsiteX8" fmla="*/ 50481 w 96285"/>
                  <a:gd name="connsiteY8" fmla="*/ 100963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85" h="96285">
                    <a:moveTo>
                      <a:pt x="50481" y="100963"/>
                    </a:moveTo>
                    <a:cubicBezTo>
                      <a:pt x="32737" y="100963"/>
                      <a:pt x="17194" y="91747"/>
                      <a:pt x="8115" y="77854"/>
                    </a:cubicBezTo>
                    <a:cubicBezTo>
                      <a:pt x="7427" y="76891"/>
                      <a:pt x="7015" y="75791"/>
                      <a:pt x="6465" y="74828"/>
                    </a:cubicBezTo>
                    <a:cubicBezTo>
                      <a:pt x="2476" y="67538"/>
                      <a:pt x="0" y="59285"/>
                      <a:pt x="0" y="50481"/>
                    </a:cubicBezTo>
                    <a:cubicBezTo>
                      <a:pt x="0" y="22558"/>
                      <a:pt x="22558" y="0"/>
                      <a:pt x="50481" y="0"/>
                    </a:cubicBezTo>
                    <a:cubicBezTo>
                      <a:pt x="78404" y="0"/>
                      <a:pt x="100963" y="22558"/>
                      <a:pt x="100963" y="50481"/>
                    </a:cubicBezTo>
                    <a:cubicBezTo>
                      <a:pt x="100963" y="59422"/>
                      <a:pt x="98486" y="67538"/>
                      <a:pt x="94498" y="74828"/>
                    </a:cubicBezTo>
                    <a:cubicBezTo>
                      <a:pt x="93947" y="75791"/>
                      <a:pt x="93535" y="76891"/>
                      <a:pt x="92847" y="77854"/>
                    </a:cubicBezTo>
                    <a:cubicBezTo>
                      <a:pt x="83769" y="91747"/>
                      <a:pt x="68225" y="100963"/>
                      <a:pt x="50481" y="10096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0" name="자유형: 도형 759">
                <a:extLst>
                  <a:ext uri="{FF2B5EF4-FFF2-40B4-BE49-F238E27FC236}">
                    <a16:creationId xmlns:a16="http://schemas.microsoft.com/office/drawing/2014/main" xmlns="" id="{57AA1843-9311-4B91-9900-D2A005B258D2}"/>
                  </a:ext>
                </a:extLst>
              </p:cNvPr>
              <p:cNvSpPr/>
              <p:nvPr/>
            </p:nvSpPr>
            <p:spPr>
              <a:xfrm flipV="1">
                <a:off x="12173263" y="2388677"/>
                <a:ext cx="27510" cy="27510"/>
              </a:xfrm>
              <a:custGeom>
                <a:avLst/>
                <a:gdLst>
                  <a:gd name="connsiteX0" fmla="*/ 20495 w 27510"/>
                  <a:gd name="connsiteY0" fmla="*/ 137 h 27510"/>
                  <a:gd name="connsiteX1" fmla="*/ 37689 w 27510"/>
                  <a:gd name="connsiteY1" fmla="*/ 18844 h 27510"/>
                  <a:gd name="connsiteX2" fmla="*/ 18844 w 27510"/>
                  <a:gd name="connsiteY2" fmla="*/ 37689 h 27510"/>
                  <a:gd name="connsiteX3" fmla="*/ 0 w 27510"/>
                  <a:gd name="connsiteY3" fmla="*/ 18844 h 27510"/>
                  <a:gd name="connsiteX4" fmla="*/ 17194 w 27510"/>
                  <a:gd name="connsiteY4" fmla="*/ 137 h 27510"/>
                  <a:gd name="connsiteX5" fmla="*/ 18982 w 27510"/>
                  <a:gd name="connsiteY5" fmla="*/ 0 h 27510"/>
                  <a:gd name="connsiteX6" fmla="*/ 20495 w 27510"/>
                  <a:gd name="connsiteY6" fmla="*/ 137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10" h="27510">
                    <a:moveTo>
                      <a:pt x="20495" y="137"/>
                    </a:moveTo>
                    <a:cubicBezTo>
                      <a:pt x="30124" y="963"/>
                      <a:pt x="37689" y="8941"/>
                      <a:pt x="37689" y="18844"/>
                    </a:cubicBezTo>
                    <a:cubicBezTo>
                      <a:pt x="37689" y="29298"/>
                      <a:pt x="29298" y="37689"/>
                      <a:pt x="18844" y="37689"/>
                    </a:cubicBezTo>
                    <a:cubicBezTo>
                      <a:pt x="8390" y="37689"/>
                      <a:pt x="0" y="29298"/>
                      <a:pt x="0" y="18844"/>
                    </a:cubicBezTo>
                    <a:cubicBezTo>
                      <a:pt x="0" y="9078"/>
                      <a:pt x="7565" y="1100"/>
                      <a:pt x="17194" y="137"/>
                    </a:cubicBezTo>
                    <a:cubicBezTo>
                      <a:pt x="17744" y="137"/>
                      <a:pt x="18294" y="0"/>
                      <a:pt x="18982" y="0"/>
                    </a:cubicBezTo>
                    <a:cubicBezTo>
                      <a:pt x="19395" y="0"/>
                      <a:pt x="19945" y="137"/>
                      <a:pt x="20495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1" name="자유형: 도형 760">
                <a:extLst>
                  <a:ext uri="{FF2B5EF4-FFF2-40B4-BE49-F238E27FC236}">
                    <a16:creationId xmlns:a16="http://schemas.microsoft.com/office/drawing/2014/main" xmlns="" id="{E814CC75-566D-45C9-9B21-289DBA474332}"/>
                  </a:ext>
                </a:extLst>
              </p:cNvPr>
              <p:cNvSpPr/>
              <p:nvPr/>
            </p:nvSpPr>
            <p:spPr>
              <a:xfrm flipV="1">
                <a:off x="12163497" y="1683176"/>
                <a:ext cx="55021" cy="55021"/>
              </a:xfrm>
              <a:custGeom>
                <a:avLst/>
                <a:gdLst>
                  <a:gd name="connsiteX0" fmla="*/ 26822 w 55020"/>
                  <a:gd name="connsiteY0" fmla="*/ 56946 h 55020"/>
                  <a:gd name="connsiteX1" fmla="*/ 0 w 55020"/>
                  <a:gd name="connsiteY1" fmla="*/ 28611 h 55020"/>
                  <a:gd name="connsiteX2" fmla="*/ 28610 w 55020"/>
                  <a:gd name="connsiteY2" fmla="*/ 0 h 55020"/>
                  <a:gd name="connsiteX3" fmla="*/ 57221 w 55020"/>
                  <a:gd name="connsiteY3" fmla="*/ 28611 h 55020"/>
                  <a:gd name="connsiteX4" fmla="*/ 30399 w 55020"/>
                  <a:gd name="connsiteY4" fmla="*/ 56946 h 55020"/>
                  <a:gd name="connsiteX5" fmla="*/ 28610 w 55020"/>
                  <a:gd name="connsiteY5" fmla="*/ 57084 h 55020"/>
                  <a:gd name="connsiteX6" fmla="*/ 26822 w 55020"/>
                  <a:gd name="connsiteY6" fmla="*/ 56946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26822" y="56946"/>
                    </a:moveTo>
                    <a:cubicBezTo>
                      <a:pt x="11829" y="55983"/>
                      <a:pt x="0" y="43741"/>
                      <a:pt x="0" y="28611"/>
                    </a:cubicBezTo>
                    <a:cubicBezTo>
                      <a:pt x="0" y="12792"/>
                      <a:pt x="12792" y="0"/>
                      <a:pt x="28610" y="0"/>
                    </a:cubicBezTo>
                    <a:cubicBezTo>
                      <a:pt x="44429" y="0"/>
                      <a:pt x="57221" y="12792"/>
                      <a:pt x="57221" y="28611"/>
                    </a:cubicBezTo>
                    <a:cubicBezTo>
                      <a:pt x="57221" y="43741"/>
                      <a:pt x="45392" y="56121"/>
                      <a:pt x="30399" y="56946"/>
                    </a:cubicBezTo>
                    <a:cubicBezTo>
                      <a:pt x="29848" y="56946"/>
                      <a:pt x="29298" y="57084"/>
                      <a:pt x="28610" y="57084"/>
                    </a:cubicBezTo>
                    <a:cubicBezTo>
                      <a:pt x="28060" y="57221"/>
                      <a:pt x="27510" y="57084"/>
                      <a:pt x="26822" y="5694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2" name="자유형: 도형 761">
                <a:extLst>
                  <a:ext uri="{FF2B5EF4-FFF2-40B4-BE49-F238E27FC236}">
                    <a16:creationId xmlns:a16="http://schemas.microsoft.com/office/drawing/2014/main" xmlns="" id="{187BA67C-AEDE-460A-9F93-6D774D13CBDA}"/>
                  </a:ext>
                </a:extLst>
              </p:cNvPr>
              <p:cNvSpPr/>
              <p:nvPr/>
            </p:nvSpPr>
            <p:spPr>
              <a:xfrm flipV="1">
                <a:off x="11580417" y="2710879"/>
                <a:ext cx="68776" cy="68776"/>
              </a:xfrm>
              <a:custGeom>
                <a:avLst/>
                <a:gdLst>
                  <a:gd name="connsiteX0" fmla="*/ 40303 w 68775"/>
                  <a:gd name="connsiteY0" fmla="*/ 195 h 68775"/>
                  <a:gd name="connsiteX1" fmla="*/ 77029 w 68775"/>
                  <a:gd name="connsiteY1" fmla="*/ 38434 h 68775"/>
                  <a:gd name="connsiteX2" fmla="*/ 38514 w 68775"/>
                  <a:gd name="connsiteY2" fmla="*/ 76948 h 68775"/>
                  <a:gd name="connsiteX3" fmla="*/ 0 w 68775"/>
                  <a:gd name="connsiteY3" fmla="*/ 38434 h 68775"/>
                  <a:gd name="connsiteX4" fmla="*/ 4814 w 68775"/>
                  <a:gd name="connsiteY4" fmla="*/ 20277 h 68775"/>
                  <a:gd name="connsiteX5" fmla="*/ 6465 w 68775"/>
                  <a:gd name="connsiteY5" fmla="*/ 17251 h 68775"/>
                  <a:gd name="connsiteX6" fmla="*/ 36726 w 68775"/>
                  <a:gd name="connsiteY6" fmla="*/ 195 h 68775"/>
                  <a:gd name="connsiteX7" fmla="*/ 38377 w 68775"/>
                  <a:gd name="connsiteY7" fmla="*/ 57 h 68775"/>
                  <a:gd name="connsiteX8" fmla="*/ 40303 w 68775"/>
                  <a:gd name="connsiteY8" fmla="*/ 195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40303" y="195"/>
                    </a:moveTo>
                    <a:cubicBezTo>
                      <a:pt x="60798" y="1157"/>
                      <a:pt x="77029" y="17801"/>
                      <a:pt x="77029" y="38434"/>
                    </a:cubicBezTo>
                    <a:cubicBezTo>
                      <a:pt x="77029" y="59617"/>
                      <a:pt x="59835" y="76948"/>
                      <a:pt x="38514" y="76948"/>
                    </a:cubicBezTo>
                    <a:cubicBezTo>
                      <a:pt x="17194" y="76948"/>
                      <a:pt x="0" y="59754"/>
                      <a:pt x="0" y="38434"/>
                    </a:cubicBezTo>
                    <a:cubicBezTo>
                      <a:pt x="0" y="31831"/>
                      <a:pt x="1788" y="25641"/>
                      <a:pt x="4814" y="20277"/>
                    </a:cubicBezTo>
                    <a:cubicBezTo>
                      <a:pt x="5364" y="19314"/>
                      <a:pt x="5777" y="18214"/>
                      <a:pt x="6465" y="17251"/>
                    </a:cubicBezTo>
                    <a:cubicBezTo>
                      <a:pt x="13068" y="7347"/>
                      <a:pt x="24071" y="745"/>
                      <a:pt x="36726" y="195"/>
                    </a:cubicBezTo>
                    <a:cubicBezTo>
                      <a:pt x="37276" y="195"/>
                      <a:pt x="37827" y="57"/>
                      <a:pt x="38377" y="57"/>
                    </a:cubicBezTo>
                    <a:cubicBezTo>
                      <a:pt x="39202" y="-81"/>
                      <a:pt x="39615" y="57"/>
                      <a:pt x="40303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3" name="자유형: 도형 762">
                <a:extLst>
                  <a:ext uri="{FF2B5EF4-FFF2-40B4-BE49-F238E27FC236}">
                    <a16:creationId xmlns:a16="http://schemas.microsoft.com/office/drawing/2014/main" xmlns="" id="{B73FE8F7-4FD7-4373-8C9F-DC0110B6C7FC}"/>
                  </a:ext>
                </a:extLst>
              </p:cNvPr>
              <p:cNvSpPr/>
              <p:nvPr/>
            </p:nvSpPr>
            <p:spPr>
              <a:xfrm flipV="1">
                <a:off x="10992111" y="3042458"/>
                <a:ext cx="96286" cy="96286"/>
              </a:xfrm>
              <a:custGeom>
                <a:avLst/>
                <a:gdLst>
                  <a:gd name="connsiteX0" fmla="*/ 53782 w 96285"/>
                  <a:gd name="connsiteY0" fmla="*/ 107428 h 96285"/>
                  <a:gd name="connsiteX1" fmla="*/ 0 w 96285"/>
                  <a:gd name="connsiteY1" fmla="*/ 53645 h 96285"/>
                  <a:gd name="connsiteX2" fmla="*/ 7015 w 96285"/>
                  <a:gd name="connsiteY2" fmla="*/ 27648 h 96285"/>
                  <a:gd name="connsiteX3" fmla="*/ 8666 w 96285"/>
                  <a:gd name="connsiteY3" fmla="*/ 24622 h 96285"/>
                  <a:gd name="connsiteX4" fmla="*/ 53782 w 96285"/>
                  <a:gd name="connsiteY4" fmla="*/ 0 h 96285"/>
                  <a:gd name="connsiteX5" fmla="*/ 107565 w 96285"/>
                  <a:gd name="connsiteY5" fmla="*/ 53783 h 96285"/>
                  <a:gd name="connsiteX6" fmla="*/ 100550 w 96285"/>
                  <a:gd name="connsiteY6" fmla="*/ 79780 h 96285"/>
                  <a:gd name="connsiteX7" fmla="*/ 98899 w 96285"/>
                  <a:gd name="connsiteY7" fmla="*/ 82806 h 96285"/>
                  <a:gd name="connsiteX8" fmla="*/ 53782 w 96285"/>
                  <a:gd name="connsiteY8" fmla="*/ 107428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285" h="96285">
                    <a:moveTo>
                      <a:pt x="53782" y="107428"/>
                    </a:moveTo>
                    <a:cubicBezTo>
                      <a:pt x="24071" y="107428"/>
                      <a:pt x="0" y="83356"/>
                      <a:pt x="0" y="53645"/>
                    </a:cubicBezTo>
                    <a:cubicBezTo>
                      <a:pt x="0" y="44154"/>
                      <a:pt x="2614" y="35351"/>
                      <a:pt x="7015" y="27648"/>
                    </a:cubicBezTo>
                    <a:cubicBezTo>
                      <a:pt x="7565" y="26685"/>
                      <a:pt x="7978" y="25585"/>
                      <a:pt x="8666" y="24622"/>
                    </a:cubicBezTo>
                    <a:cubicBezTo>
                      <a:pt x="18294" y="9766"/>
                      <a:pt x="34800" y="0"/>
                      <a:pt x="53782" y="0"/>
                    </a:cubicBezTo>
                    <a:cubicBezTo>
                      <a:pt x="83494" y="0"/>
                      <a:pt x="107565" y="24071"/>
                      <a:pt x="107565" y="53783"/>
                    </a:cubicBezTo>
                    <a:cubicBezTo>
                      <a:pt x="107565" y="63274"/>
                      <a:pt x="104951" y="72077"/>
                      <a:pt x="100550" y="79780"/>
                    </a:cubicBezTo>
                    <a:cubicBezTo>
                      <a:pt x="100000" y="80743"/>
                      <a:pt x="99587" y="81843"/>
                      <a:pt x="98899" y="82806"/>
                    </a:cubicBezTo>
                    <a:cubicBezTo>
                      <a:pt x="89271" y="97524"/>
                      <a:pt x="72627" y="107428"/>
                      <a:pt x="53782" y="10742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4" name="자유형: 도형 763">
                <a:extLst>
                  <a:ext uri="{FF2B5EF4-FFF2-40B4-BE49-F238E27FC236}">
                    <a16:creationId xmlns:a16="http://schemas.microsoft.com/office/drawing/2014/main" xmlns="" id="{4301FD8E-0CFD-41F7-81F0-20B63E5B0514}"/>
                  </a:ext>
                </a:extLst>
              </p:cNvPr>
              <p:cNvSpPr/>
              <p:nvPr/>
            </p:nvSpPr>
            <p:spPr>
              <a:xfrm flipV="1">
                <a:off x="11590321" y="3402704"/>
                <a:ext cx="55021" cy="55021"/>
              </a:xfrm>
              <a:custGeom>
                <a:avLst/>
                <a:gdLst>
                  <a:gd name="connsiteX0" fmla="*/ 30399 w 55020"/>
                  <a:gd name="connsiteY0" fmla="*/ 275 h 55020"/>
                  <a:gd name="connsiteX1" fmla="*/ 57359 w 55020"/>
                  <a:gd name="connsiteY1" fmla="*/ 28748 h 55020"/>
                  <a:gd name="connsiteX2" fmla="*/ 30399 w 55020"/>
                  <a:gd name="connsiteY2" fmla="*/ 57221 h 55020"/>
                  <a:gd name="connsiteX3" fmla="*/ 28611 w 55020"/>
                  <a:gd name="connsiteY3" fmla="*/ 57359 h 55020"/>
                  <a:gd name="connsiteX4" fmla="*/ 26960 w 55020"/>
                  <a:gd name="connsiteY4" fmla="*/ 57221 h 55020"/>
                  <a:gd name="connsiteX5" fmla="*/ 0 w 55020"/>
                  <a:gd name="connsiteY5" fmla="*/ 28748 h 55020"/>
                  <a:gd name="connsiteX6" fmla="*/ 3301 w 55020"/>
                  <a:gd name="connsiteY6" fmla="*/ 15543 h 55020"/>
                  <a:gd name="connsiteX7" fmla="*/ 4952 w 55020"/>
                  <a:gd name="connsiteY7" fmla="*/ 12517 h 55020"/>
                  <a:gd name="connsiteX8" fmla="*/ 26960 w 55020"/>
                  <a:gd name="connsiteY8" fmla="*/ 137 h 55020"/>
                  <a:gd name="connsiteX9" fmla="*/ 28611 w 55020"/>
                  <a:gd name="connsiteY9" fmla="*/ 0 h 55020"/>
                  <a:gd name="connsiteX10" fmla="*/ 30399 w 55020"/>
                  <a:gd name="connsiteY10" fmla="*/ 27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020" h="55020">
                    <a:moveTo>
                      <a:pt x="30399" y="275"/>
                    </a:moveTo>
                    <a:cubicBezTo>
                      <a:pt x="45392" y="1238"/>
                      <a:pt x="57359" y="13480"/>
                      <a:pt x="57359" y="28748"/>
                    </a:cubicBezTo>
                    <a:cubicBezTo>
                      <a:pt x="57359" y="44016"/>
                      <a:pt x="45392" y="56396"/>
                      <a:pt x="30399" y="57221"/>
                    </a:cubicBezTo>
                    <a:cubicBezTo>
                      <a:pt x="29849" y="57221"/>
                      <a:pt x="29298" y="57359"/>
                      <a:pt x="28611" y="57359"/>
                    </a:cubicBezTo>
                    <a:cubicBezTo>
                      <a:pt x="28061" y="57359"/>
                      <a:pt x="27510" y="57221"/>
                      <a:pt x="26960" y="57221"/>
                    </a:cubicBezTo>
                    <a:cubicBezTo>
                      <a:pt x="11967" y="56258"/>
                      <a:pt x="0" y="44016"/>
                      <a:pt x="0" y="28748"/>
                    </a:cubicBezTo>
                    <a:cubicBezTo>
                      <a:pt x="0" y="23934"/>
                      <a:pt x="1238" y="19532"/>
                      <a:pt x="3301" y="15543"/>
                    </a:cubicBezTo>
                    <a:cubicBezTo>
                      <a:pt x="3851" y="14580"/>
                      <a:pt x="4402" y="13480"/>
                      <a:pt x="4952" y="12517"/>
                    </a:cubicBezTo>
                    <a:cubicBezTo>
                      <a:pt x="9766" y="5502"/>
                      <a:pt x="17744" y="688"/>
                      <a:pt x="26960" y="137"/>
                    </a:cubicBezTo>
                    <a:cubicBezTo>
                      <a:pt x="27510" y="137"/>
                      <a:pt x="28061" y="0"/>
                      <a:pt x="28611" y="0"/>
                    </a:cubicBezTo>
                    <a:cubicBezTo>
                      <a:pt x="29298" y="0"/>
                      <a:pt x="29849" y="137"/>
                      <a:pt x="30399" y="27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5" name="자유형: 도형 764">
                <a:extLst>
                  <a:ext uri="{FF2B5EF4-FFF2-40B4-BE49-F238E27FC236}">
                    <a16:creationId xmlns:a16="http://schemas.microsoft.com/office/drawing/2014/main" xmlns="" id="{5501E3FC-D665-4D2D-B472-E499096D08AC}"/>
                  </a:ext>
                </a:extLst>
              </p:cNvPr>
              <p:cNvSpPr/>
              <p:nvPr/>
            </p:nvSpPr>
            <p:spPr>
              <a:xfrm flipV="1">
                <a:off x="10997613" y="3724850"/>
                <a:ext cx="96286" cy="96286"/>
              </a:xfrm>
              <a:custGeom>
                <a:avLst/>
                <a:gdLst>
                  <a:gd name="connsiteX0" fmla="*/ 48280 w 96285"/>
                  <a:gd name="connsiteY0" fmla="*/ 96561 h 96285"/>
                  <a:gd name="connsiteX1" fmla="*/ 0 w 96285"/>
                  <a:gd name="connsiteY1" fmla="*/ 48280 h 96285"/>
                  <a:gd name="connsiteX2" fmla="*/ 48280 w 96285"/>
                  <a:gd name="connsiteY2" fmla="*/ 0 h 96285"/>
                  <a:gd name="connsiteX3" fmla="*/ 96561 w 96285"/>
                  <a:gd name="connsiteY3" fmla="*/ 48280 h 96285"/>
                  <a:gd name="connsiteX4" fmla="*/ 90371 w 96285"/>
                  <a:gd name="connsiteY4" fmla="*/ 71527 h 96285"/>
                  <a:gd name="connsiteX5" fmla="*/ 88721 w 96285"/>
                  <a:gd name="connsiteY5" fmla="*/ 74553 h 96285"/>
                  <a:gd name="connsiteX6" fmla="*/ 48280 w 96285"/>
                  <a:gd name="connsiteY6" fmla="*/ 96561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285" h="96285">
                    <a:moveTo>
                      <a:pt x="48280" y="96561"/>
                    </a:moveTo>
                    <a:cubicBezTo>
                      <a:pt x="21596" y="96561"/>
                      <a:pt x="0" y="74965"/>
                      <a:pt x="0" y="48280"/>
                    </a:cubicBezTo>
                    <a:cubicBezTo>
                      <a:pt x="0" y="21596"/>
                      <a:pt x="21596" y="0"/>
                      <a:pt x="48280" y="0"/>
                    </a:cubicBezTo>
                    <a:cubicBezTo>
                      <a:pt x="74965" y="0"/>
                      <a:pt x="96561" y="21596"/>
                      <a:pt x="96561" y="48280"/>
                    </a:cubicBezTo>
                    <a:cubicBezTo>
                      <a:pt x="96561" y="56809"/>
                      <a:pt x="94223" y="64649"/>
                      <a:pt x="90371" y="71527"/>
                    </a:cubicBezTo>
                    <a:cubicBezTo>
                      <a:pt x="89821" y="72490"/>
                      <a:pt x="89408" y="73590"/>
                      <a:pt x="88721" y="74553"/>
                    </a:cubicBezTo>
                    <a:cubicBezTo>
                      <a:pt x="80055" y="87758"/>
                      <a:pt x="65199" y="96561"/>
                      <a:pt x="48280" y="96561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6" name="자유형: 도형 765">
                <a:extLst>
                  <a:ext uri="{FF2B5EF4-FFF2-40B4-BE49-F238E27FC236}">
                    <a16:creationId xmlns:a16="http://schemas.microsoft.com/office/drawing/2014/main" xmlns="" id="{1F887AD1-60C7-4B10-9F0A-134F4879CAFD}"/>
                  </a:ext>
                </a:extLst>
              </p:cNvPr>
              <p:cNvSpPr/>
              <p:nvPr/>
            </p:nvSpPr>
            <p:spPr>
              <a:xfrm flipV="1">
                <a:off x="9869142" y="4435990"/>
                <a:ext cx="55021" cy="55021"/>
              </a:xfrm>
              <a:custGeom>
                <a:avLst/>
                <a:gdLst>
                  <a:gd name="connsiteX0" fmla="*/ 30399 w 55020"/>
                  <a:gd name="connsiteY0" fmla="*/ 60798 h 55020"/>
                  <a:gd name="connsiteX1" fmla="*/ 0 w 55020"/>
                  <a:gd name="connsiteY1" fmla="*/ 30399 h 55020"/>
                  <a:gd name="connsiteX2" fmla="*/ 30399 w 55020"/>
                  <a:gd name="connsiteY2" fmla="*/ 0 h 55020"/>
                  <a:gd name="connsiteX3" fmla="*/ 60798 w 55020"/>
                  <a:gd name="connsiteY3" fmla="*/ 30399 h 55020"/>
                  <a:gd name="connsiteX4" fmla="*/ 57221 w 55020"/>
                  <a:gd name="connsiteY4" fmla="*/ 44429 h 55020"/>
                  <a:gd name="connsiteX5" fmla="*/ 55571 w 55020"/>
                  <a:gd name="connsiteY5" fmla="*/ 47455 h 55020"/>
                  <a:gd name="connsiteX6" fmla="*/ 30399 w 55020"/>
                  <a:gd name="connsiteY6" fmla="*/ 6079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30399" y="60798"/>
                    </a:moveTo>
                    <a:cubicBezTo>
                      <a:pt x="13618" y="60798"/>
                      <a:pt x="0" y="47180"/>
                      <a:pt x="0" y="30399"/>
                    </a:cubicBezTo>
                    <a:cubicBezTo>
                      <a:pt x="0" y="13618"/>
                      <a:pt x="13618" y="0"/>
                      <a:pt x="30399" y="0"/>
                    </a:cubicBezTo>
                    <a:cubicBezTo>
                      <a:pt x="47180" y="0"/>
                      <a:pt x="60798" y="13618"/>
                      <a:pt x="60798" y="30399"/>
                    </a:cubicBezTo>
                    <a:cubicBezTo>
                      <a:pt x="60798" y="35488"/>
                      <a:pt x="59422" y="40303"/>
                      <a:pt x="57221" y="44429"/>
                    </a:cubicBezTo>
                    <a:cubicBezTo>
                      <a:pt x="56671" y="45392"/>
                      <a:pt x="56259" y="46492"/>
                      <a:pt x="55571" y="47455"/>
                    </a:cubicBezTo>
                    <a:cubicBezTo>
                      <a:pt x="50069" y="55571"/>
                      <a:pt x="40853" y="60798"/>
                      <a:pt x="30399" y="6079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7" name="자유형: 도형 766">
                <a:extLst>
                  <a:ext uri="{FF2B5EF4-FFF2-40B4-BE49-F238E27FC236}">
                    <a16:creationId xmlns:a16="http://schemas.microsoft.com/office/drawing/2014/main" xmlns="" id="{3C4F434F-4C7C-4ABF-8344-5E8752F29AF7}"/>
                  </a:ext>
                </a:extLst>
              </p:cNvPr>
              <p:cNvSpPr/>
              <p:nvPr/>
            </p:nvSpPr>
            <p:spPr>
              <a:xfrm flipV="1">
                <a:off x="12171750" y="326783"/>
                <a:ext cx="27510" cy="27510"/>
              </a:xfrm>
              <a:custGeom>
                <a:avLst/>
                <a:gdLst>
                  <a:gd name="connsiteX0" fmla="*/ 40715 w 27510"/>
                  <a:gd name="connsiteY0" fmla="*/ 20220 h 27510"/>
                  <a:gd name="connsiteX1" fmla="*/ 22146 w 27510"/>
                  <a:gd name="connsiteY1" fmla="*/ 40302 h 27510"/>
                  <a:gd name="connsiteX2" fmla="*/ 20357 w 27510"/>
                  <a:gd name="connsiteY2" fmla="*/ 40440 h 27510"/>
                  <a:gd name="connsiteX3" fmla="*/ 18569 w 27510"/>
                  <a:gd name="connsiteY3" fmla="*/ 40302 h 27510"/>
                  <a:gd name="connsiteX4" fmla="*/ 0 w 27510"/>
                  <a:gd name="connsiteY4" fmla="*/ 20220 h 27510"/>
                  <a:gd name="connsiteX5" fmla="*/ 18569 w 27510"/>
                  <a:gd name="connsiteY5" fmla="*/ 137 h 27510"/>
                  <a:gd name="connsiteX6" fmla="*/ 20357 w 27510"/>
                  <a:gd name="connsiteY6" fmla="*/ 0 h 27510"/>
                  <a:gd name="connsiteX7" fmla="*/ 22146 w 27510"/>
                  <a:gd name="connsiteY7" fmla="*/ 137 h 27510"/>
                  <a:gd name="connsiteX8" fmla="*/ 36864 w 27510"/>
                  <a:gd name="connsiteY8" fmla="*/ 8390 h 27510"/>
                  <a:gd name="connsiteX9" fmla="*/ 38652 w 27510"/>
                  <a:gd name="connsiteY9" fmla="*/ 11417 h 27510"/>
                  <a:gd name="connsiteX10" fmla="*/ 40715 w 27510"/>
                  <a:gd name="connsiteY10" fmla="*/ 2022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510" h="27510">
                    <a:moveTo>
                      <a:pt x="40715" y="20220"/>
                    </a:moveTo>
                    <a:cubicBezTo>
                      <a:pt x="40715" y="30811"/>
                      <a:pt x="32462" y="39477"/>
                      <a:pt x="22146" y="40302"/>
                    </a:cubicBezTo>
                    <a:cubicBezTo>
                      <a:pt x="21595" y="40302"/>
                      <a:pt x="21045" y="40440"/>
                      <a:pt x="20357" y="40440"/>
                    </a:cubicBezTo>
                    <a:cubicBezTo>
                      <a:pt x="19807" y="40440"/>
                      <a:pt x="19257" y="40302"/>
                      <a:pt x="18569" y="40302"/>
                    </a:cubicBezTo>
                    <a:cubicBezTo>
                      <a:pt x="8115" y="39477"/>
                      <a:pt x="0" y="30811"/>
                      <a:pt x="0" y="20220"/>
                    </a:cubicBezTo>
                    <a:cubicBezTo>
                      <a:pt x="0" y="9628"/>
                      <a:pt x="8253" y="963"/>
                      <a:pt x="18569" y="137"/>
                    </a:cubicBezTo>
                    <a:cubicBezTo>
                      <a:pt x="19119" y="137"/>
                      <a:pt x="19670" y="0"/>
                      <a:pt x="20357" y="0"/>
                    </a:cubicBezTo>
                    <a:cubicBezTo>
                      <a:pt x="20908" y="0"/>
                      <a:pt x="21458" y="137"/>
                      <a:pt x="22146" y="137"/>
                    </a:cubicBezTo>
                    <a:cubicBezTo>
                      <a:pt x="28198" y="688"/>
                      <a:pt x="33425" y="3714"/>
                      <a:pt x="36864" y="8390"/>
                    </a:cubicBezTo>
                    <a:cubicBezTo>
                      <a:pt x="37551" y="9353"/>
                      <a:pt x="38102" y="10316"/>
                      <a:pt x="38652" y="11417"/>
                    </a:cubicBezTo>
                    <a:cubicBezTo>
                      <a:pt x="39890" y="14030"/>
                      <a:pt x="40715" y="17056"/>
                      <a:pt x="40715" y="2022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8" name="자유형: 도형 767">
                <a:extLst>
                  <a:ext uri="{FF2B5EF4-FFF2-40B4-BE49-F238E27FC236}">
                    <a16:creationId xmlns:a16="http://schemas.microsoft.com/office/drawing/2014/main" xmlns="" id="{695ECD1D-AA1B-40ED-9224-3FDFF891D00C}"/>
                  </a:ext>
                </a:extLst>
              </p:cNvPr>
              <p:cNvSpPr/>
              <p:nvPr/>
            </p:nvSpPr>
            <p:spPr>
              <a:xfrm flipV="1">
                <a:off x="12155931" y="-1001"/>
                <a:ext cx="68776" cy="27510"/>
              </a:xfrm>
              <a:custGeom>
                <a:avLst/>
                <a:gdLst>
                  <a:gd name="connsiteX0" fmla="*/ 34389 w 68775"/>
                  <a:gd name="connsiteY0" fmla="*/ 138 h 27510"/>
                  <a:gd name="connsiteX1" fmla="*/ 36177 w 68775"/>
                  <a:gd name="connsiteY1" fmla="*/ 0 h 27510"/>
                  <a:gd name="connsiteX2" fmla="*/ 37965 w 68775"/>
                  <a:gd name="connsiteY2" fmla="*/ 138 h 27510"/>
                  <a:gd name="connsiteX3" fmla="*/ 72628 w 68775"/>
                  <a:gd name="connsiteY3" fmla="*/ 36314 h 27510"/>
                  <a:gd name="connsiteX4" fmla="*/ 1 w 68775"/>
                  <a:gd name="connsiteY4" fmla="*/ 36314 h 27510"/>
                  <a:gd name="connsiteX5" fmla="*/ 34389 w 68775"/>
                  <a:gd name="connsiteY5" fmla="*/ 138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775" h="27510">
                    <a:moveTo>
                      <a:pt x="34389" y="138"/>
                    </a:moveTo>
                    <a:cubicBezTo>
                      <a:pt x="34939" y="138"/>
                      <a:pt x="35489" y="0"/>
                      <a:pt x="36177" y="0"/>
                    </a:cubicBezTo>
                    <a:cubicBezTo>
                      <a:pt x="36727" y="0"/>
                      <a:pt x="37278" y="138"/>
                      <a:pt x="37965" y="138"/>
                    </a:cubicBezTo>
                    <a:cubicBezTo>
                      <a:pt x="57222" y="1100"/>
                      <a:pt x="72628" y="16781"/>
                      <a:pt x="72628" y="36314"/>
                    </a:cubicBezTo>
                    <a:lnTo>
                      <a:pt x="1" y="36314"/>
                    </a:lnTo>
                    <a:cubicBezTo>
                      <a:pt x="-136" y="16781"/>
                      <a:pt x="15132" y="1100"/>
                      <a:pt x="34389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69" name="자유형: 도형 768">
                <a:extLst>
                  <a:ext uri="{FF2B5EF4-FFF2-40B4-BE49-F238E27FC236}">
                    <a16:creationId xmlns:a16="http://schemas.microsoft.com/office/drawing/2014/main" xmlns="" id="{C8FDB954-EDB9-4378-BEB6-266F6C185890}"/>
                  </a:ext>
                </a:extLst>
              </p:cNvPr>
              <p:cNvSpPr/>
              <p:nvPr/>
            </p:nvSpPr>
            <p:spPr>
              <a:xfrm flipV="1">
                <a:off x="12143552" y="974237"/>
                <a:ext cx="96286" cy="96286"/>
              </a:xfrm>
              <a:custGeom>
                <a:avLst/>
                <a:gdLst>
                  <a:gd name="connsiteX0" fmla="*/ 46768 w 96285"/>
                  <a:gd name="connsiteY0" fmla="*/ 137 h 96285"/>
                  <a:gd name="connsiteX1" fmla="*/ 48556 w 96285"/>
                  <a:gd name="connsiteY1" fmla="*/ 0 h 96285"/>
                  <a:gd name="connsiteX2" fmla="*/ 50344 w 96285"/>
                  <a:gd name="connsiteY2" fmla="*/ 137 h 96285"/>
                  <a:gd name="connsiteX3" fmla="*/ 97387 w 96285"/>
                  <a:gd name="connsiteY3" fmla="*/ 48693 h 96285"/>
                  <a:gd name="connsiteX4" fmla="*/ 48694 w 96285"/>
                  <a:gd name="connsiteY4" fmla="*/ 97386 h 96285"/>
                  <a:gd name="connsiteX5" fmla="*/ 1 w 96285"/>
                  <a:gd name="connsiteY5" fmla="*/ 48693 h 96285"/>
                  <a:gd name="connsiteX6" fmla="*/ 46768 w 96285"/>
                  <a:gd name="connsiteY6" fmla="*/ 137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285" h="96285">
                    <a:moveTo>
                      <a:pt x="46768" y="137"/>
                    </a:moveTo>
                    <a:cubicBezTo>
                      <a:pt x="47318" y="137"/>
                      <a:pt x="47869" y="0"/>
                      <a:pt x="48556" y="0"/>
                    </a:cubicBezTo>
                    <a:cubicBezTo>
                      <a:pt x="49107" y="0"/>
                      <a:pt x="49657" y="137"/>
                      <a:pt x="50344" y="137"/>
                    </a:cubicBezTo>
                    <a:cubicBezTo>
                      <a:pt x="76479" y="1100"/>
                      <a:pt x="97387" y="22421"/>
                      <a:pt x="97387" y="48693"/>
                    </a:cubicBezTo>
                    <a:cubicBezTo>
                      <a:pt x="97387" y="75653"/>
                      <a:pt x="75516" y="97386"/>
                      <a:pt x="48694" y="97386"/>
                    </a:cubicBezTo>
                    <a:cubicBezTo>
                      <a:pt x="21734" y="97386"/>
                      <a:pt x="1" y="75516"/>
                      <a:pt x="1" y="48693"/>
                    </a:cubicBezTo>
                    <a:cubicBezTo>
                      <a:pt x="-137" y="22421"/>
                      <a:pt x="20771" y="1100"/>
                      <a:pt x="46768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0" name="자유형: 도형 769">
                <a:extLst>
                  <a:ext uri="{FF2B5EF4-FFF2-40B4-BE49-F238E27FC236}">
                    <a16:creationId xmlns:a16="http://schemas.microsoft.com/office/drawing/2014/main" xmlns="" id="{F525C95C-83E2-43FC-9C51-FBD32AAE87C4}"/>
                  </a:ext>
                </a:extLst>
              </p:cNvPr>
              <p:cNvSpPr/>
              <p:nvPr/>
            </p:nvSpPr>
            <p:spPr>
              <a:xfrm flipV="1">
                <a:off x="11585782" y="656080"/>
                <a:ext cx="55021" cy="55021"/>
              </a:xfrm>
              <a:custGeom>
                <a:avLst/>
                <a:gdLst>
                  <a:gd name="connsiteX0" fmla="*/ 31499 w 55020"/>
                  <a:gd name="connsiteY0" fmla="*/ 66162 h 55020"/>
                  <a:gd name="connsiteX1" fmla="*/ 0 w 55020"/>
                  <a:gd name="connsiteY1" fmla="*/ 33150 h 55020"/>
                  <a:gd name="connsiteX2" fmla="*/ 33150 w 55020"/>
                  <a:gd name="connsiteY2" fmla="*/ 0 h 55020"/>
                  <a:gd name="connsiteX3" fmla="*/ 66300 w 55020"/>
                  <a:gd name="connsiteY3" fmla="*/ 33150 h 55020"/>
                  <a:gd name="connsiteX4" fmla="*/ 34801 w 55020"/>
                  <a:gd name="connsiteY4" fmla="*/ 66162 h 55020"/>
                  <a:gd name="connsiteX5" fmla="*/ 33012 w 55020"/>
                  <a:gd name="connsiteY5" fmla="*/ 66299 h 55020"/>
                  <a:gd name="connsiteX6" fmla="*/ 31499 w 55020"/>
                  <a:gd name="connsiteY6" fmla="*/ 66162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31499" y="66162"/>
                    </a:moveTo>
                    <a:cubicBezTo>
                      <a:pt x="14030" y="65199"/>
                      <a:pt x="0" y="50894"/>
                      <a:pt x="0" y="33150"/>
                    </a:cubicBezTo>
                    <a:cubicBezTo>
                      <a:pt x="0" y="14855"/>
                      <a:pt x="14856" y="0"/>
                      <a:pt x="33150" y="0"/>
                    </a:cubicBezTo>
                    <a:cubicBezTo>
                      <a:pt x="51444" y="0"/>
                      <a:pt x="66300" y="14855"/>
                      <a:pt x="66300" y="33150"/>
                    </a:cubicBezTo>
                    <a:cubicBezTo>
                      <a:pt x="66300" y="50894"/>
                      <a:pt x="52407" y="65199"/>
                      <a:pt x="34801" y="66162"/>
                    </a:cubicBezTo>
                    <a:cubicBezTo>
                      <a:pt x="34250" y="66162"/>
                      <a:pt x="33700" y="66299"/>
                      <a:pt x="33012" y="66299"/>
                    </a:cubicBezTo>
                    <a:cubicBezTo>
                      <a:pt x="32600" y="66299"/>
                      <a:pt x="32049" y="66162"/>
                      <a:pt x="31499" y="6616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1" name="자유형: 도형 770">
                <a:extLst>
                  <a:ext uri="{FF2B5EF4-FFF2-40B4-BE49-F238E27FC236}">
                    <a16:creationId xmlns:a16="http://schemas.microsoft.com/office/drawing/2014/main" xmlns="" id="{C6E61507-7004-42E0-ABFD-FEF49D16881A}"/>
                  </a:ext>
                </a:extLst>
              </p:cNvPr>
              <p:cNvSpPr/>
              <p:nvPr/>
            </p:nvSpPr>
            <p:spPr>
              <a:xfrm flipV="1">
                <a:off x="11580555" y="1062"/>
                <a:ext cx="68776" cy="27510"/>
              </a:xfrm>
              <a:custGeom>
                <a:avLst/>
                <a:gdLst>
                  <a:gd name="connsiteX0" fmla="*/ 6465 w 68775"/>
                  <a:gd name="connsiteY0" fmla="*/ 17194 h 27510"/>
                  <a:gd name="connsiteX1" fmla="*/ 36726 w 68775"/>
                  <a:gd name="connsiteY1" fmla="*/ 138 h 27510"/>
                  <a:gd name="connsiteX2" fmla="*/ 38377 w 68775"/>
                  <a:gd name="connsiteY2" fmla="*/ 0 h 27510"/>
                  <a:gd name="connsiteX3" fmla="*/ 40165 w 68775"/>
                  <a:gd name="connsiteY3" fmla="*/ 138 h 27510"/>
                  <a:gd name="connsiteX4" fmla="*/ 76753 w 68775"/>
                  <a:gd name="connsiteY4" fmla="*/ 38239 h 27510"/>
                  <a:gd name="connsiteX5" fmla="*/ 0 w 68775"/>
                  <a:gd name="connsiteY5" fmla="*/ 38239 h 27510"/>
                  <a:gd name="connsiteX6" fmla="*/ 4814 w 68775"/>
                  <a:gd name="connsiteY6" fmla="*/ 20082 h 27510"/>
                  <a:gd name="connsiteX7" fmla="*/ 6465 w 68775"/>
                  <a:gd name="connsiteY7" fmla="*/ 17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775" h="27510">
                    <a:moveTo>
                      <a:pt x="6465" y="17194"/>
                    </a:moveTo>
                    <a:cubicBezTo>
                      <a:pt x="13067" y="7290"/>
                      <a:pt x="24071" y="825"/>
                      <a:pt x="36726" y="138"/>
                    </a:cubicBezTo>
                    <a:cubicBezTo>
                      <a:pt x="37276" y="138"/>
                      <a:pt x="37827" y="0"/>
                      <a:pt x="38377" y="0"/>
                    </a:cubicBezTo>
                    <a:cubicBezTo>
                      <a:pt x="38927" y="0"/>
                      <a:pt x="39477" y="138"/>
                      <a:pt x="40165" y="138"/>
                    </a:cubicBezTo>
                    <a:cubicBezTo>
                      <a:pt x="60522" y="1100"/>
                      <a:pt x="76753" y="17744"/>
                      <a:pt x="76753" y="38239"/>
                    </a:cubicBezTo>
                    <a:lnTo>
                      <a:pt x="0" y="38239"/>
                    </a:lnTo>
                    <a:cubicBezTo>
                      <a:pt x="0" y="31637"/>
                      <a:pt x="1788" y="25584"/>
                      <a:pt x="4814" y="20082"/>
                    </a:cubicBezTo>
                    <a:cubicBezTo>
                      <a:pt x="5364" y="19257"/>
                      <a:pt x="5777" y="18157"/>
                      <a:pt x="6465" y="17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2" name="자유형: 도형 771">
                <a:extLst>
                  <a:ext uri="{FF2B5EF4-FFF2-40B4-BE49-F238E27FC236}">
                    <a16:creationId xmlns:a16="http://schemas.microsoft.com/office/drawing/2014/main" xmlns="" id="{2565EA5A-88FB-429A-8A7D-8D1E091F4479}"/>
                  </a:ext>
                </a:extLst>
              </p:cNvPr>
              <p:cNvSpPr/>
              <p:nvPr/>
            </p:nvSpPr>
            <p:spPr>
              <a:xfrm flipV="1">
                <a:off x="11574503" y="1327606"/>
                <a:ext cx="82531" cy="82531"/>
              </a:xfrm>
              <a:custGeom>
                <a:avLst/>
                <a:gdLst>
                  <a:gd name="connsiteX0" fmla="*/ 44429 w 82530"/>
                  <a:gd name="connsiteY0" fmla="*/ 0 h 82530"/>
                  <a:gd name="connsiteX1" fmla="*/ 88858 w 82530"/>
                  <a:gd name="connsiteY1" fmla="*/ 44429 h 82530"/>
                  <a:gd name="connsiteX2" fmla="*/ 44429 w 82530"/>
                  <a:gd name="connsiteY2" fmla="*/ 88858 h 82530"/>
                  <a:gd name="connsiteX3" fmla="*/ 0 w 82530"/>
                  <a:gd name="connsiteY3" fmla="*/ 44429 h 82530"/>
                  <a:gd name="connsiteX4" fmla="*/ 44429 w 82530"/>
                  <a:gd name="connsiteY4" fmla="*/ 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530" h="82530">
                    <a:moveTo>
                      <a:pt x="44429" y="0"/>
                    </a:moveTo>
                    <a:cubicBezTo>
                      <a:pt x="68913" y="0"/>
                      <a:pt x="88858" y="19945"/>
                      <a:pt x="88858" y="44429"/>
                    </a:cubicBezTo>
                    <a:cubicBezTo>
                      <a:pt x="88858" y="68913"/>
                      <a:pt x="68913" y="88858"/>
                      <a:pt x="44429" y="88858"/>
                    </a:cubicBezTo>
                    <a:cubicBezTo>
                      <a:pt x="19945" y="88858"/>
                      <a:pt x="0" y="68913"/>
                      <a:pt x="0" y="44429"/>
                    </a:cubicBezTo>
                    <a:cubicBezTo>
                      <a:pt x="0" y="19945"/>
                      <a:pt x="19945" y="0"/>
                      <a:pt x="4442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3" name="자유형: 도형 772">
                <a:extLst>
                  <a:ext uri="{FF2B5EF4-FFF2-40B4-BE49-F238E27FC236}">
                    <a16:creationId xmlns:a16="http://schemas.microsoft.com/office/drawing/2014/main" xmlns="" id="{C86D06A7-6E68-420C-B047-015029425129}"/>
                  </a:ext>
                </a:extLst>
              </p:cNvPr>
              <p:cNvSpPr/>
              <p:nvPr/>
            </p:nvSpPr>
            <p:spPr>
              <a:xfrm flipV="1">
                <a:off x="11006416" y="992531"/>
                <a:ext cx="68776" cy="68776"/>
              </a:xfrm>
              <a:custGeom>
                <a:avLst/>
                <a:gdLst>
                  <a:gd name="connsiteX0" fmla="*/ 37689 w 68775"/>
                  <a:gd name="connsiteY0" fmla="*/ 137 h 68775"/>
                  <a:gd name="connsiteX1" fmla="*/ 39477 w 68775"/>
                  <a:gd name="connsiteY1" fmla="*/ 0 h 68775"/>
                  <a:gd name="connsiteX2" fmla="*/ 41128 w 68775"/>
                  <a:gd name="connsiteY2" fmla="*/ 137 h 68775"/>
                  <a:gd name="connsiteX3" fmla="*/ 78955 w 68775"/>
                  <a:gd name="connsiteY3" fmla="*/ 39477 h 68775"/>
                  <a:gd name="connsiteX4" fmla="*/ 39477 w 68775"/>
                  <a:gd name="connsiteY4" fmla="*/ 78955 h 68775"/>
                  <a:gd name="connsiteX5" fmla="*/ 0 w 68775"/>
                  <a:gd name="connsiteY5" fmla="*/ 39477 h 68775"/>
                  <a:gd name="connsiteX6" fmla="*/ 4952 w 68775"/>
                  <a:gd name="connsiteY6" fmla="*/ 20770 h 68775"/>
                  <a:gd name="connsiteX7" fmla="*/ 6602 w 68775"/>
                  <a:gd name="connsiteY7" fmla="*/ 17744 h 68775"/>
                  <a:gd name="connsiteX8" fmla="*/ 37689 w 68775"/>
                  <a:gd name="connsiteY8" fmla="*/ 137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7689" y="137"/>
                    </a:moveTo>
                    <a:cubicBezTo>
                      <a:pt x="38239" y="137"/>
                      <a:pt x="38790" y="0"/>
                      <a:pt x="39477" y="0"/>
                    </a:cubicBezTo>
                    <a:cubicBezTo>
                      <a:pt x="40027" y="0"/>
                      <a:pt x="40578" y="137"/>
                      <a:pt x="41128" y="137"/>
                    </a:cubicBezTo>
                    <a:cubicBezTo>
                      <a:pt x="62173" y="1100"/>
                      <a:pt x="78955" y="18294"/>
                      <a:pt x="78955" y="39477"/>
                    </a:cubicBezTo>
                    <a:cubicBezTo>
                      <a:pt x="78955" y="61348"/>
                      <a:pt x="61210" y="78955"/>
                      <a:pt x="39477" y="78955"/>
                    </a:cubicBezTo>
                    <a:cubicBezTo>
                      <a:pt x="17607" y="78955"/>
                      <a:pt x="0" y="61210"/>
                      <a:pt x="0" y="39477"/>
                    </a:cubicBezTo>
                    <a:cubicBezTo>
                      <a:pt x="0" y="32600"/>
                      <a:pt x="1926" y="26272"/>
                      <a:pt x="4952" y="20770"/>
                    </a:cubicBezTo>
                    <a:cubicBezTo>
                      <a:pt x="5502" y="19807"/>
                      <a:pt x="5915" y="18707"/>
                      <a:pt x="6602" y="17744"/>
                    </a:cubicBezTo>
                    <a:cubicBezTo>
                      <a:pt x="13205" y="7565"/>
                      <a:pt x="24622" y="688"/>
                      <a:pt x="37689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4" name="자유형: 도형 773">
                <a:extLst>
                  <a:ext uri="{FF2B5EF4-FFF2-40B4-BE49-F238E27FC236}">
                    <a16:creationId xmlns:a16="http://schemas.microsoft.com/office/drawing/2014/main" xmlns="" id="{CEC6503D-4591-4193-8141-24C1A3B5E1AF}"/>
                  </a:ext>
                </a:extLst>
              </p:cNvPr>
              <p:cNvSpPr/>
              <p:nvPr/>
            </p:nvSpPr>
            <p:spPr>
              <a:xfrm flipV="1">
                <a:off x="11016182" y="1684276"/>
                <a:ext cx="55021" cy="55021"/>
              </a:xfrm>
              <a:custGeom>
                <a:avLst/>
                <a:gdLst>
                  <a:gd name="connsiteX0" fmla="*/ 27923 w 55020"/>
                  <a:gd name="connsiteY0" fmla="*/ 59285 h 55020"/>
                  <a:gd name="connsiteX1" fmla="*/ 0 w 55020"/>
                  <a:gd name="connsiteY1" fmla="*/ 29711 h 55020"/>
                  <a:gd name="connsiteX2" fmla="*/ 29711 w 55020"/>
                  <a:gd name="connsiteY2" fmla="*/ 0 h 55020"/>
                  <a:gd name="connsiteX3" fmla="*/ 59422 w 55020"/>
                  <a:gd name="connsiteY3" fmla="*/ 29711 h 55020"/>
                  <a:gd name="connsiteX4" fmla="*/ 31499 w 55020"/>
                  <a:gd name="connsiteY4" fmla="*/ 59285 h 55020"/>
                  <a:gd name="connsiteX5" fmla="*/ 29849 w 55020"/>
                  <a:gd name="connsiteY5" fmla="*/ 59422 h 55020"/>
                  <a:gd name="connsiteX6" fmla="*/ 27923 w 55020"/>
                  <a:gd name="connsiteY6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27923" y="59285"/>
                    </a:moveTo>
                    <a:cubicBezTo>
                      <a:pt x="12380" y="58322"/>
                      <a:pt x="0" y="45530"/>
                      <a:pt x="0" y="29711"/>
                    </a:cubicBezTo>
                    <a:cubicBezTo>
                      <a:pt x="0" y="13342"/>
                      <a:pt x="13342" y="0"/>
                      <a:pt x="29711" y="0"/>
                    </a:cubicBezTo>
                    <a:cubicBezTo>
                      <a:pt x="46080" y="0"/>
                      <a:pt x="59422" y="13342"/>
                      <a:pt x="59422" y="29711"/>
                    </a:cubicBezTo>
                    <a:cubicBezTo>
                      <a:pt x="59422" y="45530"/>
                      <a:pt x="47043" y="58322"/>
                      <a:pt x="31499" y="59285"/>
                    </a:cubicBezTo>
                    <a:cubicBezTo>
                      <a:pt x="30949" y="59285"/>
                      <a:pt x="30399" y="59422"/>
                      <a:pt x="29849" y="59422"/>
                    </a:cubicBezTo>
                    <a:cubicBezTo>
                      <a:pt x="29023" y="59422"/>
                      <a:pt x="28473" y="59285"/>
                      <a:pt x="27923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5" name="자유형: 도형 774">
                <a:extLst>
                  <a:ext uri="{FF2B5EF4-FFF2-40B4-BE49-F238E27FC236}">
                    <a16:creationId xmlns:a16="http://schemas.microsoft.com/office/drawing/2014/main" xmlns="" id="{7EB75D3E-4591-4C3B-A5C4-873900333B46}"/>
                  </a:ext>
                </a:extLst>
              </p:cNvPr>
              <p:cNvSpPr/>
              <p:nvPr/>
            </p:nvSpPr>
            <p:spPr>
              <a:xfrm flipV="1">
                <a:off x="10420448" y="2697204"/>
                <a:ext cx="96286" cy="96286"/>
              </a:xfrm>
              <a:custGeom>
                <a:avLst/>
                <a:gdLst>
                  <a:gd name="connsiteX0" fmla="*/ 52269 w 96285"/>
                  <a:gd name="connsiteY0" fmla="*/ 0 h 96285"/>
                  <a:gd name="connsiteX1" fmla="*/ 104539 w 96285"/>
                  <a:gd name="connsiteY1" fmla="*/ 52269 h 96285"/>
                  <a:gd name="connsiteX2" fmla="*/ 97799 w 96285"/>
                  <a:gd name="connsiteY2" fmla="*/ 77579 h 96285"/>
                  <a:gd name="connsiteX3" fmla="*/ 96148 w 96285"/>
                  <a:gd name="connsiteY3" fmla="*/ 80605 h 96285"/>
                  <a:gd name="connsiteX4" fmla="*/ 52269 w 96285"/>
                  <a:gd name="connsiteY4" fmla="*/ 104539 h 96285"/>
                  <a:gd name="connsiteX5" fmla="*/ 0 w 96285"/>
                  <a:gd name="connsiteY5" fmla="*/ 52269 h 96285"/>
                  <a:gd name="connsiteX6" fmla="*/ 52269 w 96285"/>
                  <a:gd name="connsiteY6" fmla="*/ 0 h 9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285" h="96285">
                    <a:moveTo>
                      <a:pt x="52269" y="0"/>
                    </a:moveTo>
                    <a:cubicBezTo>
                      <a:pt x="81155" y="0"/>
                      <a:pt x="104539" y="23384"/>
                      <a:pt x="104539" y="52269"/>
                    </a:cubicBezTo>
                    <a:cubicBezTo>
                      <a:pt x="104539" y="61485"/>
                      <a:pt x="101925" y="70014"/>
                      <a:pt x="97799" y="77579"/>
                    </a:cubicBezTo>
                    <a:cubicBezTo>
                      <a:pt x="97249" y="78542"/>
                      <a:pt x="96836" y="79642"/>
                      <a:pt x="96148" y="80605"/>
                    </a:cubicBezTo>
                    <a:cubicBezTo>
                      <a:pt x="86795" y="95048"/>
                      <a:pt x="70701" y="104539"/>
                      <a:pt x="52269" y="104539"/>
                    </a:cubicBezTo>
                    <a:cubicBezTo>
                      <a:pt x="23384" y="104539"/>
                      <a:pt x="0" y="81155"/>
                      <a:pt x="0" y="52269"/>
                    </a:cubicBezTo>
                    <a:cubicBezTo>
                      <a:pt x="0" y="23384"/>
                      <a:pt x="23384" y="0"/>
                      <a:pt x="5226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6" name="자유형: 도형 775">
                <a:extLst>
                  <a:ext uri="{FF2B5EF4-FFF2-40B4-BE49-F238E27FC236}">
                    <a16:creationId xmlns:a16="http://schemas.microsoft.com/office/drawing/2014/main" xmlns="" id="{DF7EB0B6-D36C-42B3-A94E-6C2A5A648DA1}"/>
                  </a:ext>
                </a:extLst>
              </p:cNvPr>
              <p:cNvSpPr/>
              <p:nvPr/>
            </p:nvSpPr>
            <p:spPr>
              <a:xfrm flipV="1">
                <a:off x="11016595" y="2371620"/>
                <a:ext cx="55021" cy="55021"/>
              </a:xfrm>
              <a:custGeom>
                <a:avLst/>
                <a:gdLst>
                  <a:gd name="connsiteX0" fmla="*/ 29298 w 55020"/>
                  <a:gd name="connsiteY0" fmla="*/ 0 h 55020"/>
                  <a:gd name="connsiteX1" fmla="*/ 58597 w 55020"/>
                  <a:gd name="connsiteY1" fmla="*/ 29298 h 55020"/>
                  <a:gd name="connsiteX2" fmla="*/ 29298 w 55020"/>
                  <a:gd name="connsiteY2" fmla="*/ 58597 h 55020"/>
                  <a:gd name="connsiteX3" fmla="*/ 0 w 55020"/>
                  <a:gd name="connsiteY3" fmla="*/ 29298 h 55020"/>
                  <a:gd name="connsiteX4" fmla="*/ 3439 w 55020"/>
                  <a:gd name="connsiteY4" fmla="*/ 15819 h 55020"/>
                  <a:gd name="connsiteX5" fmla="*/ 5089 w 55020"/>
                  <a:gd name="connsiteY5" fmla="*/ 12792 h 55020"/>
                  <a:gd name="connsiteX6" fmla="*/ 29298 w 55020"/>
                  <a:gd name="connsiteY6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020" h="55020">
                    <a:moveTo>
                      <a:pt x="29298" y="0"/>
                    </a:moveTo>
                    <a:cubicBezTo>
                      <a:pt x="45529" y="0"/>
                      <a:pt x="58597" y="13205"/>
                      <a:pt x="58597" y="29298"/>
                    </a:cubicBezTo>
                    <a:cubicBezTo>
                      <a:pt x="58597" y="45530"/>
                      <a:pt x="45392" y="58597"/>
                      <a:pt x="29298" y="58597"/>
                    </a:cubicBezTo>
                    <a:cubicBezTo>
                      <a:pt x="13205" y="58597"/>
                      <a:pt x="0" y="45392"/>
                      <a:pt x="0" y="29298"/>
                    </a:cubicBezTo>
                    <a:cubicBezTo>
                      <a:pt x="0" y="24347"/>
                      <a:pt x="1375" y="19807"/>
                      <a:pt x="3439" y="15819"/>
                    </a:cubicBezTo>
                    <a:cubicBezTo>
                      <a:pt x="3989" y="14856"/>
                      <a:pt x="4402" y="13755"/>
                      <a:pt x="5089" y="12792"/>
                    </a:cubicBezTo>
                    <a:cubicBezTo>
                      <a:pt x="10316" y="5090"/>
                      <a:pt x="19120" y="0"/>
                      <a:pt x="29298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7" name="자유형: 도형 776">
                <a:extLst>
                  <a:ext uri="{FF2B5EF4-FFF2-40B4-BE49-F238E27FC236}">
                    <a16:creationId xmlns:a16="http://schemas.microsoft.com/office/drawing/2014/main" xmlns="" id="{9FA11CA6-D72E-4218-A8D5-3B91F4340936}"/>
                  </a:ext>
                </a:extLst>
              </p:cNvPr>
              <p:cNvSpPr/>
              <p:nvPr/>
            </p:nvSpPr>
            <p:spPr>
              <a:xfrm flipV="1">
                <a:off x="10435028" y="3397753"/>
                <a:ext cx="68776" cy="68776"/>
              </a:xfrm>
              <a:custGeom>
                <a:avLst/>
                <a:gdLst>
                  <a:gd name="connsiteX0" fmla="*/ 37689 w 68775"/>
                  <a:gd name="connsiteY0" fmla="*/ 75378 h 68775"/>
                  <a:gd name="connsiteX1" fmla="*/ 0 w 68775"/>
                  <a:gd name="connsiteY1" fmla="*/ 37689 h 68775"/>
                  <a:gd name="connsiteX2" fmla="*/ 36038 w 68775"/>
                  <a:gd name="connsiteY2" fmla="*/ 137 h 68775"/>
                  <a:gd name="connsiteX3" fmla="*/ 37827 w 68775"/>
                  <a:gd name="connsiteY3" fmla="*/ 0 h 68775"/>
                  <a:gd name="connsiteX4" fmla="*/ 39615 w 68775"/>
                  <a:gd name="connsiteY4" fmla="*/ 137 h 68775"/>
                  <a:gd name="connsiteX5" fmla="*/ 75653 w 68775"/>
                  <a:gd name="connsiteY5" fmla="*/ 37689 h 68775"/>
                  <a:gd name="connsiteX6" fmla="*/ 70976 w 68775"/>
                  <a:gd name="connsiteY6" fmla="*/ 55571 h 68775"/>
                  <a:gd name="connsiteX7" fmla="*/ 69326 w 68775"/>
                  <a:gd name="connsiteY7" fmla="*/ 58597 h 68775"/>
                  <a:gd name="connsiteX8" fmla="*/ 37689 w 68775"/>
                  <a:gd name="connsiteY8" fmla="*/ 75378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7689" y="75378"/>
                    </a:moveTo>
                    <a:cubicBezTo>
                      <a:pt x="16781" y="75378"/>
                      <a:pt x="0" y="58459"/>
                      <a:pt x="0" y="37689"/>
                    </a:cubicBezTo>
                    <a:cubicBezTo>
                      <a:pt x="0" y="17469"/>
                      <a:pt x="15956" y="963"/>
                      <a:pt x="36038" y="137"/>
                    </a:cubicBezTo>
                    <a:cubicBezTo>
                      <a:pt x="36588" y="137"/>
                      <a:pt x="37139" y="0"/>
                      <a:pt x="37827" y="0"/>
                    </a:cubicBezTo>
                    <a:cubicBezTo>
                      <a:pt x="38514" y="0"/>
                      <a:pt x="38927" y="137"/>
                      <a:pt x="39615" y="137"/>
                    </a:cubicBezTo>
                    <a:cubicBezTo>
                      <a:pt x="59697" y="1100"/>
                      <a:pt x="75653" y="17469"/>
                      <a:pt x="75653" y="37689"/>
                    </a:cubicBezTo>
                    <a:cubicBezTo>
                      <a:pt x="75653" y="44154"/>
                      <a:pt x="73865" y="50206"/>
                      <a:pt x="70976" y="55571"/>
                    </a:cubicBezTo>
                    <a:cubicBezTo>
                      <a:pt x="70426" y="56534"/>
                      <a:pt x="70014" y="57634"/>
                      <a:pt x="69326" y="58597"/>
                    </a:cubicBezTo>
                    <a:cubicBezTo>
                      <a:pt x="62311" y="68638"/>
                      <a:pt x="50756" y="75378"/>
                      <a:pt x="37689" y="7537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8" name="자유형: 도형 777">
                <a:extLst>
                  <a:ext uri="{FF2B5EF4-FFF2-40B4-BE49-F238E27FC236}">
                    <a16:creationId xmlns:a16="http://schemas.microsoft.com/office/drawing/2014/main" xmlns="" id="{E645FC13-5214-4964-BE48-A88197A1FEF1}"/>
                  </a:ext>
                </a:extLst>
              </p:cNvPr>
              <p:cNvSpPr/>
              <p:nvPr/>
            </p:nvSpPr>
            <p:spPr>
              <a:xfrm flipV="1">
                <a:off x="10437366" y="4083171"/>
                <a:ext cx="68776" cy="68776"/>
              </a:xfrm>
              <a:custGeom>
                <a:avLst/>
                <a:gdLst>
                  <a:gd name="connsiteX0" fmla="*/ 33563 w 68775"/>
                  <a:gd name="connsiteY0" fmla="*/ 70289 h 68775"/>
                  <a:gd name="connsiteX1" fmla="*/ 0 w 68775"/>
                  <a:gd name="connsiteY1" fmla="*/ 35213 h 68775"/>
                  <a:gd name="connsiteX2" fmla="*/ 4264 w 68775"/>
                  <a:gd name="connsiteY2" fmla="*/ 18707 h 68775"/>
                  <a:gd name="connsiteX3" fmla="*/ 5915 w 68775"/>
                  <a:gd name="connsiteY3" fmla="*/ 15681 h 68775"/>
                  <a:gd name="connsiteX4" fmla="*/ 35213 w 68775"/>
                  <a:gd name="connsiteY4" fmla="*/ 0 h 68775"/>
                  <a:gd name="connsiteX5" fmla="*/ 70426 w 68775"/>
                  <a:gd name="connsiteY5" fmla="*/ 35213 h 68775"/>
                  <a:gd name="connsiteX6" fmla="*/ 36864 w 68775"/>
                  <a:gd name="connsiteY6" fmla="*/ 70289 h 68775"/>
                  <a:gd name="connsiteX7" fmla="*/ 35076 w 68775"/>
                  <a:gd name="connsiteY7" fmla="*/ 70426 h 68775"/>
                  <a:gd name="connsiteX8" fmla="*/ 33563 w 68775"/>
                  <a:gd name="connsiteY8" fmla="*/ 70289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3563" y="70289"/>
                    </a:moveTo>
                    <a:cubicBezTo>
                      <a:pt x="14856" y="69326"/>
                      <a:pt x="0" y="54058"/>
                      <a:pt x="0" y="35213"/>
                    </a:cubicBezTo>
                    <a:cubicBezTo>
                      <a:pt x="0" y="29161"/>
                      <a:pt x="1651" y="23659"/>
                      <a:pt x="4264" y="18707"/>
                    </a:cubicBezTo>
                    <a:cubicBezTo>
                      <a:pt x="4814" y="17744"/>
                      <a:pt x="5227" y="16644"/>
                      <a:pt x="5915" y="15681"/>
                    </a:cubicBezTo>
                    <a:cubicBezTo>
                      <a:pt x="12242" y="6190"/>
                      <a:pt x="22971" y="0"/>
                      <a:pt x="35213" y="0"/>
                    </a:cubicBezTo>
                    <a:cubicBezTo>
                      <a:pt x="54608" y="0"/>
                      <a:pt x="70426" y="15818"/>
                      <a:pt x="70426" y="35213"/>
                    </a:cubicBezTo>
                    <a:cubicBezTo>
                      <a:pt x="70426" y="54058"/>
                      <a:pt x="55571" y="69326"/>
                      <a:pt x="36864" y="70289"/>
                    </a:cubicBezTo>
                    <a:cubicBezTo>
                      <a:pt x="36314" y="70289"/>
                      <a:pt x="35763" y="70426"/>
                      <a:pt x="35076" y="70426"/>
                    </a:cubicBezTo>
                    <a:cubicBezTo>
                      <a:pt x="34388" y="70426"/>
                      <a:pt x="34250" y="70289"/>
                      <a:pt x="33563" y="7028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79" name="자유형: 도형 778">
                <a:extLst>
                  <a:ext uri="{FF2B5EF4-FFF2-40B4-BE49-F238E27FC236}">
                    <a16:creationId xmlns:a16="http://schemas.microsoft.com/office/drawing/2014/main" xmlns="" id="{3C0F7EC1-FA9E-41CA-B826-A55F6C205A4E}"/>
                  </a:ext>
                </a:extLst>
              </p:cNvPr>
              <p:cNvSpPr/>
              <p:nvPr/>
            </p:nvSpPr>
            <p:spPr>
              <a:xfrm flipV="1">
                <a:off x="11008617" y="302574"/>
                <a:ext cx="68776" cy="68776"/>
              </a:xfrm>
              <a:custGeom>
                <a:avLst/>
                <a:gdLst>
                  <a:gd name="connsiteX0" fmla="*/ 37276 w 68775"/>
                  <a:gd name="connsiteY0" fmla="*/ 74553 h 68775"/>
                  <a:gd name="connsiteX1" fmla="*/ 0 w 68775"/>
                  <a:gd name="connsiteY1" fmla="*/ 37277 h 68775"/>
                  <a:gd name="connsiteX2" fmla="*/ 37276 w 68775"/>
                  <a:gd name="connsiteY2" fmla="*/ 0 h 68775"/>
                  <a:gd name="connsiteX3" fmla="*/ 74553 w 68775"/>
                  <a:gd name="connsiteY3" fmla="*/ 37277 h 68775"/>
                  <a:gd name="connsiteX4" fmla="*/ 70014 w 68775"/>
                  <a:gd name="connsiteY4" fmla="*/ 54883 h 68775"/>
                  <a:gd name="connsiteX5" fmla="*/ 68363 w 68775"/>
                  <a:gd name="connsiteY5" fmla="*/ 57909 h 68775"/>
                  <a:gd name="connsiteX6" fmla="*/ 37276 w 68775"/>
                  <a:gd name="connsiteY6" fmla="*/ 74553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775" h="68775">
                    <a:moveTo>
                      <a:pt x="37276" y="74553"/>
                    </a:moveTo>
                    <a:cubicBezTo>
                      <a:pt x="16644" y="74553"/>
                      <a:pt x="0" y="57909"/>
                      <a:pt x="0" y="37277"/>
                    </a:cubicBezTo>
                    <a:cubicBezTo>
                      <a:pt x="0" y="16644"/>
                      <a:pt x="16644" y="0"/>
                      <a:pt x="37276" y="0"/>
                    </a:cubicBezTo>
                    <a:cubicBezTo>
                      <a:pt x="57909" y="0"/>
                      <a:pt x="74553" y="16644"/>
                      <a:pt x="74553" y="37277"/>
                    </a:cubicBezTo>
                    <a:cubicBezTo>
                      <a:pt x="74553" y="43604"/>
                      <a:pt x="72765" y="49656"/>
                      <a:pt x="70014" y="54883"/>
                    </a:cubicBezTo>
                    <a:cubicBezTo>
                      <a:pt x="69463" y="55846"/>
                      <a:pt x="69051" y="56946"/>
                      <a:pt x="68363" y="57909"/>
                    </a:cubicBezTo>
                    <a:cubicBezTo>
                      <a:pt x="61485" y="67950"/>
                      <a:pt x="50206" y="74553"/>
                      <a:pt x="37276" y="7455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0" name="자유형: 도형 779">
                <a:extLst>
                  <a:ext uri="{FF2B5EF4-FFF2-40B4-BE49-F238E27FC236}">
                    <a16:creationId xmlns:a16="http://schemas.microsoft.com/office/drawing/2014/main" xmlns="" id="{39361DBA-5F90-4319-9478-EB65DC9F74CE}"/>
                  </a:ext>
                </a:extLst>
              </p:cNvPr>
              <p:cNvSpPr/>
              <p:nvPr/>
            </p:nvSpPr>
            <p:spPr>
              <a:xfrm flipV="1">
                <a:off x="10445482" y="1351816"/>
                <a:ext cx="41265" cy="41265"/>
              </a:xfrm>
              <a:custGeom>
                <a:avLst/>
                <a:gdLst>
                  <a:gd name="connsiteX0" fmla="*/ 0 w 41265"/>
                  <a:gd name="connsiteY0" fmla="*/ 27373 h 41265"/>
                  <a:gd name="connsiteX1" fmla="*/ 3164 w 41265"/>
                  <a:gd name="connsiteY1" fmla="*/ 14856 h 41265"/>
                  <a:gd name="connsiteX2" fmla="*/ 4814 w 41265"/>
                  <a:gd name="connsiteY2" fmla="*/ 11829 h 41265"/>
                  <a:gd name="connsiteX3" fmla="*/ 27235 w 41265"/>
                  <a:gd name="connsiteY3" fmla="*/ 0 h 41265"/>
                  <a:gd name="connsiteX4" fmla="*/ 49656 w 41265"/>
                  <a:gd name="connsiteY4" fmla="*/ 11829 h 41265"/>
                  <a:gd name="connsiteX5" fmla="*/ 51307 w 41265"/>
                  <a:gd name="connsiteY5" fmla="*/ 14856 h 41265"/>
                  <a:gd name="connsiteX6" fmla="*/ 54470 w 41265"/>
                  <a:gd name="connsiteY6" fmla="*/ 27373 h 41265"/>
                  <a:gd name="connsiteX7" fmla="*/ 51307 w 41265"/>
                  <a:gd name="connsiteY7" fmla="*/ 39753 h 41265"/>
                  <a:gd name="connsiteX8" fmla="*/ 49656 w 41265"/>
                  <a:gd name="connsiteY8" fmla="*/ 42778 h 41265"/>
                  <a:gd name="connsiteX9" fmla="*/ 27235 w 41265"/>
                  <a:gd name="connsiteY9" fmla="*/ 54608 h 41265"/>
                  <a:gd name="connsiteX10" fmla="*/ 4814 w 41265"/>
                  <a:gd name="connsiteY10" fmla="*/ 42778 h 41265"/>
                  <a:gd name="connsiteX11" fmla="*/ 3164 w 41265"/>
                  <a:gd name="connsiteY11" fmla="*/ 39753 h 41265"/>
                  <a:gd name="connsiteX12" fmla="*/ 0 w 41265"/>
                  <a:gd name="connsiteY12" fmla="*/ 27373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265" h="41265">
                    <a:moveTo>
                      <a:pt x="0" y="27373"/>
                    </a:moveTo>
                    <a:cubicBezTo>
                      <a:pt x="0" y="22834"/>
                      <a:pt x="1238" y="18707"/>
                      <a:pt x="3164" y="14856"/>
                    </a:cubicBezTo>
                    <a:cubicBezTo>
                      <a:pt x="3714" y="13893"/>
                      <a:pt x="4264" y="12792"/>
                      <a:pt x="4814" y="11829"/>
                    </a:cubicBezTo>
                    <a:cubicBezTo>
                      <a:pt x="9766" y="4677"/>
                      <a:pt x="17882" y="0"/>
                      <a:pt x="27235" y="0"/>
                    </a:cubicBezTo>
                    <a:cubicBezTo>
                      <a:pt x="36589" y="0"/>
                      <a:pt x="44704" y="4677"/>
                      <a:pt x="49656" y="11829"/>
                    </a:cubicBezTo>
                    <a:cubicBezTo>
                      <a:pt x="50344" y="12792"/>
                      <a:pt x="50756" y="13755"/>
                      <a:pt x="51307" y="14856"/>
                    </a:cubicBezTo>
                    <a:cubicBezTo>
                      <a:pt x="53232" y="18570"/>
                      <a:pt x="54470" y="22834"/>
                      <a:pt x="54470" y="27373"/>
                    </a:cubicBezTo>
                    <a:cubicBezTo>
                      <a:pt x="54470" y="31912"/>
                      <a:pt x="53232" y="36039"/>
                      <a:pt x="51307" y="39753"/>
                    </a:cubicBezTo>
                    <a:cubicBezTo>
                      <a:pt x="50756" y="40715"/>
                      <a:pt x="50206" y="41816"/>
                      <a:pt x="49656" y="42778"/>
                    </a:cubicBezTo>
                    <a:cubicBezTo>
                      <a:pt x="44704" y="49931"/>
                      <a:pt x="36589" y="54608"/>
                      <a:pt x="27235" y="54608"/>
                    </a:cubicBezTo>
                    <a:cubicBezTo>
                      <a:pt x="17882" y="54608"/>
                      <a:pt x="9766" y="49931"/>
                      <a:pt x="4814" y="42778"/>
                    </a:cubicBezTo>
                    <a:cubicBezTo>
                      <a:pt x="4127" y="41816"/>
                      <a:pt x="3714" y="40853"/>
                      <a:pt x="3164" y="39753"/>
                    </a:cubicBezTo>
                    <a:cubicBezTo>
                      <a:pt x="1238" y="36039"/>
                      <a:pt x="0" y="31912"/>
                      <a:pt x="0" y="2737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1" name="자유형: 도형 780">
                <a:extLst>
                  <a:ext uri="{FF2B5EF4-FFF2-40B4-BE49-F238E27FC236}">
                    <a16:creationId xmlns:a16="http://schemas.microsoft.com/office/drawing/2014/main" xmlns="" id="{5BA23DDE-75DA-4203-A056-D609E8D6BD3D}"/>
                  </a:ext>
                </a:extLst>
              </p:cNvPr>
              <p:cNvSpPr/>
              <p:nvPr/>
            </p:nvSpPr>
            <p:spPr>
              <a:xfrm flipV="1">
                <a:off x="9866391" y="1687715"/>
                <a:ext cx="55021" cy="55021"/>
              </a:xfrm>
              <a:custGeom>
                <a:avLst/>
                <a:gdLst>
                  <a:gd name="connsiteX0" fmla="*/ 33150 w 55020"/>
                  <a:gd name="connsiteY0" fmla="*/ 0 h 55020"/>
                  <a:gd name="connsiteX1" fmla="*/ 66300 w 55020"/>
                  <a:gd name="connsiteY1" fmla="*/ 33150 h 55020"/>
                  <a:gd name="connsiteX2" fmla="*/ 33150 w 55020"/>
                  <a:gd name="connsiteY2" fmla="*/ 66300 h 55020"/>
                  <a:gd name="connsiteX3" fmla="*/ 0 w 55020"/>
                  <a:gd name="connsiteY3" fmla="*/ 33150 h 55020"/>
                  <a:gd name="connsiteX4" fmla="*/ 33150 w 55020"/>
                  <a:gd name="connsiteY4" fmla="*/ 0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20" h="55020">
                    <a:moveTo>
                      <a:pt x="33150" y="0"/>
                    </a:moveTo>
                    <a:cubicBezTo>
                      <a:pt x="51444" y="0"/>
                      <a:pt x="66300" y="14856"/>
                      <a:pt x="66300" y="33150"/>
                    </a:cubicBezTo>
                    <a:cubicBezTo>
                      <a:pt x="66300" y="51444"/>
                      <a:pt x="51444" y="66300"/>
                      <a:pt x="33150" y="66300"/>
                    </a:cubicBezTo>
                    <a:cubicBezTo>
                      <a:pt x="14856" y="66300"/>
                      <a:pt x="0" y="51444"/>
                      <a:pt x="0" y="33150"/>
                    </a:cubicBezTo>
                    <a:cubicBezTo>
                      <a:pt x="0" y="14856"/>
                      <a:pt x="14856" y="0"/>
                      <a:pt x="33150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2" name="자유형: 도형 781">
                <a:extLst>
                  <a:ext uri="{FF2B5EF4-FFF2-40B4-BE49-F238E27FC236}">
                    <a16:creationId xmlns:a16="http://schemas.microsoft.com/office/drawing/2014/main" xmlns="" id="{E451B585-B324-4968-B46B-A0DFB3520F17}"/>
                  </a:ext>
                </a:extLst>
              </p:cNvPr>
              <p:cNvSpPr/>
              <p:nvPr/>
            </p:nvSpPr>
            <p:spPr>
              <a:xfrm flipV="1">
                <a:off x="9868592" y="3061027"/>
                <a:ext cx="55021" cy="55021"/>
              </a:xfrm>
              <a:custGeom>
                <a:avLst/>
                <a:gdLst>
                  <a:gd name="connsiteX0" fmla="*/ 30949 w 55020"/>
                  <a:gd name="connsiteY0" fmla="*/ 61898 h 55020"/>
                  <a:gd name="connsiteX1" fmla="*/ 0 w 55020"/>
                  <a:gd name="connsiteY1" fmla="*/ 30949 h 55020"/>
                  <a:gd name="connsiteX2" fmla="*/ 30949 w 55020"/>
                  <a:gd name="connsiteY2" fmla="*/ 0 h 55020"/>
                  <a:gd name="connsiteX3" fmla="*/ 61898 w 55020"/>
                  <a:gd name="connsiteY3" fmla="*/ 30949 h 55020"/>
                  <a:gd name="connsiteX4" fmla="*/ 30949 w 55020"/>
                  <a:gd name="connsiteY4" fmla="*/ 6189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20" h="55020">
                    <a:moveTo>
                      <a:pt x="30949" y="61898"/>
                    </a:moveTo>
                    <a:cubicBezTo>
                      <a:pt x="13893" y="61898"/>
                      <a:pt x="0" y="48005"/>
                      <a:pt x="0" y="30949"/>
                    </a:cubicBezTo>
                    <a:cubicBezTo>
                      <a:pt x="0" y="13893"/>
                      <a:pt x="13893" y="0"/>
                      <a:pt x="30949" y="0"/>
                    </a:cubicBezTo>
                    <a:cubicBezTo>
                      <a:pt x="48005" y="0"/>
                      <a:pt x="61898" y="13893"/>
                      <a:pt x="61898" y="30949"/>
                    </a:cubicBezTo>
                    <a:cubicBezTo>
                      <a:pt x="61898" y="48005"/>
                      <a:pt x="48005" y="61898"/>
                      <a:pt x="30949" y="6189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3" name="자유형: 도형 782">
                <a:extLst>
                  <a:ext uri="{FF2B5EF4-FFF2-40B4-BE49-F238E27FC236}">
                    <a16:creationId xmlns:a16="http://schemas.microsoft.com/office/drawing/2014/main" xmlns="" id="{3DAC86ED-888D-4D32-BE8A-77965F1E419F}"/>
                  </a:ext>
                </a:extLst>
              </p:cNvPr>
              <p:cNvSpPr/>
              <p:nvPr/>
            </p:nvSpPr>
            <p:spPr>
              <a:xfrm flipV="1">
                <a:off x="9874369" y="1005737"/>
                <a:ext cx="41265" cy="41265"/>
              </a:xfrm>
              <a:custGeom>
                <a:avLst/>
                <a:gdLst>
                  <a:gd name="connsiteX0" fmla="*/ 25172 w 41265"/>
                  <a:gd name="connsiteY0" fmla="*/ 0 h 41265"/>
                  <a:gd name="connsiteX1" fmla="*/ 45804 w 41265"/>
                  <a:gd name="connsiteY1" fmla="*/ 10867 h 41265"/>
                  <a:gd name="connsiteX2" fmla="*/ 47455 w 41265"/>
                  <a:gd name="connsiteY2" fmla="*/ 13893 h 41265"/>
                  <a:gd name="connsiteX3" fmla="*/ 50344 w 41265"/>
                  <a:gd name="connsiteY3" fmla="*/ 25309 h 41265"/>
                  <a:gd name="connsiteX4" fmla="*/ 25172 w 41265"/>
                  <a:gd name="connsiteY4" fmla="*/ 50481 h 41265"/>
                  <a:gd name="connsiteX5" fmla="*/ 0 w 41265"/>
                  <a:gd name="connsiteY5" fmla="*/ 25309 h 41265"/>
                  <a:gd name="connsiteX6" fmla="*/ 2889 w 41265"/>
                  <a:gd name="connsiteY6" fmla="*/ 13893 h 41265"/>
                  <a:gd name="connsiteX7" fmla="*/ 4539 w 41265"/>
                  <a:gd name="connsiteY7" fmla="*/ 10867 h 41265"/>
                  <a:gd name="connsiteX8" fmla="*/ 25172 w 41265"/>
                  <a:gd name="connsiteY8" fmla="*/ 0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65" h="41265">
                    <a:moveTo>
                      <a:pt x="25172" y="0"/>
                    </a:moveTo>
                    <a:cubicBezTo>
                      <a:pt x="33700" y="0"/>
                      <a:pt x="41265" y="4264"/>
                      <a:pt x="45804" y="10867"/>
                    </a:cubicBezTo>
                    <a:cubicBezTo>
                      <a:pt x="46492" y="11829"/>
                      <a:pt x="47042" y="12792"/>
                      <a:pt x="47455" y="13893"/>
                    </a:cubicBezTo>
                    <a:cubicBezTo>
                      <a:pt x="49243" y="17332"/>
                      <a:pt x="50344" y="21183"/>
                      <a:pt x="50344" y="25309"/>
                    </a:cubicBezTo>
                    <a:cubicBezTo>
                      <a:pt x="50344" y="39202"/>
                      <a:pt x="39065" y="50481"/>
                      <a:pt x="25172" y="50481"/>
                    </a:cubicBezTo>
                    <a:cubicBezTo>
                      <a:pt x="11279" y="50481"/>
                      <a:pt x="0" y="39202"/>
                      <a:pt x="0" y="25309"/>
                    </a:cubicBezTo>
                    <a:cubicBezTo>
                      <a:pt x="0" y="21183"/>
                      <a:pt x="1100" y="17332"/>
                      <a:pt x="2889" y="13893"/>
                    </a:cubicBezTo>
                    <a:cubicBezTo>
                      <a:pt x="3439" y="12930"/>
                      <a:pt x="3989" y="11829"/>
                      <a:pt x="4539" y="10867"/>
                    </a:cubicBezTo>
                    <a:cubicBezTo>
                      <a:pt x="9078" y="4264"/>
                      <a:pt x="16644" y="0"/>
                      <a:pt x="25172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4" name="자유형: 도형 783">
                <a:extLst>
                  <a:ext uri="{FF2B5EF4-FFF2-40B4-BE49-F238E27FC236}">
                    <a16:creationId xmlns:a16="http://schemas.microsoft.com/office/drawing/2014/main" xmlns="" id="{97CC1DE1-9F5B-427F-8C67-D1D1A954330F}"/>
                  </a:ext>
                </a:extLst>
              </p:cNvPr>
              <p:cNvSpPr/>
              <p:nvPr/>
            </p:nvSpPr>
            <p:spPr>
              <a:xfrm flipV="1">
                <a:off x="9295416" y="654017"/>
                <a:ext cx="55021" cy="55021"/>
              </a:xfrm>
              <a:custGeom>
                <a:avLst/>
                <a:gdLst>
                  <a:gd name="connsiteX0" fmla="*/ 0 w 55020"/>
                  <a:gd name="connsiteY0" fmla="*/ 31087 h 55020"/>
                  <a:gd name="connsiteX1" fmla="*/ 29298 w 55020"/>
                  <a:gd name="connsiteY1" fmla="*/ 138 h 55020"/>
                  <a:gd name="connsiteX2" fmla="*/ 30949 w 55020"/>
                  <a:gd name="connsiteY2" fmla="*/ 0 h 55020"/>
                  <a:gd name="connsiteX3" fmla="*/ 32737 w 55020"/>
                  <a:gd name="connsiteY3" fmla="*/ 138 h 55020"/>
                  <a:gd name="connsiteX4" fmla="*/ 62036 w 55020"/>
                  <a:gd name="connsiteY4" fmla="*/ 31087 h 55020"/>
                  <a:gd name="connsiteX5" fmla="*/ 30949 w 55020"/>
                  <a:gd name="connsiteY5" fmla="*/ 62173 h 55020"/>
                  <a:gd name="connsiteX6" fmla="*/ 5227 w 55020"/>
                  <a:gd name="connsiteY6" fmla="*/ 48556 h 55020"/>
                  <a:gd name="connsiteX7" fmla="*/ 3576 w 55020"/>
                  <a:gd name="connsiteY7" fmla="*/ 45529 h 55020"/>
                  <a:gd name="connsiteX8" fmla="*/ 0 w 55020"/>
                  <a:gd name="connsiteY8" fmla="*/ 31087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20" h="55020">
                    <a:moveTo>
                      <a:pt x="0" y="31087"/>
                    </a:moveTo>
                    <a:cubicBezTo>
                      <a:pt x="0" y="14580"/>
                      <a:pt x="13067" y="1100"/>
                      <a:pt x="29298" y="138"/>
                    </a:cubicBezTo>
                    <a:cubicBezTo>
                      <a:pt x="29849" y="138"/>
                      <a:pt x="30399" y="0"/>
                      <a:pt x="30949" y="0"/>
                    </a:cubicBezTo>
                    <a:cubicBezTo>
                      <a:pt x="31499" y="0"/>
                      <a:pt x="32049" y="138"/>
                      <a:pt x="32737" y="138"/>
                    </a:cubicBezTo>
                    <a:cubicBezTo>
                      <a:pt x="49106" y="1100"/>
                      <a:pt x="62036" y="14443"/>
                      <a:pt x="62036" y="31087"/>
                    </a:cubicBezTo>
                    <a:cubicBezTo>
                      <a:pt x="62036" y="48281"/>
                      <a:pt x="48143" y="62173"/>
                      <a:pt x="30949" y="62173"/>
                    </a:cubicBezTo>
                    <a:cubicBezTo>
                      <a:pt x="20220" y="62173"/>
                      <a:pt x="10867" y="56809"/>
                      <a:pt x="5227" y="48556"/>
                    </a:cubicBezTo>
                    <a:cubicBezTo>
                      <a:pt x="4539" y="47593"/>
                      <a:pt x="4127" y="46492"/>
                      <a:pt x="3576" y="45529"/>
                    </a:cubicBezTo>
                    <a:cubicBezTo>
                      <a:pt x="1375" y="41128"/>
                      <a:pt x="0" y="36313"/>
                      <a:pt x="0" y="3108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5" name="자유형: 도형 784">
                <a:extLst>
                  <a:ext uri="{FF2B5EF4-FFF2-40B4-BE49-F238E27FC236}">
                    <a16:creationId xmlns:a16="http://schemas.microsoft.com/office/drawing/2014/main" xmlns="" id="{D349DB5E-257F-4370-8EF3-3EE7353870F8}"/>
                  </a:ext>
                </a:extLst>
              </p:cNvPr>
              <p:cNvSpPr/>
              <p:nvPr/>
            </p:nvSpPr>
            <p:spPr>
              <a:xfrm flipV="1">
                <a:off x="9295416" y="-6228"/>
                <a:ext cx="55021" cy="27510"/>
              </a:xfrm>
              <a:custGeom>
                <a:avLst/>
                <a:gdLst>
                  <a:gd name="connsiteX0" fmla="*/ 31087 w 55020"/>
                  <a:gd name="connsiteY0" fmla="*/ 0 h 27510"/>
                  <a:gd name="connsiteX1" fmla="*/ 62173 w 55020"/>
                  <a:gd name="connsiteY1" fmla="*/ 31087 h 27510"/>
                  <a:gd name="connsiteX2" fmla="*/ 0 w 55020"/>
                  <a:gd name="connsiteY2" fmla="*/ 31087 h 27510"/>
                  <a:gd name="connsiteX3" fmla="*/ 31087 w 55020"/>
                  <a:gd name="connsiteY3" fmla="*/ 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020" h="27510">
                    <a:moveTo>
                      <a:pt x="31087" y="0"/>
                    </a:moveTo>
                    <a:cubicBezTo>
                      <a:pt x="48281" y="0"/>
                      <a:pt x="62173" y="13893"/>
                      <a:pt x="62173" y="31087"/>
                    </a:cubicBezTo>
                    <a:lnTo>
                      <a:pt x="0" y="31087"/>
                    </a:lnTo>
                    <a:cubicBezTo>
                      <a:pt x="0" y="13893"/>
                      <a:pt x="13893" y="0"/>
                      <a:pt x="31087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6" name="자유형: 도형 785">
                <a:extLst>
                  <a:ext uri="{FF2B5EF4-FFF2-40B4-BE49-F238E27FC236}">
                    <a16:creationId xmlns:a16="http://schemas.microsoft.com/office/drawing/2014/main" xmlns="" id="{89D461EA-ACCB-4731-9F86-6004DDD90095}"/>
                  </a:ext>
                </a:extLst>
              </p:cNvPr>
              <p:cNvSpPr/>
              <p:nvPr/>
            </p:nvSpPr>
            <p:spPr>
              <a:xfrm flipV="1">
                <a:off x="9279322" y="1330082"/>
                <a:ext cx="82531" cy="82531"/>
              </a:xfrm>
              <a:custGeom>
                <a:avLst/>
                <a:gdLst>
                  <a:gd name="connsiteX0" fmla="*/ 45392 w 82530"/>
                  <a:gd name="connsiteY0" fmla="*/ 93810 h 82530"/>
                  <a:gd name="connsiteX1" fmla="*/ 7703 w 82530"/>
                  <a:gd name="connsiteY1" fmla="*/ 72627 h 82530"/>
                  <a:gd name="connsiteX2" fmla="*/ 6052 w 82530"/>
                  <a:gd name="connsiteY2" fmla="*/ 69601 h 82530"/>
                  <a:gd name="connsiteX3" fmla="*/ 0 w 82530"/>
                  <a:gd name="connsiteY3" fmla="*/ 47043 h 82530"/>
                  <a:gd name="connsiteX4" fmla="*/ 6052 w 82530"/>
                  <a:gd name="connsiteY4" fmla="*/ 24484 h 82530"/>
                  <a:gd name="connsiteX5" fmla="*/ 7703 w 82530"/>
                  <a:gd name="connsiteY5" fmla="*/ 21458 h 82530"/>
                  <a:gd name="connsiteX6" fmla="*/ 47043 w 82530"/>
                  <a:gd name="connsiteY6" fmla="*/ 0 h 82530"/>
                  <a:gd name="connsiteX7" fmla="*/ 94085 w 82530"/>
                  <a:gd name="connsiteY7" fmla="*/ 47043 h 82530"/>
                  <a:gd name="connsiteX8" fmla="*/ 88033 w 82530"/>
                  <a:gd name="connsiteY8" fmla="*/ 69601 h 82530"/>
                  <a:gd name="connsiteX9" fmla="*/ 86382 w 82530"/>
                  <a:gd name="connsiteY9" fmla="*/ 72627 h 82530"/>
                  <a:gd name="connsiteX10" fmla="*/ 48693 w 82530"/>
                  <a:gd name="connsiteY10" fmla="*/ 93810 h 82530"/>
                  <a:gd name="connsiteX11" fmla="*/ 46905 w 82530"/>
                  <a:gd name="connsiteY11" fmla="*/ 93948 h 82530"/>
                  <a:gd name="connsiteX12" fmla="*/ 45392 w 82530"/>
                  <a:gd name="connsiteY12" fmla="*/ 9381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30" h="82530">
                    <a:moveTo>
                      <a:pt x="45392" y="93810"/>
                    </a:moveTo>
                    <a:cubicBezTo>
                      <a:pt x="29574" y="93260"/>
                      <a:pt x="15818" y="85007"/>
                      <a:pt x="7703" y="72627"/>
                    </a:cubicBezTo>
                    <a:cubicBezTo>
                      <a:pt x="7015" y="71664"/>
                      <a:pt x="6602" y="70564"/>
                      <a:pt x="6052" y="69601"/>
                    </a:cubicBezTo>
                    <a:cubicBezTo>
                      <a:pt x="2338" y="62861"/>
                      <a:pt x="0" y="55296"/>
                      <a:pt x="0" y="47043"/>
                    </a:cubicBezTo>
                    <a:cubicBezTo>
                      <a:pt x="0" y="38790"/>
                      <a:pt x="2338" y="31224"/>
                      <a:pt x="6052" y="24484"/>
                    </a:cubicBezTo>
                    <a:cubicBezTo>
                      <a:pt x="6602" y="23521"/>
                      <a:pt x="7015" y="22421"/>
                      <a:pt x="7703" y="21458"/>
                    </a:cubicBezTo>
                    <a:cubicBezTo>
                      <a:pt x="16093" y="8528"/>
                      <a:pt x="30536" y="0"/>
                      <a:pt x="47043" y="0"/>
                    </a:cubicBezTo>
                    <a:cubicBezTo>
                      <a:pt x="73040" y="0"/>
                      <a:pt x="94085" y="21045"/>
                      <a:pt x="94085" y="47043"/>
                    </a:cubicBezTo>
                    <a:cubicBezTo>
                      <a:pt x="94085" y="55296"/>
                      <a:pt x="91747" y="62861"/>
                      <a:pt x="88033" y="69601"/>
                    </a:cubicBezTo>
                    <a:cubicBezTo>
                      <a:pt x="87483" y="70564"/>
                      <a:pt x="87070" y="71664"/>
                      <a:pt x="86382" y="72627"/>
                    </a:cubicBezTo>
                    <a:cubicBezTo>
                      <a:pt x="78267" y="85007"/>
                      <a:pt x="64512" y="93260"/>
                      <a:pt x="48693" y="93810"/>
                    </a:cubicBezTo>
                    <a:cubicBezTo>
                      <a:pt x="48143" y="93810"/>
                      <a:pt x="47593" y="93948"/>
                      <a:pt x="46905" y="93948"/>
                    </a:cubicBezTo>
                    <a:cubicBezTo>
                      <a:pt x="46492" y="93948"/>
                      <a:pt x="45942" y="93810"/>
                      <a:pt x="45392" y="9381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7" name="자유형: 도형 786">
                <a:extLst>
                  <a:ext uri="{FF2B5EF4-FFF2-40B4-BE49-F238E27FC236}">
                    <a16:creationId xmlns:a16="http://schemas.microsoft.com/office/drawing/2014/main" xmlns="" id="{D1DA3FBE-AAD0-43A5-A35F-53DCFBFB22DA}"/>
                  </a:ext>
                </a:extLst>
              </p:cNvPr>
              <p:cNvSpPr/>
              <p:nvPr/>
            </p:nvSpPr>
            <p:spPr>
              <a:xfrm flipV="1">
                <a:off x="8734482" y="1700921"/>
                <a:ext cx="27510" cy="27510"/>
              </a:xfrm>
              <a:custGeom>
                <a:avLst/>
                <a:gdLst>
                  <a:gd name="connsiteX0" fmla="*/ 18845 w 27510"/>
                  <a:gd name="connsiteY0" fmla="*/ 37689 h 27510"/>
                  <a:gd name="connsiteX1" fmla="*/ 0 w 27510"/>
                  <a:gd name="connsiteY1" fmla="*/ 18844 h 27510"/>
                  <a:gd name="connsiteX2" fmla="*/ 18845 w 27510"/>
                  <a:gd name="connsiteY2" fmla="*/ 0 h 27510"/>
                  <a:gd name="connsiteX3" fmla="*/ 37689 w 27510"/>
                  <a:gd name="connsiteY3" fmla="*/ 18844 h 27510"/>
                  <a:gd name="connsiteX4" fmla="*/ 35763 w 27510"/>
                  <a:gd name="connsiteY4" fmla="*/ 26960 h 27510"/>
                  <a:gd name="connsiteX5" fmla="*/ 33975 w 27510"/>
                  <a:gd name="connsiteY5" fmla="*/ 29986 h 27510"/>
                  <a:gd name="connsiteX6" fmla="*/ 18845 w 27510"/>
                  <a:gd name="connsiteY6" fmla="*/ 3768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10" h="27510">
                    <a:moveTo>
                      <a:pt x="18845" y="37689"/>
                    </a:moveTo>
                    <a:cubicBezTo>
                      <a:pt x="8528" y="37689"/>
                      <a:pt x="0" y="29298"/>
                      <a:pt x="0" y="18844"/>
                    </a:cubicBezTo>
                    <a:cubicBezTo>
                      <a:pt x="0" y="8528"/>
                      <a:pt x="8391" y="0"/>
                      <a:pt x="18845" y="0"/>
                    </a:cubicBezTo>
                    <a:cubicBezTo>
                      <a:pt x="29161" y="0"/>
                      <a:pt x="37689" y="8391"/>
                      <a:pt x="37689" y="18844"/>
                    </a:cubicBezTo>
                    <a:cubicBezTo>
                      <a:pt x="37689" y="21733"/>
                      <a:pt x="37001" y="24484"/>
                      <a:pt x="35763" y="26960"/>
                    </a:cubicBezTo>
                    <a:cubicBezTo>
                      <a:pt x="35213" y="28060"/>
                      <a:pt x="34663" y="29023"/>
                      <a:pt x="33975" y="29986"/>
                    </a:cubicBezTo>
                    <a:cubicBezTo>
                      <a:pt x="30536" y="34525"/>
                      <a:pt x="25034" y="37689"/>
                      <a:pt x="18845" y="3768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8" name="자유형: 도형 787">
                <a:extLst>
                  <a:ext uri="{FF2B5EF4-FFF2-40B4-BE49-F238E27FC236}">
                    <a16:creationId xmlns:a16="http://schemas.microsoft.com/office/drawing/2014/main" xmlns="" id="{942ED1EE-B4D1-46F1-AD36-3CBE1695081E}"/>
                  </a:ext>
                </a:extLst>
              </p:cNvPr>
              <p:cNvSpPr/>
              <p:nvPr/>
            </p:nvSpPr>
            <p:spPr>
              <a:xfrm flipV="1">
                <a:off x="8729253" y="649"/>
                <a:ext cx="41265" cy="13755"/>
              </a:xfrm>
              <a:custGeom>
                <a:avLst/>
                <a:gdLst>
                  <a:gd name="connsiteX0" fmla="*/ 22285 w 41265"/>
                  <a:gd name="connsiteY0" fmla="*/ 138 h 13755"/>
                  <a:gd name="connsiteX1" fmla="*/ 24073 w 41265"/>
                  <a:gd name="connsiteY1" fmla="*/ 0 h 13755"/>
                  <a:gd name="connsiteX2" fmla="*/ 25861 w 41265"/>
                  <a:gd name="connsiteY2" fmla="*/ 138 h 13755"/>
                  <a:gd name="connsiteX3" fmla="*/ 48282 w 41265"/>
                  <a:gd name="connsiteY3" fmla="*/ 24071 h 13755"/>
                  <a:gd name="connsiteX4" fmla="*/ 1 w 41265"/>
                  <a:gd name="connsiteY4" fmla="*/ 24071 h 13755"/>
                  <a:gd name="connsiteX5" fmla="*/ 22285 w 41265"/>
                  <a:gd name="connsiteY5" fmla="*/ 138 h 1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265" h="13755">
                    <a:moveTo>
                      <a:pt x="22285" y="138"/>
                    </a:moveTo>
                    <a:cubicBezTo>
                      <a:pt x="22835" y="138"/>
                      <a:pt x="23385" y="0"/>
                      <a:pt x="24073" y="0"/>
                    </a:cubicBezTo>
                    <a:cubicBezTo>
                      <a:pt x="24623" y="0"/>
                      <a:pt x="25173" y="138"/>
                      <a:pt x="25861" y="138"/>
                    </a:cubicBezTo>
                    <a:cubicBezTo>
                      <a:pt x="38378" y="1100"/>
                      <a:pt x="48282" y="11417"/>
                      <a:pt x="48282" y="24071"/>
                    </a:cubicBezTo>
                    <a:lnTo>
                      <a:pt x="1" y="24071"/>
                    </a:lnTo>
                    <a:cubicBezTo>
                      <a:pt x="-136" y="11417"/>
                      <a:pt x="9768" y="1100"/>
                      <a:pt x="22285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89" name="자유형: 도형 788">
                <a:extLst>
                  <a:ext uri="{FF2B5EF4-FFF2-40B4-BE49-F238E27FC236}">
                    <a16:creationId xmlns:a16="http://schemas.microsoft.com/office/drawing/2014/main" xmlns="" id="{E39D924B-62EB-44C0-9024-782F88518B8A}"/>
                  </a:ext>
                </a:extLst>
              </p:cNvPr>
              <p:cNvSpPr/>
              <p:nvPr/>
            </p:nvSpPr>
            <p:spPr>
              <a:xfrm flipV="1">
                <a:off x="8705321" y="987304"/>
                <a:ext cx="82531" cy="82531"/>
              </a:xfrm>
              <a:custGeom>
                <a:avLst/>
                <a:gdLst>
                  <a:gd name="connsiteX0" fmla="*/ 96011 w 82530"/>
                  <a:gd name="connsiteY0" fmla="*/ 48005 h 82530"/>
                  <a:gd name="connsiteX1" fmla="*/ 49794 w 82530"/>
                  <a:gd name="connsiteY1" fmla="*/ 95736 h 82530"/>
                  <a:gd name="connsiteX2" fmla="*/ 48005 w 82530"/>
                  <a:gd name="connsiteY2" fmla="*/ 95873 h 82530"/>
                  <a:gd name="connsiteX3" fmla="*/ 46217 w 82530"/>
                  <a:gd name="connsiteY3" fmla="*/ 95736 h 82530"/>
                  <a:gd name="connsiteX4" fmla="*/ 0 w 82530"/>
                  <a:gd name="connsiteY4" fmla="*/ 48005 h 82530"/>
                  <a:gd name="connsiteX5" fmla="*/ 48005 w 82530"/>
                  <a:gd name="connsiteY5" fmla="*/ 0 h 82530"/>
                  <a:gd name="connsiteX6" fmla="*/ 88170 w 82530"/>
                  <a:gd name="connsiteY6" fmla="*/ 21871 h 82530"/>
                  <a:gd name="connsiteX7" fmla="*/ 89821 w 82530"/>
                  <a:gd name="connsiteY7" fmla="*/ 24897 h 82530"/>
                  <a:gd name="connsiteX8" fmla="*/ 96011 w 82530"/>
                  <a:gd name="connsiteY8" fmla="*/ 48005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30" h="82530">
                    <a:moveTo>
                      <a:pt x="96011" y="48005"/>
                    </a:moveTo>
                    <a:cubicBezTo>
                      <a:pt x="96011" y="73865"/>
                      <a:pt x="75378" y="94910"/>
                      <a:pt x="49794" y="95736"/>
                    </a:cubicBezTo>
                    <a:cubicBezTo>
                      <a:pt x="49243" y="95736"/>
                      <a:pt x="48693" y="95873"/>
                      <a:pt x="48005" y="95873"/>
                    </a:cubicBezTo>
                    <a:cubicBezTo>
                      <a:pt x="47455" y="95873"/>
                      <a:pt x="46905" y="95736"/>
                      <a:pt x="46217" y="95736"/>
                    </a:cubicBezTo>
                    <a:cubicBezTo>
                      <a:pt x="20495" y="94773"/>
                      <a:pt x="0" y="73865"/>
                      <a:pt x="0" y="48005"/>
                    </a:cubicBezTo>
                    <a:cubicBezTo>
                      <a:pt x="0" y="21458"/>
                      <a:pt x="21458" y="0"/>
                      <a:pt x="48005" y="0"/>
                    </a:cubicBezTo>
                    <a:cubicBezTo>
                      <a:pt x="64787" y="0"/>
                      <a:pt x="79642" y="8666"/>
                      <a:pt x="88170" y="21871"/>
                    </a:cubicBezTo>
                    <a:cubicBezTo>
                      <a:pt x="88858" y="22834"/>
                      <a:pt x="89271" y="23934"/>
                      <a:pt x="89821" y="24897"/>
                    </a:cubicBezTo>
                    <a:cubicBezTo>
                      <a:pt x="93672" y="31775"/>
                      <a:pt x="96011" y="39615"/>
                      <a:pt x="96011" y="4800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90" name="자유형: 도형 789">
                <a:extLst>
                  <a:ext uri="{FF2B5EF4-FFF2-40B4-BE49-F238E27FC236}">
                    <a16:creationId xmlns:a16="http://schemas.microsoft.com/office/drawing/2014/main" xmlns="" id="{9731960D-9AA3-4EEE-B452-0F0E05328B55}"/>
                  </a:ext>
                </a:extLst>
              </p:cNvPr>
              <p:cNvSpPr/>
              <p:nvPr/>
            </p:nvSpPr>
            <p:spPr>
              <a:xfrm flipV="1">
                <a:off x="8721277" y="310964"/>
                <a:ext cx="55021" cy="55021"/>
              </a:xfrm>
              <a:custGeom>
                <a:avLst/>
                <a:gdLst>
                  <a:gd name="connsiteX0" fmla="*/ 30261 w 55020"/>
                  <a:gd name="connsiteY0" fmla="*/ 63824 h 55020"/>
                  <a:gd name="connsiteX1" fmla="*/ 0 w 55020"/>
                  <a:gd name="connsiteY1" fmla="*/ 31912 h 55020"/>
                  <a:gd name="connsiteX2" fmla="*/ 3851 w 55020"/>
                  <a:gd name="connsiteY2" fmla="*/ 17056 h 55020"/>
                  <a:gd name="connsiteX3" fmla="*/ 5502 w 55020"/>
                  <a:gd name="connsiteY3" fmla="*/ 14030 h 55020"/>
                  <a:gd name="connsiteX4" fmla="*/ 30399 w 55020"/>
                  <a:gd name="connsiteY4" fmla="*/ 137 h 55020"/>
                  <a:gd name="connsiteX5" fmla="*/ 32187 w 55020"/>
                  <a:gd name="connsiteY5" fmla="*/ 0 h 55020"/>
                  <a:gd name="connsiteX6" fmla="*/ 33975 w 55020"/>
                  <a:gd name="connsiteY6" fmla="*/ 137 h 55020"/>
                  <a:gd name="connsiteX7" fmla="*/ 58872 w 55020"/>
                  <a:gd name="connsiteY7" fmla="*/ 14030 h 55020"/>
                  <a:gd name="connsiteX8" fmla="*/ 60523 w 55020"/>
                  <a:gd name="connsiteY8" fmla="*/ 17056 h 55020"/>
                  <a:gd name="connsiteX9" fmla="*/ 64374 w 55020"/>
                  <a:gd name="connsiteY9" fmla="*/ 31912 h 55020"/>
                  <a:gd name="connsiteX10" fmla="*/ 34113 w 55020"/>
                  <a:gd name="connsiteY10" fmla="*/ 63824 h 55020"/>
                  <a:gd name="connsiteX11" fmla="*/ 32325 w 55020"/>
                  <a:gd name="connsiteY11" fmla="*/ 63961 h 55020"/>
                  <a:gd name="connsiteX12" fmla="*/ 30261 w 55020"/>
                  <a:gd name="connsiteY12" fmla="*/ 63824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0261" y="63824"/>
                    </a:moveTo>
                    <a:cubicBezTo>
                      <a:pt x="13342" y="62861"/>
                      <a:pt x="0" y="49106"/>
                      <a:pt x="0" y="31912"/>
                    </a:cubicBezTo>
                    <a:cubicBezTo>
                      <a:pt x="0" y="26547"/>
                      <a:pt x="1513" y="21458"/>
                      <a:pt x="3851" y="17056"/>
                    </a:cubicBezTo>
                    <a:cubicBezTo>
                      <a:pt x="4402" y="16093"/>
                      <a:pt x="4814" y="14993"/>
                      <a:pt x="5502" y="14030"/>
                    </a:cubicBezTo>
                    <a:cubicBezTo>
                      <a:pt x="11004" y="5915"/>
                      <a:pt x="19945" y="688"/>
                      <a:pt x="30399" y="137"/>
                    </a:cubicBezTo>
                    <a:cubicBezTo>
                      <a:pt x="30949" y="137"/>
                      <a:pt x="31499" y="0"/>
                      <a:pt x="32187" y="0"/>
                    </a:cubicBezTo>
                    <a:cubicBezTo>
                      <a:pt x="32737" y="0"/>
                      <a:pt x="33287" y="137"/>
                      <a:pt x="33975" y="137"/>
                    </a:cubicBezTo>
                    <a:cubicBezTo>
                      <a:pt x="44291" y="688"/>
                      <a:pt x="53370" y="6052"/>
                      <a:pt x="58872" y="14030"/>
                    </a:cubicBezTo>
                    <a:cubicBezTo>
                      <a:pt x="59560" y="14993"/>
                      <a:pt x="59972" y="16093"/>
                      <a:pt x="60523" y="17056"/>
                    </a:cubicBezTo>
                    <a:cubicBezTo>
                      <a:pt x="62861" y="21596"/>
                      <a:pt x="64374" y="26547"/>
                      <a:pt x="64374" y="31912"/>
                    </a:cubicBezTo>
                    <a:cubicBezTo>
                      <a:pt x="64374" y="48968"/>
                      <a:pt x="50894" y="62861"/>
                      <a:pt x="34113" y="63824"/>
                    </a:cubicBezTo>
                    <a:cubicBezTo>
                      <a:pt x="33562" y="63824"/>
                      <a:pt x="33012" y="63961"/>
                      <a:pt x="32325" y="63961"/>
                    </a:cubicBezTo>
                    <a:cubicBezTo>
                      <a:pt x="31499" y="63961"/>
                      <a:pt x="30949" y="63824"/>
                      <a:pt x="30261" y="6382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791" name="자유형: 도형 790">
                <a:extLst>
                  <a:ext uri="{FF2B5EF4-FFF2-40B4-BE49-F238E27FC236}">
                    <a16:creationId xmlns:a16="http://schemas.microsoft.com/office/drawing/2014/main" xmlns="" id="{87A2188B-574C-4483-8477-4E2DA31FA130}"/>
                  </a:ext>
                </a:extLst>
              </p:cNvPr>
              <p:cNvSpPr/>
              <p:nvPr/>
            </p:nvSpPr>
            <p:spPr>
              <a:xfrm flipV="1">
                <a:off x="8132695" y="-3615"/>
                <a:ext cx="82531" cy="41265"/>
              </a:xfrm>
              <a:custGeom>
                <a:avLst/>
                <a:gdLst>
                  <a:gd name="connsiteX0" fmla="*/ 47455 w 82530"/>
                  <a:gd name="connsiteY0" fmla="*/ 0 h 41265"/>
                  <a:gd name="connsiteX1" fmla="*/ 94910 w 82530"/>
                  <a:gd name="connsiteY1" fmla="*/ 47455 h 41265"/>
                  <a:gd name="connsiteX2" fmla="*/ 0 w 82530"/>
                  <a:gd name="connsiteY2" fmla="*/ 47455 h 41265"/>
                  <a:gd name="connsiteX3" fmla="*/ 47455 w 82530"/>
                  <a:gd name="connsiteY3" fmla="*/ 0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530" h="41265">
                    <a:moveTo>
                      <a:pt x="47455" y="0"/>
                    </a:moveTo>
                    <a:cubicBezTo>
                      <a:pt x="73727" y="0"/>
                      <a:pt x="94910" y="21183"/>
                      <a:pt x="94910" y="47455"/>
                    </a:cubicBezTo>
                    <a:lnTo>
                      <a:pt x="0" y="47455"/>
                    </a:lnTo>
                    <a:cubicBezTo>
                      <a:pt x="0" y="21183"/>
                      <a:pt x="21320" y="0"/>
                      <a:pt x="47455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grpSp>
          <p:nvGrpSpPr>
            <p:cNvPr id="567" name="그룹 566">
              <a:extLst>
                <a:ext uri="{FF2B5EF4-FFF2-40B4-BE49-F238E27FC236}">
                  <a16:creationId xmlns:a16="http://schemas.microsoft.com/office/drawing/2014/main" xmlns="" id="{68356ED5-ADF4-45A1-BDC7-67B997DC753D}"/>
                </a:ext>
              </a:extLst>
            </p:cNvPr>
            <p:cNvGrpSpPr/>
            <p:nvPr userDrawn="1"/>
          </p:nvGrpSpPr>
          <p:grpSpPr>
            <a:xfrm flipV="1">
              <a:off x="4142512" y="5116722"/>
              <a:ext cx="1374835" cy="1756805"/>
              <a:chOff x="6051661" y="99"/>
              <a:chExt cx="1374835" cy="1756805"/>
            </a:xfrm>
            <a:solidFill>
              <a:srgbClr val="F2F2F2"/>
            </a:solidFill>
          </p:grpSpPr>
          <p:sp>
            <p:nvSpPr>
              <p:cNvPr id="604" name="자유형: 도형 603">
                <a:extLst>
                  <a:ext uri="{FF2B5EF4-FFF2-40B4-BE49-F238E27FC236}">
                    <a16:creationId xmlns:a16="http://schemas.microsoft.com/office/drawing/2014/main" xmlns="" id="{FA40423A-715B-47C7-B5BB-B0D622B1966C}"/>
                  </a:ext>
                </a:extLst>
              </p:cNvPr>
              <p:cNvSpPr/>
              <p:nvPr/>
            </p:nvSpPr>
            <p:spPr>
              <a:xfrm flipV="1">
                <a:off x="6867351" y="352780"/>
                <a:ext cx="522695" cy="316368"/>
              </a:xfrm>
              <a:custGeom>
                <a:avLst/>
                <a:gdLst>
                  <a:gd name="connsiteX0" fmla="*/ 529160 w 522694"/>
                  <a:gd name="connsiteY0" fmla="*/ 0 h 316367"/>
                  <a:gd name="connsiteX1" fmla="*/ 530948 w 522694"/>
                  <a:gd name="connsiteY1" fmla="*/ 3026 h 316367"/>
                  <a:gd name="connsiteX2" fmla="*/ 1651 w 522694"/>
                  <a:gd name="connsiteY2" fmla="*/ 320632 h 316367"/>
                  <a:gd name="connsiteX3" fmla="*/ 0 w 522694"/>
                  <a:gd name="connsiteY3" fmla="*/ 317606 h 316367"/>
                  <a:gd name="connsiteX4" fmla="*/ 529160 w 522694"/>
                  <a:gd name="connsiteY4" fmla="*/ 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29160" y="0"/>
                    </a:moveTo>
                    <a:cubicBezTo>
                      <a:pt x="529710" y="1101"/>
                      <a:pt x="530260" y="2063"/>
                      <a:pt x="530948" y="3026"/>
                    </a:cubicBezTo>
                    <a:lnTo>
                      <a:pt x="1651" y="320632"/>
                    </a:lnTo>
                    <a:cubicBezTo>
                      <a:pt x="1101" y="319669"/>
                      <a:pt x="688" y="318569"/>
                      <a:pt x="0" y="317606"/>
                    </a:cubicBezTo>
                    <a:lnTo>
                      <a:pt x="529160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5" name="자유형: 도형 604">
                <a:extLst>
                  <a:ext uri="{FF2B5EF4-FFF2-40B4-BE49-F238E27FC236}">
                    <a16:creationId xmlns:a16="http://schemas.microsoft.com/office/drawing/2014/main" xmlns="" id="{ABBEC840-4DC5-430A-9B08-CEEF8DCCA5B3}"/>
                  </a:ext>
                </a:extLst>
              </p:cNvPr>
              <p:cNvSpPr/>
              <p:nvPr/>
            </p:nvSpPr>
            <p:spPr>
              <a:xfrm flipV="1">
                <a:off x="7412741" y="539712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1073"/>
                      <a:pt x="0" y="60248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6" name="자유형: 도형 605">
                <a:extLst>
                  <a:ext uri="{FF2B5EF4-FFF2-40B4-BE49-F238E27FC236}">
                    <a16:creationId xmlns:a16="http://schemas.microsoft.com/office/drawing/2014/main" xmlns="" id="{C7CB173E-D5A5-4B7D-9650-9C92C321833F}"/>
                  </a:ext>
                </a:extLst>
              </p:cNvPr>
              <p:cNvSpPr/>
              <p:nvPr/>
            </p:nvSpPr>
            <p:spPr>
              <a:xfrm flipV="1">
                <a:off x="7412741" y="79466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0935"/>
                      <a:pt x="0" y="60248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7" name="자유형: 도형 606">
                <a:extLst>
                  <a:ext uri="{FF2B5EF4-FFF2-40B4-BE49-F238E27FC236}">
                    <a16:creationId xmlns:a16="http://schemas.microsoft.com/office/drawing/2014/main" xmlns="" id="{67A50CB8-DAD1-421B-A91D-BF8F9D3A48F2}"/>
                  </a:ext>
                </a:extLst>
              </p:cNvPr>
              <p:cNvSpPr/>
              <p:nvPr/>
            </p:nvSpPr>
            <p:spPr>
              <a:xfrm flipV="1">
                <a:off x="7412741" y="309589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1073"/>
                      <a:pt x="0" y="60247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8" name="자유형: 도형 607">
                <a:extLst>
                  <a:ext uri="{FF2B5EF4-FFF2-40B4-BE49-F238E27FC236}">
                    <a16:creationId xmlns:a16="http://schemas.microsoft.com/office/drawing/2014/main" xmlns="" id="{762E5188-1E23-42A6-8DF5-D240C16BBEED}"/>
                  </a:ext>
                </a:extLst>
              </p:cNvPr>
              <p:cNvSpPr/>
              <p:nvPr/>
            </p:nvSpPr>
            <p:spPr>
              <a:xfrm flipV="1">
                <a:off x="7412741" y="194458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0935"/>
                      <a:pt x="0" y="60110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9" name="자유형: 도형 608">
                <a:extLst>
                  <a:ext uri="{FF2B5EF4-FFF2-40B4-BE49-F238E27FC236}">
                    <a16:creationId xmlns:a16="http://schemas.microsoft.com/office/drawing/2014/main" xmlns="" id="{E013170D-D4D3-44D5-AD49-E6C081F4F92F}"/>
                  </a:ext>
                </a:extLst>
              </p:cNvPr>
              <p:cNvSpPr/>
              <p:nvPr/>
            </p:nvSpPr>
            <p:spPr>
              <a:xfrm flipV="1">
                <a:off x="7412741" y="424582"/>
                <a:ext cx="13755" cy="55021"/>
              </a:xfrm>
              <a:custGeom>
                <a:avLst/>
                <a:gdLst>
                  <a:gd name="connsiteX0" fmla="*/ 0 w 0"/>
                  <a:gd name="connsiteY0" fmla="*/ 59285 h 55020"/>
                  <a:gd name="connsiteX1" fmla="*/ 0 w 0"/>
                  <a:gd name="connsiteY1" fmla="*/ 1788 h 55020"/>
                  <a:gd name="connsiteX2" fmla="*/ 1788 w 0"/>
                  <a:gd name="connsiteY2" fmla="*/ 0 h 55020"/>
                  <a:gd name="connsiteX3" fmla="*/ 1788 w 0"/>
                  <a:gd name="connsiteY3" fmla="*/ 60935 h 55020"/>
                  <a:gd name="connsiteX4" fmla="*/ 0 w 0"/>
                  <a:gd name="connsiteY4" fmla="*/ 5928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5020">
                    <a:moveTo>
                      <a:pt x="0" y="59285"/>
                    </a:moveTo>
                    <a:lnTo>
                      <a:pt x="0" y="1788"/>
                    </a:lnTo>
                    <a:cubicBezTo>
                      <a:pt x="0" y="825"/>
                      <a:pt x="825" y="0"/>
                      <a:pt x="1788" y="0"/>
                    </a:cubicBezTo>
                    <a:lnTo>
                      <a:pt x="1788" y="60935"/>
                    </a:lnTo>
                    <a:cubicBezTo>
                      <a:pt x="825" y="60935"/>
                      <a:pt x="0" y="60248"/>
                      <a:pt x="0" y="5928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0" name="자유형: 도형 609">
                <a:extLst>
                  <a:ext uri="{FF2B5EF4-FFF2-40B4-BE49-F238E27FC236}">
                    <a16:creationId xmlns:a16="http://schemas.microsoft.com/office/drawing/2014/main" xmlns="" id="{009BC5A5-6DD6-40A8-B44B-F4238D667F58}"/>
                  </a:ext>
                </a:extLst>
              </p:cNvPr>
              <p:cNvSpPr/>
              <p:nvPr/>
            </p:nvSpPr>
            <p:spPr>
              <a:xfrm flipV="1">
                <a:off x="7412741" y="644252"/>
                <a:ext cx="13755" cy="13755"/>
              </a:xfrm>
              <a:custGeom>
                <a:avLst/>
                <a:gdLst>
                  <a:gd name="connsiteX0" fmla="*/ 0 w 0"/>
                  <a:gd name="connsiteY0" fmla="*/ 7566 h 0"/>
                  <a:gd name="connsiteX1" fmla="*/ 0 w 0"/>
                  <a:gd name="connsiteY1" fmla="*/ 0 h 0"/>
                  <a:gd name="connsiteX2" fmla="*/ 1788 w 0"/>
                  <a:gd name="connsiteY2" fmla="*/ 138 h 0"/>
                  <a:gd name="connsiteX3" fmla="*/ 1788 w 0"/>
                  <a:gd name="connsiteY3" fmla="*/ 9353 h 0"/>
                  <a:gd name="connsiteX4" fmla="*/ 0 w 0"/>
                  <a:gd name="connsiteY4" fmla="*/ 756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0" y="7566"/>
                    </a:moveTo>
                    <a:lnTo>
                      <a:pt x="0" y="0"/>
                    </a:lnTo>
                    <a:cubicBezTo>
                      <a:pt x="550" y="0"/>
                      <a:pt x="1101" y="138"/>
                      <a:pt x="1788" y="138"/>
                    </a:cubicBezTo>
                    <a:lnTo>
                      <a:pt x="1788" y="9353"/>
                    </a:lnTo>
                    <a:cubicBezTo>
                      <a:pt x="825" y="9353"/>
                      <a:pt x="0" y="8528"/>
                      <a:pt x="0" y="756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1" name="자유형: 도형 610">
                <a:extLst>
                  <a:ext uri="{FF2B5EF4-FFF2-40B4-BE49-F238E27FC236}">
                    <a16:creationId xmlns:a16="http://schemas.microsoft.com/office/drawing/2014/main" xmlns="" id="{0B7FAE3B-64B8-4BD5-8D90-6E5B1DE82890}"/>
                  </a:ext>
                </a:extLst>
              </p:cNvPr>
              <p:cNvSpPr/>
              <p:nvPr/>
            </p:nvSpPr>
            <p:spPr>
              <a:xfrm flipV="1">
                <a:off x="7412741" y="705187"/>
                <a:ext cx="13755" cy="632736"/>
              </a:xfrm>
              <a:custGeom>
                <a:avLst/>
                <a:gdLst>
                  <a:gd name="connsiteX0" fmla="*/ 0 w 0"/>
                  <a:gd name="connsiteY0" fmla="*/ 0 h 632735"/>
                  <a:gd name="connsiteX1" fmla="*/ 1788 w 0"/>
                  <a:gd name="connsiteY1" fmla="*/ 137 h 632735"/>
                  <a:gd name="connsiteX2" fmla="*/ 1788 w 0"/>
                  <a:gd name="connsiteY2" fmla="*/ 639888 h 632735"/>
                  <a:gd name="connsiteX3" fmla="*/ 0 w 0"/>
                  <a:gd name="connsiteY3" fmla="*/ 640026 h 632735"/>
                  <a:gd name="connsiteX4" fmla="*/ 0 w 0"/>
                  <a:gd name="connsiteY4" fmla="*/ 0 h 632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632735">
                    <a:moveTo>
                      <a:pt x="0" y="0"/>
                    </a:moveTo>
                    <a:cubicBezTo>
                      <a:pt x="550" y="0"/>
                      <a:pt x="1101" y="137"/>
                      <a:pt x="1788" y="137"/>
                    </a:cubicBezTo>
                    <a:lnTo>
                      <a:pt x="1788" y="639888"/>
                    </a:lnTo>
                    <a:cubicBezTo>
                      <a:pt x="1238" y="639888"/>
                      <a:pt x="688" y="640026"/>
                      <a:pt x="0" y="6400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2" name="자유형: 도형 611">
                <a:extLst>
                  <a:ext uri="{FF2B5EF4-FFF2-40B4-BE49-F238E27FC236}">
                    <a16:creationId xmlns:a16="http://schemas.microsoft.com/office/drawing/2014/main" xmlns="" id="{9A556671-A42F-4D3F-991B-975BAA109C3F}"/>
                  </a:ext>
                </a:extLst>
              </p:cNvPr>
              <p:cNvSpPr/>
              <p:nvPr/>
            </p:nvSpPr>
            <p:spPr>
              <a:xfrm flipV="1">
                <a:off x="6863637" y="1036548"/>
                <a:ext cx="522695" cy="316368"/>
              </a:xfrm>
              <a:custGeom>
                <a:avLst/>
                <a:gdLst>
                  <a:gd name="connsiteX0" fmla="*/ 0 w 522694"/>
                  <a:gd name="connsiteY0" fmla="*/ 315680 h 316367"/>
                  <a:gd name="connsiteX1" fmla="*/ 526134 w 522694"/>
                  <a:gd name="connsiteY1" fmla="*/ 0 h 316367"/>
                  <a:gd name="connsiteX2" fmla="*/ 527784 w 522694"/>
                  <a:gd name="connsiteY2" fmla="*/ 3026 h 316367"/>
                  <a:gd name="connsiteX3" fmla="*/ 1651 w 522694"/>
                  <a:gd name="connsiteY3" fmla="*/ 318706 h 316367"/>
                  <a:gd name="connsiteX4" fmla="*/ 0 w 522694"/>
                  <a:gd name="connsiteY4" fmla="*/ 31568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0" y="315680"/>
                    </a:moveTo>
                    <a:lnTo>
                      <a:pt x="526134" y="0"/>
                    </a:lnTo>
                    <a:cubicBezTo>
                      <a:pt x="526684" y="963"/>
                      <a:pt x="527234" y="2063"/>
                      <a:pt x="527784" y="3026"/>
                    </a:cubicBezTo>
                    <a:lnTo>
                      <a:pt x="1651" y="318706"/>
                    </a:lnTo>
                    <a:cubicBezTo>
                      <a:pt x="1100" y="317743"/>
                      <a:pt x="688" y="316643"/>
                      <a:pt x="0" y="31568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3" name="자유형: 도형 612">
                <a:extLst>
                  <a:ext uri="{FF2B5EF4-FFF2-40B4-BE49-F238E27FC236}">
                    <a16:creationId xmlns:a16="http://schemas.microsoft.com/office/drawing/2014/main" xmlns="" id="{4C0D6F86-BE6E-4DD3-A6D6-32AB27F1EC18}"/>
                  </a:ext>
                </a:extLst>
              </p:cNvPr>
              <p:cNvSpPr/>
              <p:nvPr/>
            </p:nvSpPr>
            <p:spPr>
              <a:xfrm flipV="1">
                <a:off x="6880968" y="1384277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0591 w 508939"/>
                  <a:gd name="connsiteY2" fmla="*/ 305364 h 302612"/>
                  <a:gd name="connsiteX3" fmla="*/ 508940 w 508939"/>
                  <a:gd name="connsiteY3" fmla="*/ 308390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1" y="963"/>
                      <a:pt x="1651" y="0"/>
                    </a:cubicBezTo>
                    <a:lnTo>
                      <a:pt x="510591" y="305364"/>
                    </a:lnTo>
                    <a:cubicBezTo>
                      <a:pt x="509903" y="306327"/>
                      <a:pt x="509490" y="307290"/>
                      <a:pt x="508940" y="308390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4" name="자유형: 도형 613">
                <a:extLst>
                  <a:ext uri="{FF2B5EF4-FFF2-40B4-BE49-F238E27FC236}">
                    <a16:creationId xmlns:a16="http://schemas.microsoft.com/office/drawing/2014/main" xmlns="" id="{FC32761C-C2DE-4620-9F9D-89C0AF89239C}"/>
                  </a:ext>
                </a:extLst>
              </p:cNvPr>
              <p:cNvSpPr/>
              <p:nvPr/>
            </p:nvSpPr>
            <p:spPr>
              <a:xfrm flipV="1">
                <a:off x="6839703" y="1057318"/>
                <a:ext cx="13755" cy="605226"/>
              </a:xfrm>
              <a:custGeom>
                <a:avLst/>
                <a:gdLst>
                  <a:gd name="connsiteX0" fmla="*/ 3439 w 0"/>
                  <a:gd name="connsiteY0" fmla="*/ 0 h 605225"/>
                  <a:gd name="connsiteX1" fmla="*/ 3439 w 0"/>
                  <a:gd name="connsiteY1" fmla="*/ 613754 h 605225"/>
                  <a:gd name="connsiteX2" fmla="*/ 1651 w 0"/>
                  <a:gd name="connsiteY2" fmla="*/ 613616 h 605225"/>
                  <a:gd name="connsiteX3" fmla="*/ 0 w 0"/>
                  <a:gd name="connsiteY3" fmla="*/ 613754 h 605225"/>
                  <a:gd name="connsiteX4" fmla="*/ 0 w 0"/>
                  <a:gd name="connsiteY4" fmla="*/ 0 h 605225"/>
                  <a:gd name="connsiteX5" fmla="*/ 1651 w 0"/>
                  <a:gd name="connsiteY5" fmla="*/ 138 h 605225"/>
                  <a:gd name="connsiteX6" fmla="*/ 3439 w 0"/>
                  <a:gd name="connsiteY6" fmla="*/ 0 h 60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05225">
                    <a:moveTo>
                      <a:pt x="3439" y="0"/>
                    </a:moveTo>
                    <a:lnTo>
                      <a:pt x="3439" y="613754"/>
                    </a:lnTo>
                    <a:cubicBezTo>
                      <a:pt x="2889" y="613754"/>
                      <a:pt x="2339" y="613616"/>
                      <a:pt x="1651" y="613616"/>
                    </a:cubicBezTo>
                    <a:cubicBezTo>
                      <a:pt x="1101" y="613616"/>
                      <a:pt x="550" y="613754"/>
                      <a:pt x="0" y="613754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275"/>
                      <a:pt x="2751" y="138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5" name="자유형: 도형 614">
                <a:extLst>
                  <a:ext uri="{FF2B5EF4-FFF2-40B4-BE49-F238E27FC236}">
                    <a16:creationId xmlns:a16="http://schemas.microsoft.com/office/drawing/2014/main" xmlns="" id="{55041357-3C8B-49F2-8DCF-C0450DC0B863}"/>
                  </a:ext>
                </a:extLst>
              </p:cNvPr>
              <p:cNvSpPr/>
              <p:nvPr/>
            </p:nvSpPr>
            <p:spPr>
              <a:xfrm flipV="1">
                <a:off x="6911081" y="265447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218" y="32198"/>
                      <a:pt x="49530" y="32198"/>
                    </a:cubicBezTo>
                    <a:cubicBezTo>
                      <a:pt x="49255" y="32198"/>
                      <a:pt x="48979" y="32060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6" name="자유형: 도형 615">
                <a:extLst>
                  <a:ext uri="{FF2B5EF4-FFF2-40B4-BE49-F238E27FC236}">
                    <a16:creationId xmlns:a16="http://schemas.microsoft.com/office/drawing/2014/main" xmlns="" id="{1626F201-DD03-468F-85B1-84B0FBA7A1C8}"/>
                  </a:ext>
                </a:extLst>
              </p:cNvPr>
              <p:cNvSpPr/>
              <p:nvPr/>
            </p:nvSpPr>
            <p:spPr>
              <a:xfrm flipV="1">
                <a:off x="7006679" y="208088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5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7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5"/>
                    </a:lnTo>
                    <a:cubicBezTo>
                      <a:pt x="51318" y="29585"/>
                      <a:pt x="51593" y="30547"/>
                      <a:pt x="51043" y="31373"/>
                    </a:cubicBezTo>
                    <a:cubicBezTo>
                      <a:pt x="50768" y="31923"/>
                      <a:pt x="50080" y="32198"/>
                      <a:pt x="49530" y="32198"/>
                    </a:cubicBezTo>
                    <a:cubicBezTo>
                      <a:pt x="49254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4"/>
                      <a:pt x="-264" y="1662"/>
                      <a:pt x="286" y="837"/>
                    </a:cubicBezTo>
                    <a:cubicBezTo>
                      <a:pt x="699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7" name="자유형: 도형 616">
                <a:extLst>
                  <a:ext uri="{FF2B5EF4-FFF2-40B4-BE49-F238E27FC236}">
                    <a16:creationId xmlns:a16="http://schemas.microsoft.com/office/drawing/2014/main" xmlns="" id="{9255F4C4-AEB2-425F-8E5C-F8859020CE2D}"/>
                  </a:ext>
                </a:extLst>
              </p:cNvPr>
              <p:cNvSpPr/>
              <p:nvPr/>
            </p:nvSpPr>
            <p:spPr>
              <a:xfrm flipV="1">
                <a:off x="7197875" y="93278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2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2" y="31281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937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8" name="자유형: 도형 617">
                <a:extLst>
                  <a:ext uri="{FF2B5EF4-FFF2-40B4-BE49-F238E27FC236}">
                    <a16:creationId xmlns:a16="http://schemas.microsoft.com/office/drawing/2014/main" xmlns="" id="{46A374BD-F9D2-4A0E-8631-AEE415BD4B4D}"/>
                  </a:ext>
                </a:extLst>
              </p:cNvPr>
              <p:cNvSpPr/>
              <p:nvPr/>
            </p:nvSpPr>
            <p:spPr>
              <a:xfrm flipV="1">
                <a:off x="7293611" y="35919"/>
                <a:ext cx="41265" cy="27510"/>
              </a:xfrm>
              <a:custGeom>
                <a:avLst/>
                <a:gdLst>
                  <a:gd name="connsiteX0" fmla="*/ 2624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3 h 27510"/>
                  <a:gd name="connsiteX6" fmla="*/ 286 w 41265"/>
                  <a:gd name="connsiteY6" fmla="*/ 744 h 27510"/>
                  <a:gd name="connsiteX7" fmla="*/ 2624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80" y="31969"/>
                      <a:pt x="48704" y="31831"/>
                    </a:cubicBezTo>
                    <a:lnTo>
                      <a:pt x="837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7"/>
                      <a:pt x="1799" y="-219"/>
                      <a:pt x="2624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19" name="자유형: 도형 618">
                <a:extLst>
                  <a:ext uri="{FF2B5EF4-FFF2-40B4-BE49-F238E27FC236}">
                    <a16:creationId xmlns:a16="http://schemas.microsoft.com/office/drawing/2014/main" xmlns="" id="{8350BD60-8188-4CE1-A3E6-CFA0545A3376}"/>
                  </a:ext>
                </a:extLst>
              </p:cNvPr>
              <p:cNvSpPr/>
              <p:nvPr/>
            </p:nvSpPr>
            <p:spPr>
              <a:xfrm flipV="1">
                <a:off x="7102277" y="150662"/>
                <a:ext cx="41265" cy="27510"/>
              </a:xfrm>
              <a:custGeom>
                <a:avLst/>
                <a:gdLst>
                  <a:gd name="connsiteX0" fmla="*/ 2624 w 41265"/>
                  <a:gd name="connsiteY0" fmla="*/ 219 h 27510"/>
                  <a:gd name="connsiteX1" fmla="*/ 50492 w 41265"/>
                  <a:gd name="connsiteY1" fmla="*/ 28967 h 27510"/>
                  <a:gd name="connsiteX2" fmla="*/ 51043 w 41265"/>
                  <a:gd name="connsiteY2" fmla="*/ 31306 h 27510"/>
                  <a:gd name="connsiteX3" fmla="*/ 49529 w 41265"/>
                  <a:gd name="connsiteY3" fmla="*/ 32131 h 27510"/>
                  <a:gd name="connsiteX4" fmla="*/ 48704 w 41265"/>
                  <a:gd name="connsiteY4" fmla="*/ 31856 h 27510"/>
                  <a:gd name="connsiteX5" fmla="*/ 837 w 41265"/>
                  <a:gd name="connsiteY5" fmla="*/ 3245 h 27510"/>
                  <a:gd name="connsiteX6" fmla="*/ 286 w 41265"/>
                  <a:gd name="connsiteY6" fmla="*/ 907 h 27510"/>
                  <a:gd name="connsiteX7" fmla="*/ 2624 w 41265"/>
                  <a:gd name="connsiteY7" fmla="*/ 21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19"/>
                    </a:moveTo>
                    <a:lnTo>
                      <a:pt x="50492" y="28967"/>
                    </a:lnTo>
                    <a:cubicBezTo>
                      <a:pt x="51318" y="29518"/>
                      <a:pt x="51593" y="30481"/>
                      <a:pt x="51043" y="31306"/>
                    </a:cubicBezTo>
                    <a:cubicBezTo>
                      <a:pt x="50767" y="31856"/>
                      <a:pt x="50217" y="32131"/>
                      <a:pt x="49529" y="32131"/>
                    </a:cubicBezTo>
                    <a:cubicBezTo>
                      <a:pt x="49254" y="32131"/>
                      <a:pt x="48980" y="31994"/>
                      <a:pt x="48704" y="31856"/>
                    </a:cubicBezTo>
                    <a:lnTo>
                      <a:pt x="837" y="3245"/>
                    </a:lnTo>
                    <a:cubicBezTo>
                      <a:pt x="11" y="2696"/>
                      <a:pt x="-264" y="1733"/>
                      <a:pt x="286" y="907"/>
                    </a:cubicBezTo>
                    <a:cubicBezTo>
                      <a:pt x="837" y="-56"/>
                      <a:pt x="1799" y="-193"/>
                      <a:pt x="2624" y="21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0" name="자유형: 도형 619">
                <a:extLst>
                  <a:ext uri="{FF2B5EF4-FFF2-40B4-BE49-F238E27FC236}">
                    <a16:creationId xmlns:a16="http://schemas.microsoft.com/office/drawing/2014/main" xmlns="" id="{A6C95BD8-CA4C-4936-BBF8-5D9E2780AB3F}"/>
                  </a:ext>
                </a:extLst>
              </p:cNvPr>
              <p:cNvSpPr/>
              <p:nvPr/>
            </p:nvSpPr>
            <p:spPr>
              <a:xfrm flipV="1">
                <a:off x="6839703" y="27884"/>
                <a:ext cx="13755" cy="275103"/>
              </a:xfrm>
              <a:custGeom>
                <a:avLst/>
                <a:gdLst>
                  <a:gd name="connsiteX0" fmla="*/ 3439 w 0"/>
                  <a:gd name="connsiteY0" fmla="*/ 0 h 275102"/>
                  <a:gd name="connsiteX1" fmla="*/ 3439 w 0"/>
                  <a:gd name="connsiteY1" fmla="*/ 285969 h 275102"/>
                  <a:gd name="connsiteX2" fmla="*/ 1651 w 0"/>
                  <a:gd name="connsiteY2" fmla="*/ 285832 h 275102"/>
                  <a:gd name="connsiteX3" fmla="*/ 0 w 0"/>
                  <a:gd name="connsiteY3" fmla="*/ 285969 h 275102"/>
                  <a:gd name="connsiteX4" fmla="*/ 0 w 0"/>
                  <a:gd name="connsiteY4" fmla="*/ 0 h 275102"/>
                  <a:gd name="connsiteX5" fmla="*/ 1651 w 0"/>
                  <a:gd name="connsiteY5" fmla="*/ 138 h 275102"/>
                  <a:gd name="connsiteX6" fmla="*/ 3439 w 0"/>
                  <a:gd name="connsiteY6" fmla="*/ 0 h 2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275102">
                    <a:moveTo>
                      <a:pt x="3439" y="0"/>
                    </a:moveTo>
                    <a:lnTo>
                      <a:pt x="3439" y="285969"/>
                    </a:lnTo>
                    <a:cubicBezTo>
                      <a:pt x="2889" y="285969"/>
                      <a:pt x="2339" y="285832"/>
                      <a:pt x="1651" y="285832"/>
                    </a:cubicBezTo>
                    <a:cubicBezTo>
                      <a:pt x="1101" y="285832"/>
                      <a:pt x="550" y="285969"/>
                      <a:pt x="0" y="285969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275"/>
                      <a:pt x="2889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1" name="자유형: 도형 620">
                <a:extLst>
                  <a:ext uri="{FF2B5EF4-FFF2-40B4-BE49-F238E27FC236}">
                    <a16:creationId xmlns:a16="http://schemas.microsoft.com/office/drawing/2014/main" xmlns="" id="{8B20530F-77B5-4C53-A254-94E311D535C4}"/>
                  </a:ext>
                </a:extLst>
              </p:cNvPr>
              <p:cNvSpPr/>
              <p:nvPr/>
            </p:nvSpPr>
            <p:spPr>
              <a:xfrm flipV="1">
                <a:off x="6839703" y="375889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9710 h 618980"/>
                  <a:gd name="connsiteX2" fmla="*/ 1651 w 0"/>
                  <a:gd name="connsiteY2" fmla="*/ 629572 h 618980"/>
                  <a:gd name="connsiteX3" fmla="*/ 0 w 0"/>
                  <a:gd name="connsiteY3" fmla="*/ 629710 h 618980"/>
                  <a:gd name="connsiteX4" fmla="*/ 0 w 0"/>
                  <a:gd name="connsiteY4" fmla="*/ 0 h 618980"/>
                  <a:gd name="connsiteX5" fmla="*/ 1651 w 0"/>
                  <a:gd name="connsiteY5" fmla="*/ 137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9710"/>
                    </a:lnTo>
                    <a:cubicBezTo>
                      <a:pt x="2889" y="629710"/>
                      <a:pt x="2339" y="629572"/>
                      <a:pt x="1651" y="629572"/>
                    </a:cubicBezTo>
                    <a:cubicBezTo>
                      <a:pt x="1101" y="629572"/>
                      <a:pt x="550" y="629710"/>
                      <a:pt x="0" y="629710"/>
                    </a:cubicBezTo>
                    <a:lnTo>
                      <a:pt x="0" y="0"/>
                    </a:lnTo>
                    <a:cubicBezTo>
                      <a:pt x="550" y="0"/>
                      <a:pt x="1101" y="137"/>
                      <a:pt x="1651" y="137"/>
                    </a:cubicBezTo>
                    <a:cubicBezTo>
                      <a:pt x="2339" y="137"/>
                      <a:pt x="2889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2" name="자유형: 도형 621">
                <a:extLst>
                  <a:ext uri="{FF2B5EF4-FFF2-40B4-BE49-F238E27FC236}">
                    <a16:creationId xmlns:a16="http://schemas.microsoft.com/office/drawing/2014/main" xmlns="" id="{652FF409-AAD3-44E2-AB11-D762EA543E9D}"/>
                  </a:ext>
                </a:extLst>
              </p:cNvPr>
              <p:cNvSpPr/>
              <p:nvPr/>
            </p:nvSpPr>
            <p:spPr>
              <a:xfrm flipV="1">
                <a:off x="6816033" y="1023904"/>
                <a:ext cx="13755" cy="13755"/>
              </a:xfrm>
              <a:custGeom>
                <a:avLst/>
                <a:gdLst>
                  <a:gd name="connsiteX0" fmla="*/ 837 w 0"/>
                  <a:gd name="connsiteY0" fmla="*/ 3175 h 0"/>
                  <a:gd name="connsiteX1" fmla="*/ 286 w 0"/>
                  <a:gd name="connsiteY1" fmla="*/ 836 h 0"/>
                  <a:gd name="connsiteX2" fmla="*/ 2624 w 0"/>
                  <a:gd name="connsiteY2" fmla="*/ 286 h 0"/>
                  <a:gd name="connsiteX3" fmla="*/ 3037 w 0"/>
                  <a:gd name="connsiteY3" fmla="*/ 561 h 0"/>
                  <a:gd name="connsiteX4" fmla="*/ 1387 w 0"/>
                  <a:gd name="connsiteY4" fmla="*/ 3587 h 0"/>
                  <a:gd name="connsiteX5" fmla="*/ 837 w 0"/>
                  <a:gd name="connsiteY5" fmla="*/ 31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7" y="3175"/>
                    </a:move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7" y="11"/>
                      <a:pt x="1799" y="-264"/>
                      <a:pt x="2624" y="286"/>
                    </a:cubicBezTo>
                    <a:lnTo>
                      <a:pt x="3037" y="561"/>
                    </a:lnTo>
                    <a:cubicBezTo>
                      <a:pt x="2350" y="1524"/>
                      <a:pt x="1937" y="2487"/>
                      <a:pt x="1387" y="3587"/>
                    </a:cubicBezTo>
                    <a:lnTo>
                      <a:pt x="837" y="317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3" name="자유형: 도형 622">
                <a:extLst>
                  <a:ext uri="{FF2B5EF4-FFF2-40B4-BE49-F238E27FC236}">
                    <a16:creationId xmlns:a16="http://schemas.microsoft.com/office/drawing/2014/main" xmlns="" id="{ED68C260-EB0F-4361-B970-8310E9D863B5}"/>
                  </a:ext>
                </a:extLst>
              </p:cNvPr>
              <p:cNvSpPr/>
              <p:nvPr/>
            </p:nvSpPr>
            <p:spPr>
              <a:xfrm flipV="1">
                <a:off x="6720435" y="1067553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217" y="32106"/>
                      <a:pt x="49530" y="32106"/>
                    </a:cubicBezTo>
                    <a:cubicBezTo>
                      <a:pt x="49254" y="32106"/>
                      <a:pt x="48979" y="31968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4" name="자유형: 도형 623">
                <a:extLst>
                  <a:ext uri="{FF2B5EF4-FFF2-40B4-BE49-F238E27FC236}">
                    <a16:creationId xmlns:a16="http://schemas.microsoft.com/office/drawing/2014/main" xmlns="" id="{F71F3AB0-74DD-4F19-BE7D-399DA4C97F96}"/>
                  </a:ext>
                </a:extLst>
              </p:cNvPr>
              <p:cNvSpPr/>
              <p:nvPr/>
            </p:nvSpPr>
            <p:spPr>
              <a:xfrm flipV="1">
                <a:off x="6337905" y="1297075"/>
                <a:ext cx="41265" cy="27510"/>
              </a:xfrm>
              <a:custGeom>
                <a:avLst/>
                <a:gdLst>
                  <a:gd name="connsiteX0" fmla="*/ 2625 w 41265"/>
                  <a:gd name="connsiteY0" fmla="*/ 280 h 27510"/>
                  <a:gd name="connsiteX1" fmla="*/ 50492 w 41265"/>
                  <a:gd name="connsiteY1" fmla="*/ 29029 h 27510"/>
                  <a:gd name="connsiteX2" fmla="*/ 51043 w 41265"/>
                  <a:gd name="connsiteY2" fmla="*/ 31367 h 27510"/>
                  <a:gd name="connsiteX3" fmla="*/ 49530 w 41265"/>
                  <a:gd name="connsiteY3" fmla="*/ 32192 h 27510"/>
                  <a:gd name="connsiteX4" fmla="*/ 48705 w 41265"/>
                  <a:gd name="connsiteY4" fmla="*/ 31917 h 27510"/>
                  <a:gd name="connsiteX5" fmla="*/ 837 w 41265"/>
                  <a:gd name="connsiteY5" fmla="*/ 3306 h 27510"/>
                  <a:gd name="connsiteX6" fmla="*/ 286 w 41265"/>
                  <a:gd name="connsiteY6" fmla="*/ 968 h 27510"/>
                  <a:gd name="connsiteX7" fmla="*/ 2625 w 41265"/>
                  <a:gd name="connsiteY7" fmla="*/ 28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0"/>
                    </a:moveTo>
                    <a:lnTo>
                      <a:pt x="50492" y="29029"/>
                    </a:lnTo>
                    <a:cubicBezTo>
                      <a:pt x="51318" y="29579"/>
                      <a:pt x="51593" y="30542"/>
                      <a:pt x="51043" y="31367"/>
                    </a:cubicBezTo>
                    <a:cubicBezTo>
                      <a:pt x="50768" y="31917"/>
                      <a:pt x="50217" y="32192"/>
                      <a:pt x="49530" y="32192"/>
                    </a:cubicBezTo>
                    <a:cubicBezTo>
                      <a:pt x="49254" y="32192"/>
                      <a:pt x="48980" y="32055"/>
                      <a:pt x="48705" y="31917"/>
                    </a:cubicBezTo>
                    <a:lnTo>
                      <a:pt x="837" y="3306"/>
                    </a:lnTo>
                    <a:cubicBezTo>
                      <a:pt x="11" y="2756"/>
                      <a:pt x="-264" y="1793"/>
                      <a:pt x="286" y="968"/>
                    </a:cubicBezTo>
                    <a:cubicBezTo>
                      <a:pt x="699" y="5"/>
                      <a:pt x="1800" y="-270"/>
                      <a:pt x="2625" y="28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5" name="자유형: 도형 624">
                <a:extLst>
                  <a:ext uri="{FF2B5EF4-FFF2-40B4-BE49-F238E27FC236}">
                    <a16:creationId xmlns:a16="http://schemas.microsoft.com/office/drawing/2014/main" xmlns="" id="{B4D54BDF-C09D-4086-B0F7-4BD4F1934D00}"/>
                  </a:ext>
                </a:extLst>
              </p:cNvPr>
              <p:cNvSpPr/>
              <p:nvPr/>
            </p:nvSpPr>
            <p:spPr>
              <a:xfrm flipV="1">
                <a:off x="6529239" y="1182303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2 w 41265"/>
                  <a:gd name="connsiteY1" fmla="*/ 28836 h 27510"/>
                  <a:gd name="connsiteX2" fmla="*/ 51043 w 41265"/>
                  <a:gd name="connsiteY2" fmla="*/ 31174 h 27510"/>
                  <a:gd name="connsiteX3" fmla="*/ 49529 w 41265"/>
                  <a:gd name="connsiteY3" fmla="*/ 32000 h 27510"/>
                  <a:gd name="connsiteX4" fmla="*/ 48704 w 41265"/>
                  <a:gd name="connsiteY4" fmla="*/ 31724 h 27510"/>
                  <a:gd name="connsiteX5" fmla="*/ 837 w 41265"/>
                  <a:gd name="connsiteY5" fmla="*/ 3114 h 27510"/>
                  <a:gd name="connsiteX6" fmla="*/ 286 w 41265"/>
                  <a:gd name="connsiteY6" fmla="*/ 775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2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4"/>
                      <a:pt x="50217" y="32000"/>
                      <a:pt x="49529" y="32000"/>
                    </a:cubicBezTo>
                    <a:cubicBezTo>
                      <a:pt x="49254" y="32000"/>
                      <a:pt x="48980" y="31862"/>
                      <a:pt x="48704" y="31724"/>
                    </a:cubicBezTo>
                    <a:lnTo>
                      <a:pt x="837" y="3114"/>
                    </a:lnTo>
                    <a:cubicBezTo>
                      <a:pt x="11" y="2564"/>
                      <a:pt x="-264" y="1601"/>
                      <a:pt x="286" y="775"/>
                    </a:cubicBezTo>
                    <a:cubicBezTo>
                      <a:pt x="699" y="-50"/>
                      <a:pt x="1800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6" name="자유형: 도형 625">
                <a:extLst>
                  <a:ext uri="{FF2B5EF4-FFF2-40B4-BE49-F238E27FC236}">
                    <a16:creationId xmlns:a16="http://schemas.microsoft.com/office/drawing/2014/main" xmlns="" id="{C5288575-5FE2-4978-BA3D-48717B8C5BCB}"/>
                  </a:ext>
                </a:extLst>
              </p:cNvPr>
              <p:cNvSpPr/>
              <p:nvPr/>
            </p:nvSpPr>
            <p:spPr>
              <a:xfrm flipV="1">
                <a:off x="6433503" y="1239722"/>
                <a:ext cx="41265" cy="27510"/>
              </a:xfrm>
              <a:custGeom>
                <a:avLst/>
                <a:gdLst>
                  <a:gd name="connsiteX0" fmla="*/ 2625 w 41265"/>
                  <a:gd name="connsiteY0" fmla="*/ 286 h 27510"/>
                  <a:gd name="connsiteX1" fmla="*/ 50493 w 41265"/>
                  <a:gd name="connsiteY1" fmla="*/ 29034 h 27510"/>
                  <a:gd name="connsiteX2" fmla="*/ 51043 w 41265"/>
                  <a:gd name="connsiteY2" fmla="*/ 31373 h 27510"/>
                  <a:gd name="connsiteX3" fmla="*/ 49530 w 41265"/>
                  <a:gd name="connsiteY3" fmla="*/ 32198 h 27510"/>
                  <a:gd name="connsiteX4" fmla="*/ 48704 w 41265"/>
                  <a:gd name="connsiteY4" fmla="*/ 31923 h 27510"/>
                  <a:gd name="connsiteX5" fmla="*/ 836 w 41265"/>
                  <a:gd name="connsiteY5" fmla="*/ 3175 h 27510"/>
                  <a:gd name="connsiteX6" fmla="*/ 286 w 41265"/>
                  <a:gd name="connsiteY6" fmla="*/ 836 h 27510"/>
                  <a:gd name="connsiteX7" fmla="*/ 2625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86"/>
                    </a:moveTo>
                    <a:lnTo>
                      <a:pt x="50493" y="29034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080" y="32198"/>
                      <a:pt x="49530" y="32198"/>
                    </a:cubicBezTo>
                    <a:cubicBezTo>
                      <a:pt x="49255" y="32198"/>
                      <a:pt x="48979" y="32061"/>
                      <a:pt x="48704" y="31923"/>
                    </a:cubicBezTo>
                    <a:lnTo>
                      <a:pt x="836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6" y="11"/>
                      <a:pt x="1799" y="-264"/>
                      <a:pt x="2625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7" name="자유형: 도형 626">
                <a:extLst>
                  <a:ext uri="{FF2B5EF4-FFF2-40B4-BE49-F238E27FC236}">
                    <a16:creationId xmlns:a16="http://schemas.microsoft.com/office/drawing/2014/main" xmlns="" id="{82AC1F48-67A2-47AB-855D-83C4F5856C16}"/>
                  </a:ext>
                </a:extLst>
              </p:cNvPr>
              <p:cNvSpPr/>
              <p:nvPr/>
            </p:nvSpPr>
            <p:spPr>
              <a:xfrm flipV="1">
                <a:off x="6624837" y="1124912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7" y="31831"/>
                      <a:pt x="50080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699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8" name="자유형: 도형 627">
                <a:extLst>
                  <a:ext uri="{FF2B5EF4-FFF2-40B4-BE49-F238E27FC236}">
                    <a16:creationId xmlns:a16="http://schemas.microsoft.com/office/drawing/2014/main" xmlns="" id="{E1F8345F-A6E1-41E2-93A2-2D6BD3819268}"/>
                  </a:ext>
                </a:extLst>
              </p:cNvPr>
              <p:cNvSpPr/>
              <p:nvPr/>
            </p:nvSpPr>
            <p:spPr>
              <a:xfrm flipV="1">
                <a:off x="6290186" y="3262"/>
                <a:ext cx="522695" cy="316368"/>
              </a:xfrm>
              <a:custGeom>
                <a:avLst/>
                <a:gdLst>
                  <a:gd name="connsiteX0" fmla="*/ 1651 w 522694"/>
                  <a:gd name="connsiteY0" fmla="*/ 317331 h 316367"/>
                  <a:gd name="connsiteX1" fmla="*/ 0 w 522694"/>
                  <a:gd name="connsiteY1" fmla="*/ 314305 h 316367"/>
                  <a:gd name="connsiteX2" fmla="*/ 523795 w 522694"/>
                  <a:gd name="connsiteY2" fmla="*/ 0 h 316367"/>
                  <a:gd name="connsiteX3" fmla="*/ 525446 w 522694"/>
                  <a:gd name="connsiteY3" fmla="*/ 3026 h 316367"/>
                  <a:gd name="connsiteX4" fmla="*/ 1651 w 522694"/>
                  <a:gd name="connsiteY4" fmla="*/ 317331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1651" y="317331"/>
                    </a:moveTo>
                    <a:cubicBezTo>
                      <a:pt x="1100" y="316368"/>
                      <a:pt x="550" y="315268"/>
                      <a:pt x="0" y="314305"/>
                    </a:cubicBezTo>
                    <a:lnTo>
                      <a:pt x="523795" y="0"/>
                    </a:lnTo>
                    <a:cubicBezTo>
                      <a:pt x="524345" y="963"/>
                      <a:pt x="524758" y="2063"/>
                      <a:pt x="525446" y="3026"/>
                    </a:cubicBezTo>
                    <a:lnTo>
                      <a:pt x="1651" y="317331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29" name="자유형: 도형 628">
                <a:extLst>
                  <a:ext uri="{FF2B5EF4-FFF2-40B4-BE49-F238E27FC236}">
                    <a16:creationId xmlns:a16="http://schemas.microsoft.com/office/drawing/2014/main" xmlns="" id="{4199BE86-46AC-4597-A9CA-B64AA8735B63}"/>
                  </a:ext>
                </a:extLst>
              </p:cNvPr>
              <p:cNvSpPr/>
              <p:nvPr/>
            </p:nvSpPr>
            <p:spPr>
              <a:xfrm flipV="1">
                <a:off x="6051661" y="781034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80" y="31968"/>
                      <a:pt x="48704" y="31831"/>
                    </a:cubicBezTo>
                    <a:lnTo>
                      <a:pt x="837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7" y="56"/>
                      <a:pt x="1800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0" name="자유형: 도형 629">
                <a:extLst>
                  <a:ext uri="{FF2B5EF4-FFF2-40B4-BE49-F238E27FC236}">
                    <a16:creationId xmlns:a16="http://schemas.microsoft.com/office/drawing/2014/main" xmlns="" id="{720C338F-A185-4D54-9AB4-953902CC7628}"/>
                  </a:ext>
                </a:extLst>
              </p:cNvPr>
              <p:cNvSpPr/>
              <p:nvPr/>
            </p:nvSpPr>
            <p:spPr>
              <a:xfrm flipV="1">
                <a:off x="6147259" y="723675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3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79" y="31969"/>
                      <a:pt x="48704" y="31831"/>
                    </a:cubicBezTo>
                    <a:lnTo>
                      <a:pt x="836" y="3083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7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1" name="자유형: 도형 630">
                <a:extLst>
                  <a:ext uri="{FF2B5EF4-FFF2-40B4-BE49-F238E27FC236}">
                    <a16:creationId xmlns:a16="http://schemas.microsoft.com/office/drawing/2014/main" xmlns="" id="{FB340521-E1DF-4E34-A180-F1BE2189EEF2}"/>
                  </a:ext>
                </a:extLst>
              </p:cNvPr>
              <p:cNvSpPr/>
              <p:nvPr/>
            </p:nvSpPr>
            <p:spPr>
              <a:xfrm flipV="1">
                <a:off x="6266527" y="20456"/>
                <a:ext cx="13755" cy="618981"/>
              </a:xfrm>
              <a:custGeom>
                <a:avLst/>
                <a:gdLst>
                  <a:gd name="connsiteX0" fmla="*/ 0 w 0"/>
                  <a:gd name="connsiteY0" fmla="*/ 622832 h 618980"/>
                  <a:gd name="connsiteX1" fmla="*/ 0 w 0"/>
                  <a:gd name="connsiteY1" fmla="*/ 0 h 618980"/>
                  <a:gd name="connsiteX2" fmla="*/ 1788 w 0"/>
                  <a:gd name="connsiteY2" fmla="*/ 138 h 618980"/>
                  <a:gd name="connsiteX3" fmla="*/ 3439 w 0"/>
                  <a:gd name="connsiteY3" fmla="*/ 0 h 618980"/>
                  <a:gd name="connsiteX4" fmla="*/ 3439 w 0"/>
                  <a:gd name="connsiteY4" fmla="*/ 622832 h 618980"/>
                  <a:gd name="connsiteX5" fmla="*/ 1788 w 0"/>
                  <a:gd name="connsiteY5" fmla="*/ 622695 h 618980"/>
                  <a:gd name="connsiteX6" fmla="*/ 0 w 0"/>
                  <a:gd name="connsiteY6" fmla="*/ 622832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0" y="622832"/>
                    </a:move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338" y="138"/>
                      <a:pt x="2888" y="0"/>
                      <a:pt x="3439" y="0"/>
                    </a:cubicBezTo>
                    <a:lnTo>
                      <a:pt x="3439" y="622832"/>
                    </a:lnTo>
                    <a:cubicBezTo>
                      <a:pt x="2888" y="622832"/>
                      <a:pt x="2338" y="622695"/>
                      <a:pt x="1788" y="622695"/>
                    </a:cubicBezTo>
                    <a:cubicBezTo>
                      <a:pt x="1100" y="622695"/>
                      <a:pt x="550" y="622832"/>
                      <a:pt x="0" y="62283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2" name="자유형: 도형 631">
                <a:extLst>
                  <a:ext uri="{FF2B5EF4-FFF2-40B4-BE49-F238E27FC236}">
                    <a16:creationId xmlns:a16="http://schemas.microsoft.com/office/drawing/2014/main" xmlns="" id="{24B98EE9-AD00-4316-876B-D7F69747ADA0}"/>
                  </a:ext>
                </a:extLst>
              </p:cNvPr>
              <p:cNvSpPr/>
              <p:nvPr/>
            </p:nvSpPr>
            <p:spPr>
              <a:xfrm flipV="1">
                <a:off x="6051661" y="1239722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2 w 41265"/>
                  <a:gd name="connsiteY2" fmla="*/ 3175 h 27510"/>
                  <a:gd name="connsiteX3" fmla="*/ 2625 w 41265"/>
                  <a:gd name="connsiteY3" fmla="*/ 31923 h 27510"/>
                  <a:gd name="connsiteX4" fmla="*/ 1800 w 41265"/>
                  <a:gd name="connsiteY4" fmla="*/ 32198 h 27510"/>
                  <a:gd name="connsiteX5" fmla="*/ 286 w 41265"/>
                  <a:gd name="connsiteY5" fmla="*/ 31373 h 27510"/>
                  <a:gd name="connsiteX6" fmla="*/ 837 w 41265"/>
                  <a:gd name="connsiteY6" fmla="*/ 29034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4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3" name="자유형: 도형 632">
                <a:extLst>
                  <a:ext uri="{FF2B5EF4-FFF2-40B4-BE49-F238E27FC236}">
                    <a16:creationId xmlns:a16="http://schemas.microsoft.com/office/drawing/2014/main" xmlns="" id="{E211A2FF-F2D7-4FF2-A09A-152ED39D27DC}"/>
                  </a:ext>
                </a:extLst>
              </p:cNvPr>
              <p:cNvSpPr/>
              <p:nvPr/>
            </p:nvSpPr>
            <p:spPr>
              <a:xfrm flipV="1">
                <a:off x="6147259" y="1297081"/>
                <a:ext cx="41265" cy="27510"/>
              </a:xfrm>
              <a:custGeom>
                <a:avLst/>
                <a:gdLst>
                  <a:gd name="connsiteX0" fmla="*/ 48704 w 41265"/>
                  <a:gd name="connsiteY0" fmla="*/ 286 h 27510"/>
                  <a:gd name="connsiteX1" fmla="*/ 51043 w 41265"/>
                  <a:gd name="connsiteY1" fmla="*/ 836 h 27510"/>
                  <a:gd name="connsiteX2" fmla="*/ 50493 w 41265"/>
                  <a:gd name="connsiteY2" fmla="*/ 3175 h 27510"/>
                  <a:gd name="connsiteX3" fmla="*/ 2625 w 41265"/>
                  <a:gd name="connsiteY3" fmla="*/ 31923 h 27510"/>
                  <a:gd name="connsiteX4" fmla="*/ 1799 w 41265"/>
                  <a:gd name="connsiteY4" fmla="*/ 32198 h 27510"/>
                  <a:gd name="connsiteX5" fmla="*/ 286 w 41265"/>
                  <a:gd name="connsiteY5" fmla="*/ 31373 h 27510"/>
                  <a:gd name="connsiteX6" fmla="*/ 836 w 41265"/>
                  <a:gd name="connsiteY6" fmla="*/ 29035 h 27510"/>
                  <a:gd name="connsiteX7" fmla="*/ 4870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48704" y="286"/>
                    </a:move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4" name="자유형: 도형 633">
                <a:extLst>
                  <a:ext uri="{FF2B5EF4-FFF2-40B4-BE49-F238E27FC236}">
                    <a16:creationId xmlns:a16="http://schemas.microsoft.com/office/drawing/2014/main" xmlns="" id="{86FCA47A-1349-43B3-BA65-32710EA985D0}"/>
                  </a:ext>
                </a:extLst>
              </p:cNvPr>
              <p:cNvSpPr/>
              <p:nvPr/>
            </p:nvSpPr>
            <p:spPr>
              <a:xfrm flipV="1">
                <a:off x="7394447" y="670661"/>
                <a:ext cx="13755" cy="27510"/>
              </a:xfrm>
              <a:custGeom>
                <a:avLst/>
                <a:gdLst>
                  <a:gd name="connsiteX0" fmla="*/ 3851 w 13755"/>
                  <a:gd name="connsiteY0" fmla="*/ 31912 h 27510"/>
                  <a:gd name="connsiteX1" fmla="*/ 2063 w 13755"/>
                  <a:gd name="connsiteY1" fmla="*/ 28885 h 27510"/>
                  <a:gd name="connsiteX2" fmla="*/ 0 w 13755"/>
                  <a:gd name="connsiteY2" fmla="*/ 20082 h 27510"/>
                  <a:gd name="connsiteX3" fmla="*/ 18294 w 13755"/>
                  <a:gd name="connsiteY3" fmla="*/ 137 h 27510"/>
                  <a:gd name="connsiteX4" fmla="*/ 20082 w 13755"/>
                  <a:gd name="connsiteY4" fmla="*/ 0 h 27510"/>
                  <a:gd name="connsiteX5" fmla="*/ 20082 w 13755"/>
                  <a:gd name="connsiteY5" fmla="*/ 40165 h 27510"/>
                  <a:gd name="connsiteX6" fmla="*/ 18294 w 13755"/>
                  <a:gd name="connsiteY6" fmla="*/ 40027 h 27510"/>
                  <a:gd name="connsiteX7" fmla="*/ 3851 w 13755"/>
                  <a:gd name="connsiteY7" fmla="*/ 3191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55" h="27510">
                    <a:moveTo>
                      <a:pt x="3851" y="31912"/>
                    </a:moveTo>
                    <a:cubicBezTo>
                      <a:pt x="3164" y="30949"/>
                      <a:pt x="2614" y="29986"/>
                      <a:pt x="2063" y="28885"/>
                    </a:cubicBezTo>
                    <a:cubicBezTo>
                      <a:pt x="825" y="26272"/>
                      <a:pt x="0" y="23246"/>
                      <a:pt x="0" y="20082"/>
                    </a:cubicBezTo>
                    <a:cubicBezTo>
                      <a:pt x="0" y="9628"/>
                      <a:pt x="8115" y="1100"/>
                      <a:pt x="18294" y="137"/>
                    </a:cubicBezTo>
                    <a:cubicBezTo>
                      <a:pt x="18844" y="137"/>
                      <a:pt x="19395" y="0"/>
                      <a:pt x="20082" y="0"/>
                    </a:cubicBezTo>
                    <a:lnTo>
                      <a:pt x="20082" y="40165"/>
                    </a:lnTo>
                    <a:cubicBezTo>
                      <a:pt x="19532" y="40165"/>
                      <a:pt x="18982" y="40027"/>
                      <a:pt x="18294" y="40027"/>
                    </a:cubicBezTo>
                    <a:cubicBezTo>
                      <a:pt x="12380" y="39614"/>
                      <a:pt x="7153" y="36588"/>
                      <a:pt x="3851" y="3191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5" name="자유형: 도형 634">
                <a:extLst>
                  <a:ext uri="{FF2B5EF4-FFF2-40B4-BE49-F238E27FC236}">
                    <a16:creationId xmlns:a16="http://schemas.microsoft.com/office/drawing/2014/main" xmlns="" id="{A3C83BDD-4ECE-4960-9DB7-8FEA8ED09B6E}"/>
                  </a:ext>
                </a:extLst>
              </p:cNvPr>
              <p:cNvSpPr/>
              <p:nvPr/>
            </p:nvSpPr>
            <p:spPr>
              <a:xfrm flipV="1">
                <a:off x="7377116" y="99"/>
                <a:ext cx="27510" cy="27510"/>
              </a:xfrm>
              <a:custGeom>
                <a:avLst/>
                <a:gdLst>
                  <a:gd name="connsiteX0" fmla="*/ 37414 w 27510"/>
                  <a:gd name="connsiteY0" fmla="*/ 0 h 27510"/>
                  <a:gd name="connsiteX1" fmla="*/ 37414 w 27510"/>
                  <a:gd name="connsiteY1" fmla="*/ 37414 h 27510"/>
                  <a:gd name="connsiteX2" fmla="*/ 0 w 27510"/>
                  <a:gd name="connsiteY2" fmla="*/ 37414 h 27510"/>
                  <a:gd name="connsiteX3" fmla="*/ 37414 w 27510"/>
                  <a:gd name="connsiteY3" fmla="*/ 0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510" h="27510">
                    <a:moveTo>
                      <a:pt x="37414" y="0"/>
                    </a:moveTo>
                    <a:lnTo>
                      <a:pt x="37414" y="37414"/>
                    </a:lnTo>
                    <a:lnTo>
                      <a:pt x="0" y="37414"/>
                    </a:lnTo>
                    <a:cubicBezTo>
                      <a:pt x="0" y="16781"/>
                      <a:pt x="16781" y="0"/>
                      <a:pt x="37414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6" name="자유형: 도형 635">
                <a:extLst>
                  <a:ext uri="{FF2B5EF4-FFF2-40B4-BE49-F238E27FC236}">
                    <a16:creationId xmlns:a16="http://schemas.microsoft.com/office/drawing/2014/main" xmlns="" id="{C176BA21-0964-46A7-AF72-E8C8F39332B9}"/>
                  </a:ext>
                </a:extLst>
              </p:cNvPr>
              <p:cNvSpPr/>
              <p:nvPr/>
            </p:nvSpPr>
            <p:spPr>
              <a:xfrm flipV="1">
                <a:off x="7386469" y="1338610"/>
                <a:ext cx="27510" cy="55021"/>
              </a:xfrm>
              <a:custGeom>
                <a:avLst/>
                <a:gdLst>
                  <a:gd name="connsiteX0" fmla="*/ 4952 w 27510"/>
                  <a:gd name="connsiteY0" fmla="*/ 43741 h 55020"/>
                  <a:gd name="connsiteX1" fmla="*/ 3302 w 27510"/>
                  <a:gd name="connsiteY1" fmla="*/ 40715 h 55020"/>
                  <a:gd name="connsiteX2" fmla="*/ 0 w 27510"/>
                  <a:gd name="connsiteY2" fmla="*/ 27923 h 55020"/>
                  <a:gd name="connsiteX3" fmla="*/ 3302 w 27510"/>
                  <a:gd name="connsiteY3" fmla="*/ 15131 h 55020"/>
                  <a:gd name="connsiteX4" fmla="*/ 4952 w 27510"/>
                  <a:gd name="connsiteY4" fmla="*/ 12105 h 55020"/>
                  <a:gd name="connsiteX5" fmla="*/ 28061 w 27510"/>
                  <a:gd name="connsiteY5" fmla="*/ 0 h 55020"/>
                  <a:gd name="connsiteX6" fmla="*/ 28061 w 27510"/>
                  <a:gd name="connsiteY6" fmla="*/ 55983 h 55020"/>
                  <a:gd name="connsiteX7" fmla="*/ 26272 w 27510"/>
                  <a:gd name="connsiteY7" fmla="*/ 55846 h 55020"/>
                  <a:gd name="connsiteX8" fmla="*/ 4952 w 27510"/>
                  <a:gd name="connsiteY8" fmla="*/ 43741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510" h="55020">
                    <a:moveTo>
                      <a:pt x="4952" y="43741"/>
                    </a:moveTo>
                    <a:cubicBezTo>
                      <a:pt x="4264" y="42778"/>
                      <a:pt x="3851" y="41815"/>
                      <a:pt x="3302" y="40715"/>
                    </a:cubicBezTo>
                    <a:cubicBezTo>
                      <a:pt x="1238" y="36864"/>
                      <a:pt x="0" y="32600"/>
                      <a:pt x="0" y="27923"/>
                    </a:cubicBezTo>
                    <a:cubicBezTo>
                      <a:pt x="0" y="23246"/>
                      <a:pt x="1238" y="18982"/>
                      <a:pt x="3302" y="15131"/>
                    </a:cubicBezTo>
                    <a:cubicBezTo>
                      <a:pt x="3851" y="14168"/>
                      <a:pt x="4402" y="13067"/>
                      <a:pt x="4952" y="12105"/>
                    </a:cubicBezTo>
                    <a:cubicBezTo>
                      <a:pt x="10041" y="4814"/>
                      <a:pt x="18432" y="0"/>
                      <a:pt x="28061" y="0"/>
                    </a:cubicBezTo>
                    <a:lnTo>
                      <a:pt x="28061" y="55983"/>
                    </a:lnTo>
                    <a:cubicBezTo>
                      <a:pt x="27510" y="55983"/>
                      <a:pt x="26960" y="55846"/>
                      <a:pt x="26272" y="55846"/>
                    </a:cubicBezTo>
                    <a:cubicBezTo>
                      <a:pt x="17469" y="55158"/>
                      <a:pt x="9766" y="50619"/>
                      <a:pt x="4952" y="43741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7" name="자유형: 도형 636">
                <a:extLst>
                  <a:ext uri="{FF2B5EF4-FFF2-40B4-BE49-F238E27FC236}">
                    <a16:creationId xmlns:a16="http://schemas.microsoft.com/office/drawing/2014/main" xmlns="" id="{B33BB5C1-C430-4D7B-8B2F-60E39DF39AE2}"/>
                  </a:ext>
                </a:extLst>
              </p:cNvPr>
              <p:cNvSpPr/>
              <p:nvPr/>
            </p:nvSpPr>
            <p:spPr>
              <a:xfrm flipV="1">
                <a:off x="6814393" y="1007582"/>
                <a:ext cx="41265" cy="41265"/>
              </a:xfrm>
              <a:custGeom>
                <a:avLst/>
                <a:gdLst>
                  <a:gd name="connsiteX0" fmla="*/ 28748 w 41265"/>
                  <a:gd name="connsiteY0" fmla="*/ 195 h 41265"/>
                  <a:gd name="connsiteX1" fmla="*/ 49244 w 41265"/>
                  <a:gd name="connsiteY1" fmla="*/ 11749 h 41265"/>
                  <a:gd name="connsiteX2" fmla="*/ 50894 w 41265"/>
                  <a:gd name="connsiteY2" fmla="*/ 14775 h 41265"/>
                  <a:gd name="connsiteX3" fmla="*/ 54058 w 41265"/>
                  <a:gd name="connsiteY3" fmla="*/ 27154 h 41265"/>
                  <a:gd name="connsiteX4" fmla="*/ 28748 w 41265"/>
                  <a:gd name="connsiteY4" fmla="*/ 53977 h 41265"/>
                  <a:gd name="connsiteX5" fmla="*/ 26960 w 41265"/>
                  <a:gd name="connsiteY5" fmla="*/ 54115 h 41265"/>
                  <a:gd name="connsiteX6" fmla="*/ 25309 w 41265"/>
                  <a:gd name="connsiteY6" fmla="*/ 53977 h 41265"/>
                  <a:gd name="connsiteX7" fmla="*/ 0 w 41265"/>
                  <a:gd name="connsiteY7" fmla="*/ 27154 h 41265"/>
                  <a:gd name="connsiteX8" fmla="*/ 3164 w 41265"/>
                  <a:gd name="connsiteY8" fmla="*/ 14775 h 41265"/>
                  <a:gd name="connsiteX9" fmla="*/ 4814 w 41265"/>
                  <a:gd name="connsiteY9" fmla="*/ 11749 h 41265"/>
                  <a:gd name="connsiteX10" fmla="*/ 25309 w 41265"/>
                  <a:gd name="connsiteY10" fmla="*/ 195 h 41265"/>
                  <a:gd name="connsiteX11" fmla="*/ 26960 w 41265"/>
                  <a:gd name="connsiteY11" fmla="*/ 57 h 41265"/>
                  <a:gd name="connsiteX12" fmla="*/ 28748 w 41265"/>
                  <a:gd name="connsiteY12" fmla="*/ 195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265" h="41265">
                    <a:moveTo>
                      <a:pt x="28748" y="195"/>
                    </a:moveTo>
                    <a:cubicBezTo>
                      <a:pt x="37277" y="745"/>
                      <a:pt x="44704" y="5146"/>
                      <a:pt x="49244" y="11749"/>
                    </a:cubicBezTo>
                    <a:cubicBezTo>
                      <a:pt x="49931" y="12712"/>
                      <a:pt x="50344" y="13674"/>
                      <a:pt x="50894" y="14775"/>
                    </a:cubicBezTo>
                    <a:cubicBezTo>
                      <a:pt x="52820" y="18489"/>
                      <a:pt x="54058" y="22615"/>
                      <a:pt x="54058" y="27154"/>
                    </a:cubicBezTo>
                    <a:cubicBezTo>
                      <a:pt x="54058" y="41460"/>
                      <a:pt x="42779" y="53152"/>
                      <a:pt x="28748" y="53977"/>
                    </a:cubicBezTo>
                    <a:cubicBezTo>
                      <a:pt x="28198" y="53977"/>
                      <a:pt x="27648" y="54115"/>
                      <a:pt x="26960" y="54115"/>
                    </a:cubicBezTo>
                    <a:cubicBezTo>
                      <a:pt x="26410" y="54115"/>
                      <a:pt x="25860" y="53977"/>
                      <a:pt x="25309" y="53977"/>
                    </a:cubicBezTo>
                    <a:cubicBezTo>
                      <a:pt x="11142" y="53014"/>
                      <a:pt x="0" y="41460"/>
                      <a:pt x="0" y="27154"/>
                    </a:cubicBezTo>
                    <a:cubicBezTo>
                      <a:pt x="0" y="22615"/>
                      <a:pt x="1238" y="18489"/>
                      <a:pt x="3164" y="14775"/>
                    </a:cubicBezTo>
                    <a:cubicBezTo>
                      <a:pt x="3714" y="13812"/>
                      <a:pt x="4264" y="12712"/>
                      <a:pt x="4814" y="11749"/>
                    </a:cubicBezTo>
                    <a:cubicBezTo>
                      <a:pt x="9354" y="5146"/>
                      <a:pt x="16781" y="745"/>
                      <a:pt x="25309" y="195"/>
                    </a:cubicBezTo>
                    <a:cubicBezTo>
                      <a:pt x="25860" y="195"/>
                      <a:pt x="26410" y="57"/>
                      <a:pt x="26960" y="57"/>
                    </a:cubicBezTo>
                    <a:cubicBezTo>
                      <a:pt x="27648" y="-81"/>
                      <a:pt x="28198" y="57"/>
                      <a:pt x="28748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8" name="자유형: 도형 637">
                <a:extLst>
                  <a:ext uri="{FF2B5EF4-FFF2-40B4-BE49-F238E27FC236}">
                    <a16:creationId xmlns:a16="http://schemas.microsoft.com/office/drawing/2014/main" xmlns="" id="{E03FC96B-3435-4395-B96C-C37028F63D4D}"/>
                  </a:ext>
                </a:extLst>
              </p:cNvPr>
              <p:cNvSpPr/>
              <p:nvPr/>
            </p:nvSpPr>
            <p:spPr>
              <a:xfrm flipV="1">
                <a:off x="6794173" y="1674373"/>
                <a:ext cx="82531" cy="82531"/>
              </a:xfrm>
              <a:custGeom>
                <a:avLst/>
                <a:gdLst>
                  <a:gd name="connsiteX0" fmla="*/ 48968 w 82530"/>
                  <a:gd name="connsiteY0" fmla="*/ 94360 h 82530"/>
                  <a:gd name="connsiteX1" fmla="*/ 47180 w 82530"/>
                  <a:gd name="connsiteY1" fmla="*/ 94498 h 82530"/>
                  <a:gd name="connsiteX2" fmla="*/ 45529 w 82530"/>
                  <a:gd name="connsiteY2" fmla="*/ 94360 h 82530"/>
                  <a:gd name="connsiteX3" fmla="*/ 0 w 82530"/>
                  <a:gd name="connsiteY3" fmla="*/ 47318 h 82530"/>
                  <a:gd name="connsiteX4" fmla="*/ 47318 w 82530"/>
                  <a:gd name="connsiteY4" fmla="*/ 0 h 82530"/>
                  <a:gd name="connsiteX5" fmla="*/ 94635 w 82530"/>
                  <a:gd name="connsiteY5" fmla="*/ 47318 h 82530"/>
                  <a:gd name="connsiteX6" fmla="*/ 88583 w 82530"/>
                  <a:gd name="connsiteY6" fmla="*/ 70014 h 82530"/>
                  <a:gd name="connsiteX7" fmla="*/ 86933 w 82530"/>
                  <a:gd name="connsiteY7" fmla="*/ 73040 h 82530"/>
                  <a:gd name="connsiteX8" fmla="*/ 48968 w 82530"/>
                  <a:gd name="connsiteY8" fmla="*/ 9436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30" h="82530">
                    <a:moveTo>
                      <a:pt x="48968" y="94360"/>
                    </a:moveTo>
                    <a:cubicBezTo>
                      <a:pt x="48418" y="94360"/>
                      <a:pt x="47868" y="94498"/>
                      <a:pt x="47180" y="94498"/>
                    </a:cubicBezTo>
                    <a:cubicBezTo>
                      <a:pt x="46630" y="94498"/>
                      <a:pt x="46080" y="94360"/>
                      <a:pt x="45529" y="94360"/>
                    </a:cubicBezTo>
                    <a:cubicBezTo>
                      <a:pt x="20220" y="93397"/>
                      <a:pt x="0" y="72765"/>
                      <a:pt x="0" y="47318"/>
                    </a:cubicBezTo>
                    <a:cubicBezTo>
                      <a:pt x="0" y="21183"/>
                      <a:pt x="21183" y="0"/>
                      <a:pt x="47318" y="0"/>
                    </a:cubicBezTo>
                    <a:cubicBezTo>
                      <a:pt x="73452" y="0"/>
                      <a:pt x="94635" y="21183"/>
                      <a:pt x="94635" y="47318"/>
                    </a:cubicBezTo>
                    <a:cubicBezTo>
                      <a:pt x="94635" y="55571"/>
                      <a:pt x="92297" y="63274"/>
                      <a:pt x="88583" y="70014"/>
                    </a:cubicBezTo>
                    <a:cubicBezTo>
                      <a:pt x="88033" y="70977"/>
                      <a:pt x="87621" y="72077"/>
                      <a:pt x="86933" y="73040"/>
                    </a:cubicBezTo>
                    <a:cubicBezTo>
                      <a:pt x="78679" y="85557"/>
                      <a:pt x="64787" y="93810"/>
                      <a:pt x="48968" y="9436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39" name="자유형: 도형 638">
                <a:extLst>
                  <a:ext uri="{FF2B5EF4-FFF2-40B4-BE49-F238E27FC236}">
                    <a16:creationId xmlns:a16="http://schemas.microsoft.com/office/drawing/2014/main" xmlns="" id="{8DBDCE6A-9173-44C5-A969-D33BA8894C88}"/>
                  </a:ext>
                </a:extLst>
              </p:cNvPr>
              <p:cNvSpPr/>
              <p:nvPr/>
            </p:nvSpPr>
            <p:spPr>
              <a:xfrm flipV="1">
                <a:off x="6810129" y="310277"/>
                <a:ext cx="55021" cy="55021"/>
              </a:xfrm>
              <a:custGeom>
                <a:avLst/>
                <a:gdLst>
                  <a:gd name="connsiteX0" fmla="*/ 33012 w 55020"/>
                  <a:gd name="connsiteY0" fmla="*/ 138 h 55020"/>
                  <a:gd name="connsiteX1" fmla="*/ 57221 w 55020"/>
                  <a:gd name="connsiteY1" fmla="*/ 13755 h 55020"/>
                  <a:gd name="connsiteX2" fmla="*/ 58872 w 55020"/>
                  <a:gd name="connsiteY2" fmla="*/ 16781 h 55020"/>
                  <a:gd name="connsiteX3" fmla="*/ 62586 w 55020"/>
                  <a:gd name="connsiteY3" fmla="*/ 31362 h 55020"/>
                  <a:gd name="connsiteX4" fmla="*/ 33012 w 55020"/>
                  <a:gd name="connsiteY4" fmla="*/ 62448 h 55020"/>
                  <a:gd name="connsiteX5" fmla="*/ 31224 w 55020"/>
                  <a:gd name="connsiteY5" fmla="*/ 62586 h 55020"/>
                  <a:gd name="connsiteX6" fmla="*/ 29573 w 55020"/>
                  <a:gd name="connsiteY6" fmla="*/ 62448 h 55020"/>
                  <a:gd name="connsiteX7" fmla="*/ 5365 w 55020"/>
                  <a:gd name="connsiteY7" fmla="*/ 48831 h 55020"/>
                  <a:gd name="connsiteX8" fmla="*/ 3714 w 55020"/>
                  <a:gd name="connsiteY8" fmla="*/ 45805 h 55020"/>
                  <a:gd name="connsiteX9" fmla="*/ 0 w 55020"/>
                  <a:gd name="connsiteY9" fmla="*/ 31224 h 55020"/>
                  <a:gd name="connsiteX10" fmla="*/ 29573 w 55020"/>
                  <a:gd name="connsiteY10" fmla="*/ 138 h 55020"/>
                  <a:gd name="connsiteX11" fmla="*/ 31224 w 55020"/>
                  <a:gd name="connsiteY11" fmla="*/ 0 h 55020"/>
                  <a:gd name="connsiteX12" fmla="*/ 33012 w 55020"/>
                  <a:gd name="connsiteY12" fmla="*/ 138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3012" y="138"/>
                    </a:moveTo>
                    <a:cubicBezTo>
                      <a:pt x="43054" y="688"/>
                      <a:pt x="51857" y="5915"/>
                      <a:pt x="57221" y="13755"/>
                    </a:cubicBezTo>
                    <a:cubicBezTo>
                      <a:pt x="57909" y="14718"/>
                      <a:pt x="58322" y="15818"/>
                      <a:pt x="58872" y="16781"/>
                    </a:cubicBezTo>
                    <a:cubicBezTo>
                      <a:pt x="61210" y="21183"/>
                      <a:pt x="62586" y="25997"/>
                      <a:pt x="62586" y="31362"/>
                    </a:cubicBezTo>
                    <a:cubicBezTo>
                      <a:pt x="62586" y="48006"/>
                      <a:pt x="49519" y="61623"/>
                      <a:pt x="33012" y="62448"/>
                    </a:cubicBezTo>
                    <a:cubicBezTo>
                      <a:pt x="32462" y="62448"/>
                      <a:pt x="31912" y="62586"/>
                      <a:pt x="31224" y="62586"/>
                    </a:cubicBezTo>
                    <a:cubicBezTo>
                      <a:pt x="30674" y="62586"/>
                      <a:pt x="30124" y="62448"/>
                      <a:pt x="29573" y="62448"/>
                    </a:cubicBezTo>
                    <a:cubicBezTo>
                      <a:pt x="19532" y="61898"/>
                      <a:pt x="10729" y="56671"/>
                      <a:pt x="5365" y="48831"/>
                    </a:cubicBezTo>
                    <a:cubicBezTo>
                      <a:pt x="4677" y="47868"/>
                      <a:pt x="4264" y="46767"/>
                      <a:pt x="3714" y="45805"/>
                    </a:cubicBezTo>
                    <a:cubicBezTo>
                      <a:pt x="1376" y="41403"/>
                      <a:pt x="0" y="36589"/>
                      <a:pt x="0" y="31224"/>
                    </a:cubicBezTo>
                    <a:cubicBezTo>
                      <a:pt x="0" y="14580"/>
                      <a:pt x="13068" y="963"/>
                      <a:pt x="29573" y="138"/>
                    </a:cubicBezTo>
                    <a:cubicBezTo>
                      <a:pt x="30124" y="138"/>
                      <a:pt x="30674" y="0"/>
                      <a:pt x="31224" y="0"/>
                    </a:cubicBezTo>
                    <a:cubicBezTo>
                      <a:pt x="31912" y="0"/>
                      <a:pt x="32462" y="138"/>
                      <a:pt x="33012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0" name="자유형: 도형 639">
                <a:extLst>
                  <a:ext uri="{FF2B5EF4-FFF2-40B4-BE49-F238E27FC236}">
                    <a16:creationId xmlns:a16="http://schemas.microsoft.com/office/drawing/2014/main" xmlns="" id="{D65CB00D-20A1-456A-BA78-22E3C73E85DC}"/>
                  </a:ext>
                </a:extLst>
              </p:cNvPr>
              <p:cNvSpPr/>
              <p:nvPr/>
            </p:nvSpPr>
            <p:spPr>
              <a:xfrm flipV="1">
                <a:off x="6814531" y="3400"/>
                <a:ext cx="41265" cy="13755"/>
              </a:xfrm>
              <a:custGeom>
                <a:avLst/>
                <a:gdLst>
                  <a:gd name="connsiteX0" fmla="*/ 25172 w 41265"/>
                  <a:gd name="connsiteY0" fmla="*/ 138 h 13755"/>
                  <a:gd name="connsiteX1" fmla="*/ 26823 w 41265"/>
                  <a:gd name="connsiteY1" fmla="*/ 0 h 13755"/>
                  <a:gd name="connsiteX2" fmla="*/ 28610 w 41265"/>
                  <a:gd name="connsiteY2" fmla="*/ 138 h 13755"/>
                  <a:gd name="connsiteX3" fmla="*/ 53783 w 41265"/>
                  <a:gd name="connsiteY3" fmla="*/ 26823 h 13755"/>
                  <a:gd name="connsiteX4" fmla="*/ 0 w 41265"/>
                  <a:gd name="connsiteY4" fmla="*/ 26823 h 13755"/>
                  <a:gd name="connsiteX5" fmla="*/ 25172 w 41265"/>
                  <a:gd name="connsiteY5" fmla="*/ 138 h 1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265" h="13755">
                    <a:moveTo>
                      <a:pt x="25172" y="138"/>
                    </a:moveTo>
                    <a:cubicBezTo>
                      <a:pt x="25722" y="138"/>
                      <a:pt x="26272" y="0"/>
                      <a:pt x="26823" y="0"/>
                    </a:cubicBezTo>
                    <a:cubicBezTo>
                      <a:pt x="27373" y="0"/>
                      <a:pt x="27923" y="138"/>
                      <a:pt x="28610" y="138"/>
                    </a:cubicBezTo>
                    <a:cubicBezTo>
                      <a:pt x="42641" y="1101"/>
                      <a:pt x="53783" y="12655"/>
                      <a:pt x="53783" y="26823"/>
                    </a:cubicBezTo>
                    <a:lnTo>
                      <a:pt x="0" y="26823"/>
                    </a:lnTo>
                    <a:cubicBezTo>
                      <a:pt x="0" y="12655"/>
                      <a:pt x="11142" y="1101"/>
                      <a:pt x="25172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1" name="자유형: 도형 640">
                <a:extLst>
                  <a:ext uri="{FF2B5EF4-FFF2-40B4-BE49-F238E27FC236}">
                    <a16:creationId xmlns:a16="http://schemas.microsoft.com/office/drawing/2014/main" xmlns="" id="{6090B836-E9FE-473D-ACBD-BC36F0BB5CDD}"/>
                  </a:ext>
                </a:extLst>
              </p:cNvPr>
              <p:cNvSpPr/>
              <p:nvPr/>
            </p:nvSpPr>
            <p:spPr>
              <a:xfrm flipV="1">
                <a:off x="6241492" y="2988"/>
                <a:ext cx="41265" cy="13755"/>
              </a:xfrm>
              <a:custGeom>
                <a:avLst/>
                <a:gdLst>
                  <a:gd name="connsiteX0" fmla="*/ 25034 w 41265"/>
                  <a:gd name="connsiteY0" fmla="*/ 138 h 13755"/>
                  <a:gd name="connsiteX1" fmla="*/ 26823 w 41265"/>
                  <a:gd name="connsiteY1" fmla="*/ 0 h 13755"/>
                  <a:gd name="connsiteX2" fmla="*/ 28473 w 41265"/>
                  <a:gd name="connsiteY2" fmla="*/ 138 h 13755"/>
                  <a:gd name="connsiteX3" fmla="*/ 48556 w 41265"/>
                  <a:gd name="connsiteY3" fmla="*/ 11417 h 13755"/>
                  <a:gd name="connsiteX4" fmla="*/ 50206 w 41265"/>
                  <a:gd name="connsiteY4" fmla="*/ 14443 h 13755"/>
                  <a:gd name="connsiteX5" fmla="*/ 53232 w 41265"/>
                  <a:gd name="connsiteY5" fmla="*/ 26548 h 13755"/>
                  <a:gd name="connsiteX6" fmla="*/ 0 w 41265"/>
                  <a:gd name="connsiteY6" fmla="*/ 26548 h 13755"/>
                  <a:gd name="connsiteX7" fmla="*/ 25034 w 41265"/>
                  <a:gd name="connsiteY7" fmla="*/ 138 h 13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13755">
                    <a:moveTo>
                      <a:pt x="25034" y="138"/>
                    </a:moveTo>
                    <a:cubicBezTo>
                      <a:pt x="25585" y="138"/>
                      <a:pt x="26135" y="0"/>
                      <a:pt x="26823" y="0"/>
                    </a:cubicBezTo>
                    <a:cubicBezTo>
                      <a:pt x="27373" y="0"/>
                      <a:pt x="27923" y="138"/>
                      <a:pt x="28473" y="138"/>
                    </a:cubicBezTo>
                    <a:cubicBezTo>
                      <a:pt x="36864" y="688"/>
                      <a:pt x="44154" y="4952"/>
                      <a:pt x="48556" y="11417"/>
                    </a:cubicBezTo>
                    <a:cubicBezTo>
                      <a:pt x="49244" y="12380"/>
                      <a:pt x="49656" y="13342"/>
                      <a:pt x="50206" y="14443"/>
                    </a:cubicBezTo>
                    <a:cubicBezTo>
                      <a:pt x="52132" y="18019"/>
                      <a:pt x="53232" y="22146"/>
                      <a:pt x="53232" y="26548"/>
                    </a:cubicBezTo>
                    <a:lnTo>
                      <a:pt x="0" y="26548"/>
                    </a:lnTo>
                    <a:cubicBezTo>
                      <a:pt x="138" y="12380"/>
                      <a:pt x="11142" y="1101"/>
                      <a:pt x="25034" y="1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2" name="자유형: 도형 641">
                <a:extLst>
                  <a:ext uri="{FF2B5EF4-FFF2-40B4-BE49-F238E27FC236}">
                    <a16:creationId xmlns:a16="http://schemas.microsoft.com/office/drawing/2014/main" xmlns="" id="{0BDF6D6C-A876-4777-9CCA-8053212F486D}"/>
                  </a:ext>
                </a:extLst>
              </p:cNvPr>
              <p:cNvSpPr/>
              <p:nvPr/>
            </p:nvSpPr>
            <p:spPr>
              <a:xfrm flipV="1">
                <a:off x="6229526" y="647965"/>
                <a:ext cx="68776" cy="68776"/>
              </a:xfrm>
              <a:custGeom>
                <a:avLst/>
                <a:gdLst>
                  <a:gd name="connsiteX0" fmla="*/ 37001 w 68775"/>
                  <a:gd name="connsiteY0" fmla="*/ 77304 h 68775"/>
                  <a:gd name="connsiteX1" fmla="*/ 6465 w 68775"/>
                  <a:gd name="connsiteY1" fmla="*/ 60110 h 68775"/>
                  <a:gd name="connsiteX2" fmla="*/ 4814 w 68775"/>
                  <a:gd name="connsiteY2" fmla="*/ 57084 h 68775"/>
                  <a:gd name="connsiteX3" fmla="*/ 0 w 68775"/>
                  <a:gd name="connsiteY3" fmla="*/ 38790 h 68775"/>
                  <a:gd name="connsiteX4" fmla="*/ 38790 w 68775"/>
                  <a:gd name="connsiteY4" fmla="*/ 0 h 68775"/>
                  <a:gd name="connsiteX5" fmla="*/ 77579 w 68775"/>
                  <a:gd name="connsiteY5" fmla="*/ 38790 h 68775"/>
                  <a:gd name="connsiteX6" fmla="*/ 40578 w 68775"/>
                  <a:gd name="connsiteY6" fmla="*/ 77304 h 68775"/>
                  <a:gd name="connsiteX7" fmla="*/ 38927 w 68775"/>
                  <a:gd name="connsiteY7" fmla="*/ 77441 h 68775"/>
                  <a:gd name="connsiteX8" fmla="*/ 37001 w 68775"/>
                  <a:gd name="connsiteY8" fmla="*/ 77304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7001" y="77304"/>
                    </a:moveTo>
                    <a:cubicBezTo>
                      <a:pt x="24209" y="76753"/>
                      <a:pt x="13068" y="70151"/>
                      <a:pt x="6465" y="60110"/>
                    </a:cubicBezTo>
                    <a:cubicBezTo>
                      <a:pt x="5777" y="59147"/>
                      <a:pt x="5364" y="58047"/>
                      <a:pt x="4814" y="57084"/>
                    </a:cubicBezTo>
                    <a:cubicBezTo>
                      <a:pt x="1788" y="51582"/>
                      <a:pt x="0" y="45392"/>
                      <a:pt x="0" y="38790"/>
                    </a:cubicBezTo>
                    <a:cubicBezTo>
                      <a:pt x="0" y="17331"/>
                      <a:pt x="17332" y="0"/>
                      <a:pt x="38790" y="0"/>
                    </a:cubicBezTo>
                    <a:cubicBezTo>
                      <a:pt x="60110" y="0"/>
                      <a:pt x="77579" y="17331"/>
                      <a:pt x="77579" y="38790"/>
                    </a:cubicBezTo>
                    <a:cubicBezTo>
                      <a:pt x="77579" y="59560"/>
                      <a:pt x="61073" y="76478"/>
                      <a:pt x="40578" y="77304"/>
                    </a:cubicBezTo>
                    <a:cubicBezTo>
                      <a:pt x="40027" y="77304"/>
                      <a:pt x="39477" y="77441"/>
                      <a:pt x="38927" y="77441"/>
                    </a:cubicBezTo>
                    <a:cubicBezTo>
                      <a:pt x="38102" y="77579"/>
                      <a:pt x="37552" y="77441"/>
                      <a:pt x="37001" y="7730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43" name="자유형: 도형 642">
                <a:extLst>
                  <a:ext uri="{FF2B5EF4-FFF2-40B4-BE49-F238E27FC236}">
                    <a16:creationId xmlns:a16="http://schemas.microsoft.com/office/drawing/2014/main" xmlns="" id="{25C90A88-2BB4-489D-82D3-7BB47E172674}"/>
                  </a:ext>
                </a:extLst>
              </p:cNvPr>
              <p:cNvSpPr/>
              <p:nvPr/>
            </p:nvSpPr>
            <p:spPr>
              <a:xfrm flipV="1">
                <a:off x="6229250" y="1335996"/>
                <a:ext cx="68776" cy="68776"/>
              </a:xfrm>
              <a:custGeom>
                <a:avLst/>
                <a:gdLst>
                  <a:gd name="connsiteX0" fmla="*/ 39065 w 68775"/>
                  <a:gd name="connsiteY0" fmla="*/ 0 h 68775"/>
                  <a:gd name="connsiteX1" fmla="*/ 78130 w 68775"/>
                  <a:gd name="connsiteY1" fmla="*/ 39065 h 68775"/>
                  <a:gd name="connsiteX2" fmla="*/ 39065 w 68775"/>
                  <a:gd name="connsiteY2" fmla="*/ 78129 h 68775"/>
                  <a:gd name="connsiteX3" fmla="*/ 1 w 68775"/>
                  <a:gd name="connsiteY3" fmla="*/ 39065 h 68775"/>
                  <a:gd name="connsiteX4" fmla="*/ 39065 w 68775"/>
                  <a:gd name="connsiteY4" fmla="*/ 0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775" h="68775">
                    <a:moveTo>
                      <a:pt x="39065" y="0"/>
                    </a:moveTo>
                    <a:cubicBezTo>
                      <a:pt x="60661" y="0"/>
                      <a:pt x="78130" y="17469"/>
                      <a:pt x="78130" y="39065"/>
                    </a:cubicBezTo>
                    <a:cubicBezTo>
                      <a:pt x="78130" y="60660"/>
                      <a:pt x="60661" y="78129"/>
                      <a:pt x="39065" y="78129"/>
                    </a:cubicBezTo>
                    <a:cubicBezTo>
                      <a:pt x="17470" y="78129"/>
                      <a:pt x="1" y="60660"/>
                      <a:pt x="1" y="39065"/>
                    </a:cubicBezTo>
                    <a:cubicBezTo>
                      <a:pt x="-137" y="17469"/>
                      <a:pt x="17470" y="0"/>
                      <a:pt x="39065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  <p:grpSp>
          <p:nvGrpSpPr>
            <p:cNvPr id="568" name="그룹 567">
              <a:extLst>
                <a:ext uri="{FF2B5EF4-FFF2-40B4-BE49-F238E27FC236}">
                  <a16:creationId xmlns:a16="http://schemas.microsoft.com/office/drawing/2014/main" xmlns="" id="{3674D6F4-BC12-4F64-B2E8-E9B04CADE64A}"/>
                </a:ext>
              </a:extLst>
            </p:cNvPr>
            <p:cNvGrpSpPr/>
            <p:nvPr userDrawn="1"/>
          </p:nvGrpSpPr>
          <p:grpSpPr>
            <a:xfrm>
              <a:off x="1652844" y="4095007"/>
              <a:ext cx="1570269" cy="2114438"/>
              <a:chOff x="8334965" y="4105438"/>
              <a:chExt cx="1570269" cy="2114438"/>
            </a:xfrm>
            <a:solidFill>
              <a:srgbClr val="F2F2F2"/>
            </a:solidFill>
          </p:grpSpPr>
          <p:sp>
            <p:nvSpPr>
              <p:cNvPr id="569" name="자유형: 도형 568">
                <a:extLst>
                  <a:ext uri="{FF2B5EF4-FFF2-40B4-BE49-F238E27FC236}">
                    <a16:creationId xmlns:a16="http://schemas.microsoft.com/office/drawing/2014/main" xmlns="" id="{A236BB73-7B11-42F0-8FC9-500F1EAF66BF}"/>
                  </a:ext>
                </a:extLst>
              </p:cNvPr>
              <p:cNvSpPr/>
              <p:nvPr/>
            </p:nvSpPr>
            <p:spPr>
              <a:xfrm flipV="1">
                <a:off x="9335937" y="4138312"/>
                <a:ext cx="522695" cy="316368"/>
              </a:xfrm>
              <a:custGeom>
                <a:avLst/>
                <a:gdLst>
                  <a:gd name="connsiteX0" fmla="*/ 530673 w 522694"/>
                  <a:gd name="connsiteY0" fmla="*/ 0 h 316367"/>
                  <a:gd name="connsiteX1" fmla="*/ 532323 w 522694"/>
                  <a:gd name="connsiteY1" fmla="*/ 3026 h 316367"/>
                  <a:gd name="connsiteX2" fmla="*/ 1651 w 522694"/>
                  <a:gd name="connsiteY2" fmla="*/ 321457 h 316367"/>
                  <a:gd name="connsiteX3" fmla="*/ 0 w 522694"/>
                  <a:gd name="connsiteY3" fmla="*/ 318431 h 316367"/>
                  <a:gd name="connsiteX4" fmla="*/ 530673 w 522694"/>
                  <a:gd name="connsiteY4" fmla="*/ 0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30673" y="0"/>
                    </a:moveTo>
                    <a:cubicBezTo>
                      <a:pt x="531223" y="963"/>
                      <a:pt x="531773" y="2063"/>
                      <a:pt x="532323" y="3026"/>
                    </a:cubicBezTo>
                    <a:lnTo>
                      <a:pt x="1651" y="321457"/>
                    </a:lnTo>
                    <a:cubicBezTo>
                      <a:pt x="1100" y="320495"/>
                      <a:pt x="550" y="319394"/>
                      <a:pt x="0" y="318431"/>
                    </a:cubicBezTo>
                    <a:lnTo>
                      <a:pt x="530673" y="0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0" name="자유형: 도형 569">
                <a:extLst>
                  <a:ext uri="{FF2B5EF4-FFF2-40B4-BE49-F238E27FC236}">
                    <a16:creationId xmlns:a16="http://schemas.microsoft.com/office/drawing/2014/main" xmlns="" id="{D0E77780-845E-48D8-80E0-7F3A3D05542D}"/>
                  </a:ext>
                </a:extLst>
              </p:cNvPr>
              <p:cNvSpPr/>
              <p:nvPr/>
            </p:nvSpPr>
            <p:spPr>
              <a:xfrm flipV="1">
                <a:off x="9350517" y="4487555"/>
                <a:ext cx="508940" cy="302613"/>
              </a:xfrm>
              <a:custGeom>
                <a:avLst/>
                <a:gdLst>
                  <a:gd name="connsiteX0" fmla="*/ 1651 w 508939"/>
                  <a:gd name="connsiteY0" fmla="*/ 0 h 302612"/>
                  <a:gd name="connsiteX1" fmla="*/ 517743 w 508939"/>
                  <a:gd name="connsiteY1" fmla="*/ 309628 h 302612"/>
                  <a:gd name="connsiteX2" fmla="*/ 516092 w 508939"/>
                  <a:gd name="connsiteY2" fmla="*/ 312654 h 302612"/>
                  <a:gd name="connsiteX3" fmla="*/ 0 w 508939"/>
                  <a:gd name="connsiteY3" fmla="*/ 3026 h 302612"/>
                  <a:gd name="connsiteX4" fmla="*/ 1651 w 508939"/>
                  <a:gd name="connsiteY4" fmla="*/ 0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1651" y="0"/>
                    </a:moveTo>
                    <a:lnTo>
                      <a:pt x="517743" y="309628"/>
                    </a:lnTo>
                    <a:cubicBezTo>
                      <a:pt x="517055" y="310591"/>
                      <a:pt x="516505" y="311554"/>
                      <a:pt x="516092" y="312654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1" name="자유형: 도형 570">
                <a:extLst>
                  <a:ext uri="{FF2B5EF4-FFF2-40B4-BE49-F238E27FC236}">
                    <a16:creationId xmlns:a16="http://schemas.microsoft.com/office/drawing/2014/main" xmlns="" id="{B2841975-50C6-4DD6-A96B-9B391FFE0B84}"/>
                  </a:ext>
                </a:extLst>
              </p:cNvPr>
              <p:cNvSpPr/>
              <p:nvPr/>
            </p:nvSpPr>
            <p:spPr>
              <a:xfrm flipV="1">
                <a:off x="9344465" y="5866781"/>
                <a:ext cx="508940" cy="302613"/>
              </a:xfrm>
              <a:custGeom>
                <a:avLst/>
                <a:gdLst>
                  <a:gd name="connsiteX0" fmla="*/ 0 w 508939"/>
                  <a:gd name="connsiteY0" fmla="*/ 3026 h 302612"/>
                  <a:gd name="connsiteX1" fmla="*/ 1651 w 508939"/>
                  <a:gd name="connsiteY1" fmla="*/ 0 h 302612"/>
                  <a:gd name="connsiteX2" fmla="*/ 510315 w 508939"/>
                  <a:gd name="connsiteY2" fmla="*/ 305226 h 302612"/>
                  <a:gd name="connsiteX3" fmla="*/ 508665 w 508939"/>
                  <a:gd name="connsiteY3" fmla="*/ 308252 h 302612"/>
                  <a:gd name="connsiteX4" fmla="*/ 0 w 508939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26"/>
                    </a:moveTo>
                    <a:cubicBezTo>
                      <a:pt x="688" y="2063"/>
                      <a:pt x="1100" y="963"/>
                      <a:pt x="1651" y="0"/>
                    </a:cubicBezTo>
                    <a:lnTo>
                      <a:pt x="510315" y="305226"/>
                    </a:lnTo>
                    <a:cubicBezTo>
                      <a:pt x="509627" y="306189"/>
                      <a:pt x="509215" y="307290"/>
                      <a:pt x="508665" y="308252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2" name="자유형: 도형 571">
                <a:extLst>
                  <a:ext uri="{FF2B5EF4-FFF2-40B4-BE49-F238E27FC236}">
                    <a16:creationId xmlns:a16="http://schemas.microsoft.com/office/drawing/2014/main" xmlns="" id="{9FB29189-7AAB-44EF-982F-CC70E1DEEB43}"/>
                  </a:ext>
                </a:extLst>
              </p:cNvPr>
              <p:cNvSpPr/>
              <p:nvPr/>
            </p:nvSpPr>
            <p:spPr>
              <a:xfrm flipV="1">
                <a:off x="9672376" y="5027868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5 h 27510"/>
                  <a:gd name="connsiteX4" fmla="*/ 48704 w 41265"/>
                  <a:gd name="connsiteY4" fmla="*/ 286 h 27510"/>
                  <a:gd name="connsiteX5" fmla="*/ 51042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5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2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3" name="자유형: 도형 572">
                <a:extLst>
                  <a:ext uri="{FF2B5EF4-FFF2-40B4-BE49-F238E27FC236}">
                    <a16:creationId xmlns:a16="http://schemas.microsoft.com/office/drawing/2014/main" xmlns="" id="{4808F1F7-65F0-47F0-98D5-650F7701F01B}"/>
                  </a:ext>
                </a:extLst>
              </p:cNvPr>
              <p:cNvSpPr/>
              <p:nvPr/>
            </p:nvSpPr>
            <p:spPr>
              <a:xfrm flipV="1">
                <a:off x="9576778" y="4970310"/>
                <a:ext cx="41265" cy="27510"/>
              </a:xfrm>
              <a:custGeom>
                <a:avLst/>
                <a:gdLst>
                  <a:gd name="connsiteX0" fmla="*/ 2624 w 41265"/>
                  <a:gd name="connsiteY0" fmla="*/ 31725 h 27510"/>
                  <a:gd name="connsiteX1" fmla="*/ 1799 w 41265"/>
                  <a:gd name="connsiteY1" fmla="*/ 32000 h 27510"/>
                  <a:gd name="connsiteX2" fmla="*/ 286 w 41265"/>
                  <a:gd name="connsiteY2" fmla="*/ 31174 h 27510"/>
                  <a:gd name="connsiteX3" fmla="*/ 837 w 41265"/>
                  <a:gd name="connsiteY3" fmla="*/ 28836 h 27510"/>
                  <a:gd name="connsiteX4" fmla="*/ 48704 w 41265"/>
                  <a:gd name="connsiteY4" fmla="*/ 225 h 27510"/>
                  <a:gd name="connsiteX5" fmla="*/ 51043 w 41265"/>
                  <a:gd name="connsiteY5" fmla="*/ 776 h 27510"/>
                  <a:gd name="connsiteX6" fmla="*/ 50492 w 41265"/>
                  <a:gd name="connsiteY6" fmla="*/ 3114 h 27510"/>
                  <a:gd name="connsiteX7" fmla="*/ 2624 w 41265"/>
                  <a:gd name="connsiteY7" fmla="*/ 317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31725"/>
                    </a:moveTo>
                    <a:cubicBezTo>
                      <a:pt x="2349" y="31862"/>
                      <a:pt x="2074" y="32000"/>
                      <a:pt x="1799" y="32000"/>
                    </a:cubicBezTo>
                    <a:cubicBezTo>
                      <a:pt x="1249" y="32000"/>
                      <a:pt x="699" y="31725"/>
                      <a:pt x="286" y="31174"/>
                    </a:cubicBezTo>
                    <a:cubicBezTo>
                      <a:pt x="-264" y="30349"/>
                      <a:pt x="11" y="29249"/>
                      <a:pt x="837" y="28836"/>
                    </a:cubicBezTo>
                    <a:lnTo>
                      <a:pt x="48704" y="225"/>
                    </a:lnTo>
                    <a:cubicBezTo>
                      <a:pt x="49529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4" y="3172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4" name="자유형: 도형 573">
                <a:extLst>
                  <a:ext uri="{FF2B5EF4-FFF2-40B4-BE49-F238E27FC236}">
                    <a16:creationId xmlns:a16="http://schemas.microsoft.com/office/drawing/2014/main" xmlns="" id="{A7F652B1-3B5F-4EE2-B420-BAF44C086F78}"/>
                  </a:ext>
                </a:extLst>
              </p:cNvPr>
              <p:cNvSpPr/>
              <p:nvPr/>
            </p:nvSpPr>
            <p:spPr>
              <a:xfrm flipV="1">
                <a:off x="9768112" y="5085226"/>
                <a:ext cx="41265" cy="27510"/>
              </a:xfrm>
              <a:custGeom>
                <a:avLst/>
                <a:gdLst>
                  <a:gd name="connsiteX0" fmla="*/ 2624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7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4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31923"/>
                    </a:move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7"/>
                      <a:pt x="11" y="29447"/>
                      <a:pt x="837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4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5" name="자유형: 도형 574">
                <a:extLst>
                  <a:ext uri="{FF2B5EF4-FFF2-40B4-BE49-F238E27FC236}">
                    <a16:creationId xmlns:a16="http://schemas.microsoft.com/office/drawing/2014/main" xmlns="" id="{0EB7551C-A362-4598-93D6-D3BE5FF965C8}"/>
                  </a:ext>
                </a:extLst>
              </p:cNvPr>
              <p:cNvSpPr/>
              <p:nvPr/>
            </p:nvSpPr>
            <p:spPr>
              <a:xfrm flipV="1">
                <a:off x="9385582" y="4855791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6" name="자유형: 도형 575">
                <a:extLst>
                  <a:ext uri="{FF2B5EF4-FFF2-40B4-BE49-F238E27FC236}">
                    <a16:creationId xmlns:a16="http://schemas.microsoft.com/office/drawing/2014/main" xmlns="" id="{8E8ABE97-F391-4CD8-8408-8FC7391CAB3C}"/>
                  </a:ext>
                </a:extLst>
              </p:cNvPr>
              <p:cNvSpPr/>
              <p:nvPr/>
            </p:nvSpPr>
            <p:spPr>
              <a:xfrm flipV="1">
                <a:off x="9481180" y="4913089"/>
                <a:ext cx="41265" cy="27510"/>
              </a:xfrm>
              <a:custGeom>
                <a:avLst/>
                <a:gdLst>
                  <a:gd name="connsiteX0" fmla="*/ 2625 w 41265"/>
                  <a:gd name="connsiteY0" fmla="*/ 31862 h 27510"/>
                  <a:gd name="connsiteX1" fmla="*/ 1799 w 41265"/>
                  <a:gd name="connsiteY1" fmla="*/ 32137 h 27510"/>
                  <a:gd name="connsiteX2" fmla="*/ 286 w 41265"/>
                  <a:gd name="connsiteY2" fmla="*/ 31312 h 27510"/>
                  <a:gd name="connsiteX3" fmla="*/ 836 w 41265"/>
                  <a:gd name="connsiteY3" fmla="*/ 28974 h 27510"/>
                  <a:gd name="connsiteX4" fmla="*/ 48704 w 41265"/>
                  <a:gd name="connsiteY4" fmla="*/ 225 h 27510"/>
                  <a:gd name="connsiteX5" fmla="*/ 51043 w 41265"/>
                  <a:gd name="connsiteY5" fmla="*/ 776 h 27510"/>
                  <a:gd name="connsiteX6" fmla="*/ 50493 w 41265"/>
                  <a:gd name="connsiteY6" fmla="*/ 3114 h 27510"/>
                  <a:gd name="connsiteX7" fmla="*/ 2625 w 41265"/>
                  <a:gd name="connsiteY7" fmla="*/ 3186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862"/>
                    </a:move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7" name="자유형: 도형 576">
                <a:extLst>
                  <a:ext uri="{FF2B5EF4-FFF2-40B4-BE49-F238E27FC236}">
                    <a16:creationId xmlns:a16="http://schemas.microsoft.com/office/drawing/2014/main" xmlns="" id="{5CD37C3D-084D-4DFF-9AEC-47E79E21C2B4}"/>
                  </a:ext>
                </a:extLst>
              </p:cNvPr>
              <p:cNvSpPr/>
              <p:nvPr/>
            </p:nvSpPr>
            <p:spPr>
              <a:xfrm flipV="1">
                <a:off x="9342952" y="5519464"/>
                <a:ext cx="508940" cy="302613"/>
              </a:xfrm>
              <a:custGeom>
                <a:avLst/>
                <a:gdLst>
                  <a:gd name="connsiteX0" fmla="*/ 0 w 508939"/>
                  <a:gd name="connsiteY0" fmla="*/ 306052 h 302612"/>
                  <a:gd name="connsiteX1" fmla="*/ 510178 w 508939"/>
                  <a:gd name="connsiteY1" fmla="*/ 0 h 302612"/>
                  <a:gd name="connsiteX2" fmla="*/ 511828 w 508939"/>
                  <a:gd name="connsiteY2" fmla="*/ 3026 h 302612"/>
                  <a:gd name="connsiteX3" fmla="*/ 1651 w 508939"/>
                  <a:gd name="connsiteY3" fmla="*/ 309078 h 302612"/>
                  <a:gd name="connsiteX4" fmla="*/ 0 w 508939"/>
                  <a:gd name="connsiteY4" fmla="*/ 306052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0" y="306052"/>
                    </a:moveTo>
                    <a:lnTo>
                      <a:pt x="510178" y="0"/>
                    </a:lnTo>
                    <a:cubicBezTo>
                      <a:pt x="510727" y="963"/>
                      <a:pt x="511140" y="2063"/>
                      <a:pt x="511828" y="3026"/>
                    </a:cubicBezTo>
                    <a:lnTo>
                      <a:pt x="1651" y="309078"/>
                    </a:lnTo>
                    <a:cubicBezTo>
                      <a:pt x="1100" y="308115"/>
                      <a:pt x="688" y="307014"/>
                      <a:pt x="0" y="306052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8" name="자유형: 도형 577">
                <a:extLst>
                  <a:ext uri="{FF2B5EF4-FFF2-40B4-BE49-F238E27FC236}">
                    <a16:creationId xmlns:a16="http://schemas.microsoft.com/office/drawing/2014/main" xmlns="" id="{078744E6-07A7-4A9C-AE0A-1AA6C93BFD38}"/>
                  </a:ext>
                </a:extLst>
              </p:cNvPr>
              <p:cNvSpPr/>
              <p:nvPr/>
            </p:nvSpPr>
            <p:spPr>
              <a:xfrm flipV="1">
                <a:off x="8908004" y="5257028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3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50" y="32061"/>
                      <a:pt x="2075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3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79" name="자유형: 도형 578">
                <a:extLst>
                  <a:ext uri="{FF2B5EF4-FFF2-40B4-BE49-F238E27FC236}">
                    <a16:creationId xmlns:a16="http://schemas.microsoft.com/office/drawing/2014/main" xmlns="" id="{F1E5AFFC-6E66-4EF6-B1A9-FE0997BC56A0}"/>
                  </a:ext>
                </a:extLst>
              </p:cNvPr>
              <p:cNvSpPr/>
              <p:nvPr/>
            </p:nvSpPr>
            <p:spPr>
              <a:xfrm flipV="1">
                <a:off x="9099338" y="5371685"/>
                <a:ext cx="41265" cy="27510"/>
              </a:xfrm>
              <a:custGeom>
                <a:avLst/>
                <a:gdLst>
                  <a:gd name="connsiteX0" fmla="*/ 2625 w 41265"/>
                  <a:gd name="connsiteY0" fmla="*/ 31862 h 27510"/>
                  <a:gd name="connsiteX1" fmla="*/ 1799 w 41265"/>
                  <a:gd name="connsiteY1" fmla="*/ 32137 h 27510"/>
                  <a:gd name="connsiteX2" fmla="*/ 286 w 41265"/>
                  <a:gd name="connsiteY2" fmla="*/ 31312 h 27510"/>
                  <a:gd name="connsiteX3" fmla="*/ 836 w 41265"/>
                  <a:gd name="connsiteY3" fmla="*/ 28974 h 27510"/>
                  <a:gd name="connsiteX4" fmla="*/ 48704 w 41265"/>
                  <a:gd name="connsiteY4" fmla="*/ 225 h 27510"/>
                  <a:gd name="connsiteX5" fmla="*/ 51043 w 41265"/>
                  <a:gd name="connsiteY5" fmla="*/ 776 h 27510"/>
                  <a:gd name="connsiteX6" fmla="*/ 50493 w 41265"/>
                  <a:gd name="connsiteY6" fmla="*/ 3114 h 27510"/>
                  <a:gd name="connsiteX7" fmla="*/ 2625 w 41265"/>
                  <a:gd name="connsiteY7" fmla="*/ 3186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862"/>
                    </a:moveTo>
                    <a:cubicBezTo>
                      <a:pt x="2350" y="32000"/>
                      <a:pt x="2074" y="32137"/>
                      <a:pt x="1799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6" y="28974"/>
                    </a:cubicBezTo>
                    <a:lnTo>
                      <a:pt x="48704" y="225"/>
                    </a:ln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3" y="3114"/>
                    </a:cubicBezTo>
                    <a:lnTo>
                      <a:pt x="2625" y="31862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0" name="자유형: 도형 579">
                <a:extLst>
                  <a:ext uri="{FF2B5EF4-FFF2-40B4-BE49-F238E27FC236}">
                    <a16:creationId xmlns:a16="http://schemas.microsoft.com/office/drawing/2014/main" xmlns="" id="{10230B9C-F666-4047-B1A2-111C7C594554}"/>
                  </a:ext>
                </a:extLst>
              </p:cNvPr>
              <p:cNvSpPr/>
              <p:nvPr/>
            </p:nvSpPr>
            <p:spPr>
              <a:xfrm flipV="1">
                <a:off x="8812406" y="5199608"/>
                <a:ext cx="41265" cy="27510"/>
              </a:xfrm>
              <a:custGeom>
                <a:avLst/>
                <a:gdLst>
                  <a:gd name="connsiteX0" fmla="*/ 2625 w 41265"/>
                  <a:gd name="connsiteY0" fmla="*/ 31862 h 27510"/>
                  <a:gd name="connsiteX1" fmla="*/ 1800 w 41265"/>
                  <a:gd name="connsiteY1" fmla="*/ 32137 h 27510"/>
                  <a:gd name="connsiteX2" fmla="*/ 286 w 41265"/>
                  <a:gd name="connsiteY2" fmla="*/ 31312 h 27510"/>
                  <a:gd name="connsiteX3" fmla="*/ 837 w 41265"/>
                  <a:gd name="connsiteY3" fmla="*/ 28974 h 27510"/>
                  <a:gd name="connsiteX4" fmla="*/ 48705 w 41265"/>
                  <a:gd name="connsiteY4" fmla="*/ 225 h 27510"/>
                  <a:gd name="connsiteX5" fmla="*/ 51043 w 41265"/>
                  <a:gd name="connsiteY5" fmla="*/ 776 h 27510"/>
                  <a:gd name="connsiteX6" fmla="*/ 50492 w 41265"/>
                  <a:gd name="connsiteY6" fmla="*/ 3114 h 27510"/>
                  <a:gd name="connsiteX7" fmla="*/ 2625 w 41265"/>
                  <a:gd name="connsiteY7" fmla="*/ 31862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862"/>
                    </a:moveTo>
                    <a:cubicBezTo>
                      <a:pt x="2349" y="32000"/>
                      <a:pt x="2074" y="32137"/>
                      <a:pt x="1800" y="32137"/>
                    </a:cubicBezTo>
                    <a:cubicBezTo>
                      <a:pt x="1249" y="32137"/>
                      <a:pt x="699" y="31862"/>
                      <a:pt x="286" y="31312"/>
                    </a:cubicBezTo>
                    <a:cubicBezTo>
                      <a:pt x="-264" y="30487"/>
                      <a:pt x="11" y="29386"/>
                      <a:pt x="837" y="28974"/>
                    </a:cubicBezTo>
                    <a:lnTo>
                      <a:pt x="48705" y="225"/>
                    </a:lnTo>
                    <a:cubicBezTo>
                      <a:pt x="49530" y="-187"/>
                      <a:pt x="50630" y="-50"/>
                      <a:pt x="51043" y="776"/>
                    </a:cubicBezTo>
                    <a:cubicBezTo>
                      <a:pt x="51593" y="1601"/>
                      <a:pt x="51318" y="2701"/>
                      <a:pt x="50492" y="3114"/>
                    </a:cubicBezTo>
                    <a:lnTo>
                      <a:pt x="2625" y="31862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1" name="자유형: 도형 580">
                <a:extLst>
                  <a:ext uri="{FF2B5EF4-FFF2-40B4-BE49-F238E27FC236}">
                    <a16:creationId xmlns:a16="http://schemas.microsoft.com/office/drawing/2014/main" xmlns="" id="{6529549F-2087-4539-9FA4-95F30E1B016E}"/>
                  </a:ext>
                </a:extLst>
              </p:cNvPr>
              <p:cNvSpPr/>
              <p:nvPr/>
            </p:nvSpPr>
            <p:spPr>
              <a:xfrm flipV="1">
                <a:off x="9194936" y="5429105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799 w 41265"/>
                  <a:gd name="connsiteY1" fmla="*/ 32198 h 27510"/>
                  <a:gd name="connsiteX2" fmla="*/ 286 w 41265"/>
                  <a:gd name="connsiteY2" fmla="*/ 31373 h 27510"/>
                  <a:gd name="connsiteX3" fmla="*/ 836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49" y="32061"/>
                      <a:pt x="2074" y="32198"/>
                      <a:pt x="1799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6" y="29034"/>
                    </a:cubicBezTo>
                    <a:lnTo>
                      <a:pt x="48704" y="286"/>
                    </a:lnTo>
                    <a:cubicBezTo>
                      <a:pt x="49530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2" name="자유형: 도형 581">
                <a:extLst>
                  <a:ext uri="{FF2B5EF4-FFF2-40B4-BE49-F238E27FC236}">
                    <a16:creationId xmlns:a16="http://schemas.microsoft.com/office/drawing/2014/main" xmlns="" id="{2B037378-0BD1-4F0A-93F5-4ACD769756D2}"/>
                  </a:ext>
                </a:extLst>
              </p:cNvPr>
              <p:cNvSpPr/>
              <p:nvPr/>
            </p:nvSpPr>
            <p:spPr>
              <a:xfrm flipV="1">
                <a:off x="9003740" y="5314387"/>
                <a:ext cx="41265" cy="27510"/>
              </a:xfrm>
              <a:custGeom>
                <a:avLst/>
                <a:gdLst>
                  <a:gd name="connsiteX0" fmla="*/ 2625 w 41265"/>
                  <a:gd name="connsiteY0" fmla="*/ 31923 h 27510"/>
                  <a:gd name="connsiteX1" fmla="*/ 1800 w 41265"/>
                  <a:gd name="connsiteY1" fmla="*/ 32198 h 27510"/>
                  <a:gd name="connsiteX2" fmla="*/ 286 w 41265"/>
                  <a:gd name="connsiteY2" fmla="*/ 31373 h 27510"/>
                  <a:gd name="connsiteX3" fmla="*/ 837 w 41265"/>
                  <a:gd name="connsiteY3" fmla="*/ 29034 h 27510"/>
                  <a:gd name="connsiteX4" fmla="*/ 48704 w 41265"/>
                  <a:gd name="connsiteY4" fmla="*/ 286 h 27510"/>
                  <a:gd name="connsiteX5" fmla="*/ 51043 w 41265"/>
                  <a:gd name="connsiteY5" fmla="*/ 836 h 27510"/>
                  <a:gd name="connsiteX6" fmla="*/ 50492 w 41265"/>
                  <a:gd name="connsiteY6" fmla="*/ 3175 h 27510"/>
                  <a:gd name="connsiteX7" fmla="*/ 2625 w 41265"/>
                  <a:gd name="connsiteY7" fmla="*/ 3192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31923"/>
                    </a:moveTo>
                    <a:cubicBezTo>
                      <a:pt x="2349" y="32061"/>
                      <a:pt x="2074" y="32198"/>
                      <a:pt x="1800" y="32198"/>
                    </a:cubicBezTo>
                    <a:cubicBezTo>
                      <a:pt x="1249" y="32198"/>
                      <a:pt x="699" y="31923"/>
                      <a:pt x="286" y="31373"/>
                    </a:cubicBezTo>
                    <a:cubicBezTo>
                      <a:pt x="-264" y="30548"/>
                      <a:pt x="11" y="29447"/>
                      <a:pt x="837" y="29034"/>
                    </a:cubicBezTo>
                    <a:lnTo>
                      <a:pt x="48704" y="286"/>
                    </a:lnTo>
                    <a:cubicBezTo>
                      <a:pt x="49529" y="-264"/>
                      <a:pt x="50630" y="11"/>
                      <a:pt x="51043" y="836"/>
                    </a:cubicBezTo>
                    <a:cubicBezTo>
                      <a:pt x="51593" y="1662"/>
                      <a:pt x="51318" y="2762"/>
                      <a:pt x="50492" y="3175"/>
                    </a:cubicBezTo>
                    <a:lnTo>
                      <a:pt x="2625" y="31923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3" name="자유형: 도형 582">
                <a:extLst>
                  <a:ext uri="{FF2B5EF4-FFF2-40B4-BE49-F238E27FC236}">
                    <a16:creationId xmlns:a16="http://schemas.microsoft.com/office/drawing/2014/main" xmlns="" id="{1CB87E39-852E-4112-A169-B931069CCCA9}"/>
                  </a:ext>
                </a:extLst>
              </p:cNvPr>
              <p:cNvSpPr/>
              <p:nvPr/>
            </p:nvSpPr>
            <p:spPr>
              <a:xfrm flipV="1">
                <a:off x="8755608" y="5156065"/>
                <a:ext cx="13755" cy="13755"/>
              </a:xfrm>
              <a:custGeom>
                <a:avLst/>
                <a:gdLst>
                  <a:gd name="connsiteX0" fmla="*/ 9904 w 0"/>
                  <a:gd name="connsiteY0" fmla="*/ 286 h 0"/>
                  <a:gd name="connsiteX1" fmla="*/ 12242 w 0"/>
                  <a:gd name="connsiteY1" fmla="*/ 836 h 0"/>
                  <a:gd name="connsiteX2" fmla="*/ 11692 w 0"/>
                  <a:gd name="connsiteY2" fmla="*/ 3175 h 0"/>
                  <a:gd name="connsiteX3" fmla="*/ 1925 w 0"/>
                  <a:gd name="connsiteY3" fmla="*/ 8952 h 0"/>
                  <a:gd name="connsiteX4" fmla="*/ 0 w 0"/>
                  <a:gd name="connsiteY4" fmla="*/ 6063 h 0"/>
                  <a:gd name="connsiteX5" fmla="*/ 9904 w 0"/>
                  <a:gd name="connsiteY5" fmla="*/ 2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9904" y="286"/>
                    </a:moveTo>
                    <a:cubicBezTo>
                      <a:pt x="10729" y="-264"/>
                      <a:pt x="11829" y="11"/>
                      <a:pt x="12242" y="836"/>
                    </a:cubicBezTo>
                    <a:cubicBezTo>
                      <a:pt x="12792" y="1662"/>
                      <a:pt x="12517" y="2762"/>
                      <a:pt x="11692" y="3175"/>
                    </a:cubicBezTo>
                    <a:lnTo>
                      <a:pt x="1925" y="8952"/>
                    </a:lnTo>
                    <a:cubicBezTo>
                      <a:pt x="1376" y="7852"/>
                      <a:pt x="688" y="7026"/>
                      <a:pt x="0" y="6063"/>
                    </a:cubicBezTo>
                    <a:lnTo>
                      <a:pt x="9904" y="28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4" name="자유형: 도형 583">
                <a:extLst>
                  <a:ext uri="{FF2B5EF4-FFF2-40B4-BE49-F238E27FC236}">
                    <a16:creationId xmlns:a16="http://schemas.microsoft.com/office/drawing/2014/main" xmlns="" id="{6AB66895-DAA0-41AF-AF98-5A9C8961D3BF}"/>
                  </a:ext>
                </a:extLst>
              </p:cNvPr>
              <p:cNvSpPr/>
              <p:nvPr/>
            </p:nvSpPr>
            <p:spPr>
              <a:xfrm flipV="1">
                <a:off x="8780780" y="5517263"/>
                <a:ext cx="495185" cy="302613"/>
              </a:xfrm>
              <a:custGeom>
                <a:avLst/>
                <a:gdLst>
                  <a:gd name="connsiteX0" fmla="*/ 0 w 495184"/>
                  <a:gd name="connsiteY0" fmla="*/ 3026 h 302612"/>
                  <a:gd name="connsiteX1" fmla="*/ 1651 w 495184"/>
                  <a:gd name="connsiteY1" fmla="*/ 0 h 302612"/>
                  <a:gd name="connsiteX2" fmla="*/ 507977 w 495184"/>
                  <a:gd name="connsiteY2" fmla="*/ 303851 h 302612"/>
                  <a:gd name="connsiteX3" fmla="*/ 506326 w 495184"/>
                  <a:gd name="connsiteY3" fmla="*/ 306877 h 302612"/>
                  <a:gd name="connsiteX4" fmla="*/ 0 w 495184"/>
                  <a:gd name="connsiteY4" fmla="*/ 3026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184" h="302612">
                    <a:moveTo>
                      <a:pt x="0" y="3026"/>
                    </a:moveTo>
                    <a:cubicBezTo>
                      <a:pt x="688" y="2063"/>
                      <a:pt x="1101" y="963"/>
                      <a:pt x="1651" y="0"/>
                    </a:cubicBezTo>
                    <a:lnTo>
                      <a:pt x="507977" y="303851"/>
                    </a:lnTo>
                    <a:cubicBezTo>
                      <a:pt x="507289" y="304814"/>
                      <a:pt x="506876" y="305914"/>
                      <a:pt x="506326" y="306877"/>
                    </a:cubicBezTo>
                    <a:lnTo>
                      <a:pt x="0" y="3026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5" name="자유형: 도형 584">
                <a:extLst>
                  <a:ext uri="{FF2B5EF4-FFF2-40B4-BE49-F238E27FC236}">
                    <a16:creationId xmlns:a16="http://schemas.microsoft.com/office/drawing/2014/main" xmlns="" id="{B7B9CC5E-9AF1-4F67-83AC-9B24236476AD}"/>
                  </a:ext>
                </a:extLst>
              </p:cNvPr>
              <p:cNvSpPr/>
              <p:nvPr/>
            </p:nvSpPr>
            <p:spPr>
              <a:xfrm flipV="1">
                <a:off x="9342952" y="5179850"/>
                <a:ext cx="508940" cy="302613"/>
              </a:xfrm>
              <a:custGeom>
                <a:avLst/>
                <a:gdLst>
                  <a:gd name="connsiteX0" fmla="*/ 511278 w 508939"/>
                  <a:gd name="connsiteY0" fmla="*/ 305777 h 302612"/>
                  <a:gd name="connsiteX1" fmla="*/ 509627 w 508939"/>
                  <a:gd name="connsiteY1" fmla="*/ 308803 h 302612"/>
                  <a:gd name="connsiteX2" fmla="*/ 0 w 508939"/>
                  <a:gd name="connsiteY2" fmla="*/ 3026 h 302612"/>
                  <a:gd name="connsiteX3" fmla="*/ 1651 w 508939"/>
                  <a:gd name="connsiteY3" fmla="*/ 0 h 302612"/>
                  <a:gd name="connsiteX4" fmla="*/ 511278 w 508939"/>
                  <a:gd name="connsiteY4" fmla="*/ 305777 h 30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939" h="302612">
                    <a:moveTo>
                      <a:pt x="511278" y="305777"/>
                    </a:moveTo>
                    <a:cubicBezTo>
                      <a:pt x="510590" y="306739"/>
                      <a:pt x="510178" y="307840"/>
                      <a:pt x="509627" y="308803"/>
                    </a:cubicBezTo>
                    <a:lnTo>
                      <a:pt x="0" y="3026"/>
                    </a:lnTo>
                    <a:cubicBezTo>
                      <a:pt x="688" y="2063"/>
                      <a:pt x="1100" y="963"/>
                      <a:pt x="1651" y="0"/>
                    </a:cubicBezTo>
                    <a:lnTo>
                      <a:pt x="511278" y="305777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6" name="자유형: 도형 585">
                <a:extLst>
                  <a:ext uri="{FF2B5EF4-FFF2-40B4-BE49-F238E27FC236}">
                    <a16:creationId xmlns:a16="http://schemas.microsoft.com/office/drawing/2014/main" xmlns="" id="{E3ABF812-FBD7-4E71-AF14-6A868388E25E}"/>
                  </a:ext>
                </a:extLst>
              </p:cNvPr>
              <p:cNvSpPr/>
              <p:nvPr/>
            </p:nvSpPr>
            <p:spPr>
              <a:xfrm flipV="1">
                <a:off x="9314204" y="5532256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1044 h 618980"/>
                  <a:gd name="connsiteX2" fmla="*/ 1651 w 0"/>
                  <a:gd name="connsiteY2" fmla="*/ 620906 h 618980"/>
                  <a:gd name="connsiteX3" fmla="*/ 0 w 0"/>
                  <a:gd name="connsiteY3" fmla="*/ 621044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1044"/>
                    </a:lnTo>
                    <a:cubicBezTo>
                      <a:pt x="2889" y="621044"/>
                      <a:pt x="2339" y="620906"/>
                      <a:pt x="1651" y="620906"/>
                    </a:cubicBezTo>
                    <a:cubicBezTo>
                      <a:pt x="1101" y="620906"/>
                      <a:pt x="550" y="621044"/>
                      <a:pt x="0" y="621044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138"/>
                      <a:pt x="2889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7" name="자유형: 도형 586">
                <a:extLst>
                  <a:ext uri="{FF2B5EF4-FFF2-40B4-BE49-F238E27FC236}">
                    <a16:creationId xmlns:a16="http://schemas.microsoft.com/office/drawing/2014/main" xmlns="" id="{CC285355-2C3C-410E-AC7D-65917BE86795}"/>
                  </a:ext>
                </a:extLst>
              </p:cNvPr>
              <p:cNvSpPr/>
              <p:nvPr/>
            </p:nvSpPr>
            <p:spPr>
              <a:xfrm flipV="1">
                <a:off x="9314204" y="4149729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2007 h 618980"/>
                  <a:gd name="connsiteX2" fmla="*/ 1651 w 0"/>
                  <a:gd name="connsiteY2" fmla="*/ 621869 h 618980"/>
                  <a:gd name="connsiteX3" fmla="*/ 0 w 0"/>
                  <a:gd name="connsiteY3" fmla="*/ 622007 h 618980"/>
                  <a:gd name="connsiteX4" fmla="*/ 0 w 0"/>
                  <a:gd name="connsiteY4" fmla="*/ 0 h 618980"/>
                  <a:gd name="connsiteX5" fmla="*/ 1651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2007"/>
                    </a:lnTo>
                    <a:cubicBezTo>
                      <a:pt x="2889" y="622007"/>
                      <a:pt x="2339" y="621869"/>
                      <a:pt x="1651" y="621869"/>
                    </a:cubicBezTo>
                    <a:cubicBezTo>
                      <a:pt x="1101" y="621869"/>
                      <a:pt x="550" y="622007"/>
                      <a:pt x="0" y="622007"/>
                    </a:cubicBezTo>
                    <a:lnTo>
                      <a:pt x="0" y="0"/>
                    </a:lnTo>
                    <a:cubicBezTo>
                      <a:pt x="550" y="0"/>
                      <a:pt x="1101" y="138"/>
                      <a:pt x="1651" y="138"/>
                    </a:cubicBezTo>
                    <a:cubicBezTo>
                      <a:pt x="2339" y="275"/>
                      <a:pt x="2889" y="138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8" name="자유형: 도형 587">
                <a:extLst>
                  <a:ext uri="{FF2B5EF4-FFF2-40B4-BE49-F238E27FC236}">
                    <a16:creationId xmlns:a16="http://schemas.microsoft.com/office/drawing/2014/main" xmlns="" id="{CB3D53DA-FF5F-4314-BCA9-D5C9079D1F7F}"/>
                  </a:ext>
                </a:extLst>
              </p:cNvPr>
              <p:cNvSpPr/>
              <p:nvPr/>
            </p:nvSpPr>
            <p:spPr>
              <a:xfrm flipV="1">
                <a:off x="8755608" y="4830745"/>
                <a:ext cx="522695" cy="316368"/>
              </a:xfrm>
              <a:custGeom>
                <a:avLst/>
                <a:gdLst>
                  <a:gd name="connsiteX0" fmla="*/ 525721 w 522694"/>
                  <a:gd name="connsiteY0" fmla="*/ 314305 h 316367"/>
                  <a:gd name="connsiteX1" fmla="*/ 524070 w 522694"/>
                  <a:gd name="connsiteY1" fmla="*/ 317331 h 316367"/>
                  <a:gd name="connsiteX2" fmla="*/ 0 w 522694"/>
                  <a:gd name="connsiteY2" fmla="*/ 2889 h 316367"/>
                  <a:gd name="connsiteX3" fmla="*/ 1925 w 522694"/>
                  <a:gd name="connsiteY3" fmla="*/ 0 h 316367"/>
                  <a:gd name="connsiteX4" fmla="*/ 525721 w 522694"/>
                  <a:gd name="connsiteY4" fmla="*/ 314305 h 316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2694" h="316367">
                    <a:moveTo>
                      <a:pt x="525721" y="314305"/>
                    </a:moveTo>
                    <a:cubicBezTo>
                      <a:pt x="525033" y="315268"/>
                      <a:pt x="524620" y="316368"/>
                      <a:pt x="524070" y="317331"/>
                    </a:cubicBezTo>
                    <a:lnTo>
                      <a:pt x="0" y="2889"/>
                    </a:lnTo>
                    <a:cubicBezTo>
                      <a:pt x="688" y="1926"/>
                      <a:pt x="1376" y="1100"/>
                      <a:pt x="1925" y="0"/>
                    </a:cubicBezTo>
                    <a:lnTo>
                      <a:pt x="525721" y="31430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89" name="자유형: 도형 588">
                <a:extLst>
                  <a:ext uri="{FF2B5EF4-FFF2-40B4-BE49-F238E27FC236}">
                    <a16:creationId xmlns:a16="http://schemas.microsoft.com/office/drawing/2014/main" xmlns="" id="{4BB294B6-4F1F-4A70-8068-9F56288D90DF}"/>
                  </a:ext>
                </a:extLst>
              </p:cNvPr>
              <p:cNvSpPr/>
              <p:nvPr/>
            </p:nvSpPr>
            <p:spPr>
              <a:xfrm flipV="1">
                <a:off x="8717495" y="4468171"/>
                <a:ext cx="13755" cy="13755"/>
              </a:xfrm>
              <a:custGeom>
                <a:avLst/>
                <a:gdLst>
                  <a:gd name="connsiteX0" fmla="*/ 837 w 0"/>
                  <a:gd name="connsiteY0" fmla="*/ 3175 h 0"/>
                  <a:gd name="connsiteX1" fmla="*/ 286 w 0"/>
                  <a:gd name="connsiteY1" fmla="*/ 836 h 0"/>
                  <a:gd name="connsiteX2" fmla="*/ 2625 w 0"/>
                  <a:gd name="connsiteY2" fmla="*/ 286 h 0"/>
                  <a:gd name="connsiteX3" fmla="*/ 9640 w 0"/>
                  <a:gd name="connsiteY3" fmla="*/ 4550 h 0"/>
                  <a:gd name="connsiteX4" fmla="*/ 7851 w 0"/>
                  <a:gd name="connsiteY4" fmla="*/ 7577 h 0"/>
                  <a:gd name="connsiteX5" fmla="*/ 837 w 0"/>
                  <a:gd name="connsiteY5" fmla="*/ 31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7" y="3175"/>
                    </a:move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837" y="11"/>
                      <a:pt x="1799" y="-264"/>
                      <a:pt x="2625" y="286"/>
                    </a:cubicBezTo>
                    <a:lnTo>
                      <a:pt x="9640" y="4550"/>
                    </a:lnTo>
                    <a:cubicBezTo>
                      <a:pt x="8952" y="5513"/>
                      <a:pt x="8402" y="6476"/>
                      <a:pt x="7851" y="7577"/>
                    </a:cubicBezTo>
                    <a:lnTo>
                      <a:pt x="837" y="3175"/>
                    </a:ln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0" name="자유형: 도형 589">
                <a:extLst>
                  <a:ext uri="{FF2B5EF4-FFF2-40B4-BE49-F238E27FC236}">
                    <a16:creationId xmlns:a16="http://schemas.microsoft.com/office/drawing/2014/main" xmlns="" id="{8DBF7242-E25A-4D5C-8195-BF9BFEA393FC}"/>
                  </a:ext>
                </a:extLst>
              </p:cNvPr>
              <p:cNvSpPr/>
              <p:nvPr/>
            </p:nvSpPr>
            <p:spPr>
              <a:xfrm flipV="1">
                <a:off x="8430563" y="4626570"/>
                <a:ext cx="41265" cy="27510"/>
              </a:xfrm>
              <a:custGeom>
                <a:avLst/>
                <a:gdLst>
                  <a:gd name="connsiteX0" fmla="*/ 2625 w 41265"/>
                  <a:gd name="connsiteY0" fmla="*/ 225 h 27510"/>
                  <a:gd name="connsiteX1" fmla="*/ 50493 w 41265"/>
                  <a:gd name="connsiteY1" fmla="*/ 28836 h 27510"/>
                  <a:gd name="connsiteX2" fmla="*/ 51043 w 41265"/>
                  <a:gd name="connsiteY2" fmla="*/ 31174 h 27510"/>
                  <a:gd name="connsiteX3" fmla="*/ 49530 w 41265"/>
                  <a:gd name="connsiteY3" fmla="*/ 32000 h 27510"/>
                  <a:gd name="connsiteX4" fmla="*/ 48704 w 41265"/>
                  <a:gd name="connsiteY4" fmla="*/ 31725 h 27510"/>
                  <a:gd name="connsiteX5" fmla="*/ 836 w 41265"/>
                  <a:gd name="connsiteY5" fmla="*/ 3114 h 27510"/>
                  <a:gd name="connsiteX6" fmla="*/ 286 w 41265"/>
                  <a:gd name="connsiteY6" fmla="*/ 776 h 27510"/>
                  <a:gd name="connsiteX7" fmla="*/ 2625 w 41265"/>
                  <a:gd name="connsiteY7" fmla="*/ 225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225"/>
                    </a:moveTo>
                    <a:lnTo>
                      <a:pt x="50493" y="28836"/>
                    </a:lnTo>
                    <a:cubicBezTo>
                      <a:pt x="51318" y="29386"/>
                      <a:pt x="51593" y="30349"/>
                      <a:pt x="51043" y="31174"/>
                    </a:cubicBezTo>
                    <a:cubicBezTo>
                      <a:pt x="50768" y="31725"/>
                      <a:pt x="50217" y="32000"/>
                      <a:pt x="49530" y="32000"/>
                    </a:cubicBezTo>
                    <a:cubicBezTo>
                      <a:pt x="49255" y="32000"/>
                      <a:pt x="48979" y="31862"/>
                      <a:pt x="48704" y="31725"/>
                    </a:cubicBezTo>
                    <a:lnTo>
                      <a:pt x="836" y="3114"/>
                    </a:lnTo>
                    <a:cubicBezTo>
                      <a:pt x="11" y="2564"/>
                      <a:pt x="-264" y="1601"/>
                      <a:pt x="286" y="776"/>
                    </a:cubicBezTo>
                    <a:cubicBezTo>
                      <a:pt x="699" y="-50"/>
                      <a:pt x="1799" y="-187"/>
                      <a:pt x="2625" y="22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1" name="자유형: 도형 590">
                <a:extLst>
                  <a:ext uri="{FF2B5EF4-FFF2-40B4-BE49-F238E27FC236}">
                    <a16:creationId xmlns:a16="http://schemas.microsoft.com/office/drawing/2014/main" xmlns="" id="{24620C6D-2E90-415B-A697-4F9043333944}"/>
                  </a:ext>
                </a:extLst>
              </p:cNvPr>
              <p:cNvSpPr/>
              <p:nvPr/>
            </p:nvSpPr>
            <p:spPr>
              <a:xfrm flipV="1">
                <a:off x="8621760" y="4511820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3 w 41265"/>
                  <a:gd name="connsiteY1" fmla="*/ 28942 h 27510"/>
                  <a:gd name="connsiteX2" fmla="*/ 51043 w 41265"/>
                  <a:gd name="connsiteY2" fmla="*/ 31281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6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3" y="28942"/>
                    </a:lnTo>
                    <a:cubicBezTo>
                      <a:pt x="51318" y="29492"/>
                      <a:pt x="51593" y="30455"/>
                      <a:pt x="51043" y="31281"/>
                    </a:cubicBezTo>
                    <a:cubicBezTo>
                      <a:pt x="50767" y="31831"/>
                      <a:pt x="50218" y="32106"/>
                      <a:pt x="49530" y="32106"/>
                    </a:cubicBezTo>
                    <a:cubicBezTo>
                      <a:pt x="49255" y="32106"/>
                      <a:pt x="48979" y="31968"/>
                      <a:pt x="48704" y="31831"/>
                    </a:cubicBezTo>
                    <a:lnTo>
                      <a:pt x="836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6" y="56"/>
                      <a:pt x="1799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2" name="자유형: 도형 591">
                <a:extLst>
                  <a:ext uri="{FF2B5EF4-FFF2-40B4-BE49-F238E27FC236}">
                    <a16:creationId xmlns:a16="http://schemas.microsoft.com/office/drawing/2014/main" xmlns="" id="{6959CC55-6E7F-4246-A8FF-F39D1233EF92}"/>
                  </a:ext>
                </a:extLst>
              </p:cNvPr>
              <p:cNvSpPr/>
              <p:nvPr/>
            </p:nvSpPr>
            <p:spPr>
              <a:xfrm flipV="1">
                <a:off x="8526162" y="4569179"/>
                <a:ext cx="41265" cy="27510"/>
              </a:xfrm>
              <a:custGeom>
                <a:avLst/>
                <a:gdLst>
                  <a:gd name="connsiteX0" fmla="*/ 2625 w 41265"/>
                  <a:gd name="connsiteY0" fmla="*/ 194 h 27510"/>
                  <a:gd name="connsiteX1" fmla="*/ 50492 w 41265"/>
                  <a:gd name="connsiteY1" fmla="*/ 28942 h 27510"/>
                  <a:gd name="connsiteX2" fmla="*/ 51043 w 41265"/>
                  <a:gd name="connsiteY2" fmla="*/ 31280 h 27510"/>
                  <a:gd name="connsiteX3" fmla="*/ 49530 w 41265"/>
                  <a:gd name="connsiteY3" fmla="*/ 32106 h 27510"/>
                  <a:gd name="connsiteX4" fmla="*/ 48704 w 41265"/>
                  <a:gd name="connsiteY4" fmla="*/ 31831 h 27510"/>
                  <a:gd name="connsiteX5" fmla="*/ 837 w 41265"/>
                  <a:gd name="connsiteY5" fmla="*/ 3082 h 27510"/>
                  <a:gd name="connsiteX6" fmla="*/ 286 w 41265"/>
                  <a:gd name="connsiteY6" fmla="*/ 744 h 27510"/>
                  <a:gd name="connsiteX7" fmla="*/ 2625 w 41265"/>
                  <a:gd name="connsiteY7" fmla="*/ 194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5" y="194"/>
                    </a:moveTo>
                    <a:lnTo>
                      <a:pt x="50492" y="28942"/>
                    </a:lnTo>
                    <a:cubicBezTo>
                      <a:pt x="51318" y="29492"/>
                      <a:pt x="51593" y="30455"/>
                      <a:pt x="51043" y="31280"/>
                    </a:cubicBezTo>
                    <a:cubicBezTo>
                      <a:pt x="50768" y="31831"/>
                      <a:pt x="50080" y="32106"/>
                      <a:pt x="49530" y="32106"/>
                    </a:cubicBezTo>
                    <a:cubicBezTo>
                      <a:pt x="49254" y="32106"/>
                      <a:pt x="48980" y="31968"/>
                      <a:pt x="48704" y="31831"/>
                    </a:cubicBezTo>
                    <a:lnTo>
                      <a:pt x="837" y="3082"/>
                    </a:lnTo>
                    <a:cubicBezTo>
                      <a:pt x="11" y="2532"/>
                      <a:pt x="-264" y="1569"/>
                      <a:pt x="286" y="744"/>
                    </a:cubicBezTo>
                    <a:cubicBezTo>
                      <a:pt x="837" y="56"/>
                      <a:pt x="1800" y="-219"/>
                      <a:pt x="2625" y="194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3" name="자유형: 도형 592">
                <a:extLst>
                  <a:ext uri="{FF2B5EF4-FFF2-40B4-BE49-F238E27FC236}">
                    <a16:creationId xmlns:a16="http://schemas.microsoft.com/office/drawing/2014/main" xmlns="" id="{6824AB3B-71B6-4450-B0D8-6553E3A10460}"/>
                  </a:ext>
                </a:extLst>
              </p:cNvPr>
              <p:cNvSpPr/>
              <p:nvPr/>
            </p:nvSpPr>
            <p:spPr>
              <a:xfrm flipV="1">
                <a:off x="8334965" y="4683989"/>
                <a:ext cx="41265" cy="27510"/>
              </a:xfrm>
              <a:custGeom>
                <a:avLst/>
                <a:gdLst>
                  <a:gd name="connsiteX0" fmla="*/ 2624 w 41265"/>
                  <a:gd name="connsiteY0" fmla="*/ 286 h 27510"/>
                  <a:gd name="connsiteX1" fmla="*/ 50492 w 41265"/>
                  <a:gd name="connsiteY1" fmla="*/ 29035 h 27510"/>
                  <a:gd name="connsiteX2" fmla="*/ 51043 w 41265"/>
                  <a:gd name="connsiteY2" fmla="*/ 31373 h 27510"/>
                  <a:gd name="connsiteX3" fmla="*/ 49529 w 41265"/>
                  <a:gd name="connsiteY3" fmla="*/ 32198 h 27510"/>
                  <a:gd name="connsiteX4" fmla="*/ 48704 w 41265"/>
                  <a:gd name="connsiteY4" fmla="*/ 31923 h 27510"/>
                  <a:gd name="connsiteX5" fmla="*/ 837 w 41265"/>
                  <a:gd name="connsiteY5" fmla="*/ 3175 h 27510"/>
                  <a:gd name="connsiteX6" fmla="*/ 286 w 41265"/>
                  <a:gd name="connsiteY6" fmla="*/ 836 h 27510"/>
                  <a:gd name="connsiteX7" fmla="*/ 2624 w 41265"/>
                  <a:gd name="connsiteY7" fmla="*/ 286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265" h="27510">
                    <a:moveTo>
                      <a:pt x="2624" y="286"/>
                    </a:moveTo>
                    <a:lnTo>
                      <a:pt x="50492" y="29035"/>
                    </a:lnTo>
                    <a:cubicBezTo>
                      <a:pt x="51318" y="29585"/>
                      <a:pt x="51593" y="30548"/>
                      <a:pt x="51043" y="31373"/>
                    </a:cubicBezTo>
                    <a:cubicBezTo>
                      <a:pt x="50767" y="31923"/>
                      <a:pt x="50080" y="32198"/>
                      <a:pt x="49529" y="32198"/>
                    </a:cubicBezTo>
                    <a:cubicBezTo>
                      <a:pt x="49254" y="32198"/>
                      <a:pt x="48980" y="32061"/>
                      <a:pt x="48704" y="31923"/>
                    </a:cubicBezTo>
                    <a:lnTo>
                      <a:pt x="837" y="3175"/>
                    </a:lnTo>
                    <a:cubicBezTo>
                      <a:pt x="11" y="2625"/>
                      <a:pt x="-264" y="1662"/>
                      <a:pt x="286" y="836"/>
                    </a:cubicBezTo>
                    <a:cubicBezTo>
                      <a:pt x="699" y="11"/>
                      <a:pt x="1799" y="-264"/>
                      <a:pt x="2624" y="28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4" name="자유형: 도형 593">
                <a:extLst>
                  <a:ext uri="{FF2B5EF4-FFF2-40B4-BE49-F238E27FC236}">
                    <a16:creationId xmlns:a16="http://schemas.microsoft.com/office/drawing/2014/main" xmlns="" id="{E1290603-E4FD-428E-985E-3EF6590FF80E}"/>
                  </a:ext>
                </a:extLst>
              </p:cNvPr>
              <p:cNvSpPr/>
              <p:nvPr/>
            </p:nvSpPr>
            <p:spPr>
              <a:xfrm flipV="1">
                <a:off x="8741028" y="5177374"/>
                <a:ext cx="13755" cy="618981"/>
              </a:xfrm>
              <a:custGeom>
                <a:avLst/>
                <a:gdLst>
                  <a:gd name="connsiteX0" fmla="*/ 3439 w 0"/>
                  <a:gd name="connsiteY0" fmla="*/ 0 h 618980"/>
                  <a:gd name="connsiteX1" fmla="*/ 3439 w 0"/>
                  <a:gd name="connsiteY1" fmla="*/ 626546 h 618980"/>
                  <a:gd name="connsiteX2" fmla="*/ 1788 w 0"/>
                  <a:gd name="connsiteY2" fmla="*/ 626134 h 618980"/>
                  <a:gd name="connsiteX3" fmla="*/ 0 w 0"/>
                  <a:gd name="connsiteY3" fmla="*/ 626546 h 618980"/>
                  <a:gd name="connsiteX4" fmla="*/ 0 w 0"/>
                  <a:gd name="connsiteY4" fmla="*/ 0 h 618980"/>
                  <a:gd name="connsiteX5" fmla="*/ 1788 w 0"/>
                  <a:gd name="connsiteY5" fmla="*/ 138 h 618980"/>
                  <a:gd name="connsiteX6" fmla="*/ 3439 w 0"/>
                  <a:gd name="connsiteY6" fmla="*/ 0 h 618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618980">
                    <a:moveTo>
                      <a:pt x="3439" y="0"/>
                    </a:moveTo>
                    <a:lnTo>
                      <a:pt x="3439" y="626546"/>
                    </a:lnTo>
                    <a:cubicBezTo>
                      <a:pt x="2888" y="626546"/>
                      <a:pt x="2338" y="626134"/>
                      <a:pt x="1788" y="626134"/>
                    </a:cubicBezTo>
                    <a:cubicBezTo>
                      <a:pt x="1238" y="626134"/>
                      <a:pt x="688" y="626409"/>
                      <a:pt x="0" y="626546"/>
                    </a:cubicBezTo>
                    <a:lnTo>
                      <a:pt x="0" y="0"/>
                    </a:lnTo>
                    <a:cubicBezTo>
                      <a:pt x="550" y="0"/>
                      <a:pt x="1100" y="138"/>
                      <a:pt x="1788" y="138"/>
                    </a:cubicBezTo>
                    <a:cubicBezTo>
                      <a:pt x="2338" y="138"/>
                      <a:pt x="2888" y="0"/>
                      <a:pt x="3439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5" name="자유형: 도형 594">
                <a:extLst>
                  <a:ext uri="{FF2B5EF4-FFF2-40B4-BE49-F238E27FC236}">
                    <a16:creationId xmlns:a16="http://schemas.microsoft.com/office/drawing/2014/main" xmlns="" id="{63574CF5-12E9-42BE-8244-7816AD829E76}"/>
                  </a:ext>
                </a:extLst>
              </p:cNvPr>
              <p:cNvSpPr/>
              <p:nvPr/>
            </p:nvSpPr>
            <p:spPr>
              <a:xfrm flipV="1">
                <a:off x="9283255" y="5475367"/>
                <a:ext cx="55021" cy="55021"/>
              </a:xfrm>
              <a:custGeom>
                <a:avLst/>
                <a:gdLst>
                  <a:gd name="connsiteX0" fmla="*/ 34388 w 55020"/>
                  <a:gd name="connsiteY0" fmla="*/ 195 h 55020"/>
                  <a:gd name="connsiteX1" fmla="*/ 59835 w 55020"/>
                  <a:gd name="connsiteY1" fmla="*/ 14500 h 55020"/>
                  <a:gd name="connsiteX2" fmla="*/ 61485 w 55020"/>
                  <a:gd name="connsiteY2" fmla="*/ 17526 h 55020"/>
                  <a:gd name="connsiteX3" fmla="*/ 65475 w 55020"/>
                  <a:gd name="connsiteY3" fmla="*/ 32794 h 55020"/>
                  <a:gd name="connsiteX4" fmla="*/ 61485 w 55020"/>
                  <a:gd name="connsiteY4" fmla="*/ 48062 h 55020"/>
                  <a:gd name="connsiteX5" fmla="*/ 59835 w 55020"/>
                  <a:gd name="connsiteY5" fmla="*/ 51088 h 55020"/>
                  <a:gd name="connsiteX6" fmla="*/ 32737 w 55020"/>
                  <a:gd name="connsiteY6" fmla="*/ 65531 h 55020"/>
                  <a:gd name="connsiteX7" fmla="*/ 0 w 55020"/>
                  <a:gd name="connsiteY7" fmla="*/ 32794 h 55020"/>
                  <a:gd name="connsiteX8" fmla="*/ 3989 w 55020"/>
                  <a:gd name="connsiteY8" fmla="*/ 17526 h 55020"/>
                  <a:gd name="connsiteX9" fmla="*/ 5640 w 55020"/>
                  <a:gd name="connsiteY9" fmla="*/ 14500 h 55020"/>
                  <a:gd name="connsiteX10" fmla="*/ 31087 w 55020"/>
                  <a:gd name="connsiteY10" fmla="*/ 195 h 55020"/>
                  <a:gd name="connsiteX11" fmla="*/ 32737 w 55020"/>
                  <a:gd name="connsiteY11" fmla="*/ 57 h 55020"/>
                  <a:gd name="connsiteX12" fmla="*/ 34388 w 55020"/>
                  <a:gd name="connsiteY12" fmla="*/ 19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4388" y="195"/>
                    </a:moveTo>
                    <a:cubicBezTo>
                      <a:pt x="44980" y="745"/>
                      <a:pt x="54195" y="6247"/>
                      <a:pt x="59835" y="14500"/>
                    </a:cubicBezTo>
                    <a:cubicBezTo>
                      <a:pt x="60523" y="15463"/>
                      <a:pt x="60936" y="16563"/>
                      <a:pt x="61485" y="17526"/>
                    </a:cubicBezTo>
                    <a:cubicBezTo>
                      <a:pt x="63962" y="22065"/>
                      <a:pt x="65475" y="27292"/>
                      <a:pt x="65475" y="32794"/>
                    </a:cubicBezTo>
                    <a:cubicBezTo>
                      <a:pt x="65475" y="38296"/>
                      <a:pt x="63962" y="43523"/>
                      <a:pt x="61485" y="48062"/>
                    </a:cubicBezTo>
                    <a:cubicBezTo>
                      <a:pt x="60936" y="49025"/>
                      <a:pt x="60523" y="50126"/>
                      <a:pt x="59835" y="51088"/>
                    </a:cubicBezTo>
                    <a:cubicBezTo>
                      <a:pt x="53920" y="59754"/>
                      <a:pt x="44017" y="65531"/>
                      <a:pt x="32737" y="65531"/>
                    </a:cubicBezTo>
                    <a:cubicBezTo>
                      <a:pt x="14718" y="65531"/>
                      <a:pt x="0" y="50951"/>
                      <a:pt x="0" y="32794"/>
                    </a:cubicBezTo>
                    <a:cubicBezTo>
                      <a:pt x="0" y="27292"/>
                      <a:pt x="1513" y="22065"/>
                      <a:pt x="3989" y="17526"/>
                    </a:cubicBezTo>
                    <a:cubicBezTo>
                      <a:pt x="4539" y="16563"/>
                      <a:pt x="4952" y="15463"/>
                      <a:pt x="5640" y="14500"/>
                    </a:cubicBezTo>
                    <a:cubicBezTo>
                      <a:pt x="11142" y="6247"/>
                      <a:pt x="20495" y="882"/>
                      <a:pt x="31087" y="195"/>
                    </a:cubicBezTo>
                    <a:cubicBezTo>
                      <a:pt x="31637" y="195"/>
                      <a:pt x="32187" y="57"/>
                      <a:pt x="32737" y="57"/>
                    </a:cubicBezTo>
                    <a:cubicBezTo>
                      <a:pt x="33288" y="-81"/>
                      <a:pt x="33838" y="57"/>
                      <a:pt x="34388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6" name="자유형: 도형 595">
                <a:extLst>
                  <a:ext uri="{FF2B5EF4-FFF2-40B4-BE49-F238E27FC236}">
                    <a16:creationId xmlns:a16="http://schemas.microsoft.com/office/drawing/2014/main" xmlns="" id="{E43A6391-11D7-43C5-B480-FCB31CE3986C}"/>
                  </a:ext>
                </a:extLst>
              </p:cNvPr>
              <p:cNvSpPr/>
              <p:nvPr/>
            </p:nvSpPr>
            <p:spPr>
              <a:xfrm flipV="1">
                <a:off x="9281467" y="6151100"/>
                <a:ext cx="68776" cy="68776"/>
              </a:xfrm>
              <a:custGeom>
                <a:avLst/>
                <a:gdLst>
                  <a:gd name="connsiteX0" fmla="*/ 36176 w 68775"/>
                  <a:gd name="connsiteY0" fmla="*/ 68638 h 68775"/>
                  <a:gd name="connsiteX1" fmla="*/ 34388 w 68775"/>
                  <a:gd name="connsiteY1" fmla="*/ 68776 h 68775"/>
                  <a:gd name="connsiteX2" fmla="*/ 32737 w 68775"/>
                  <a:gd name="connsiteY2" fmla="*/ 68638 h 68775"/>
                  <a:gd name="connsiteX3" fmla="*/ 0 w 68775"/>
                  <a:gd name="connsiteY3" fmla="*/ 34388 h 68775"/>
                  <a:gd name="connsiteX4" fmla="*/ 34388 w 68775"/>
                  <a:gd name="connsiteY4" fmla="*/ 0 h 68775"/>
                  <a:gd name="connsiteX5" fmla="*/ 68776 w 68775"/>
                  <a:gd name="connsiteY5" fmla="*/ 34388 h 68775"/>
                  <a:gd name="connsiteX6" fmla="*/ 64649 w 68775"/>
                  <a:gd name="connsiteY6" fmla="*/ 50481 h 68775"/>
                  <a:gd name="connsiteX7" fmla="*/ 62998 w 68775"/>
                  <a:gd name="connsiteY7" fmla="*/ 53507 h 68775"/>
                  <a:gd name="connsiteX8" fmla="*/ 36176 w 68775"/>
                  <a:gd name="connsiteY8" fmla="*/ 68638 h 6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8775" h="68775">
                    <a:moveTo>
                      <a:pt x="36176" y="68638"/>
                    </a:moveTo>
                    <a:cubicBezTo>
                      <a:pt x="35626" y="68638"/>
                      <a:pt x="35075" y="68776"/>
                      <a:pt x="34388" y="68776"/>
                    </a:cubicBezTo>
                    <a:cubicBezTo>
                      <a:pt x="33837" y="68776"/>
                      <a:pt x="33287" y="68638"/>
                      <a:pt x="32737" y="68638"/>
                    </a:cubicBezTo>
                    <a:cubicBezTo>
                      <a:pt x="14580" y="67675"/>
                      <a:pt x="0" y="52820"/>
                      <a:pt x="0" y="34388"/>
                    </a:cubicBezTo>
                    <a:cubicBezTo>
                      <a:pt x="0" y="15406"/>
                      <a:pt x="15406" y="0"/>
                      <a:pt x="34388" y="0"/>
                    </a:cubicBezTo>
                    <a:cubicBezTo>
                      <a:pt x="53370" y="0"/>
                      <a:pt x="68776" y="15406"/>
                      <a:pt x="68776" y="34388"/>
                    </a:cubicBezTo>
                    <a:cubicBezTo>
                      <a:pt x="68776" y="40303"/>
                      <a:pt x="67125" y="45667"/>
                      <a:pt x="64649" y="50481"/>
                    </a:cubicBezTo>
                    <a:cubicBezTo>
                      <a:pt x="64099" y="51444"/>
                      <a:pt x="63686" y="52545"/>
                      <a:pt x="62998" y="53507"/>
                    </a:cubicBezTo>
                    <a:cubicBezTo>
                      <a:pt x="57084" y="62311"/>
                      <a:pt x="47318" y="68088"/>
                      <a:pt x="36176" y="68638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7" name="자유형: 도형 596">
                <a:extLst>
                  <a:ext uri="{FF2B5EF4-FFF2-40B4-BE49-F238E27FC236}">
                    <a16:creationId xmlns:a16="http://schemas.microsoft.com/office/drawing/2014/main" xmlns="" id="{777B7C29-3AA9-4853-AD92-D694A890EE26}"/>
                  </a:ext>
                </a:extLst>
              </p:cNvPr>
              <p:cNvSpPr/>
              <p:nvPr/>
            </p:nvSpPr>
            <p:spPr>
              <a:xfrm flipV="1">
                <a:off x="9291371" y="4105438"/>
                <a:ext cx="41265" cy="41265"/>
              </a:xfrm>
              <a:custGeom>
                <a:avLst/>
                <a:gdLst>
                  <a:gd name="connsiteX0" fmla="*/ 26272 w 41265"/>
                  <a:gd name="connsiteY0" fmla="*/ 137 h 41265"/>
                  <a:gd name="connsiteX1" fmla="*/ 44566 w 41265"/>
                  <a:gd name="connsiteY1" fmla="*/ 10454 h 41265"/>
                  <a:gd name="connsiteX2" fmla="*/ 46217 w 41265"/>
                  <a:gd name="connsiteY2" fmla="*/ 13480 h 41265"/>
                  <a:gd name="connsiteX3" fmla="*/ 48968 w 41265"/>
                  <a:gd name="connsiteY3" fmla="*/ 24484 h 41265"/>
                  <a:gd name="connsiteX4" fmla="*/ 24484 w 41265"/>
                  <a:gd name="connsiteY4" fmla="*/ 48968 h 41265"/>
                  <a:gd name="connsiteX5" fmla="*/ 0 w 41265"/>
                  <a:gd name="connsiteY5" fmla="*/ 24484 h 41265"/>
                  <a:gd name="connsiteX6" fmla="*/ 22833 w 41265"/>
                  <a:gd name="connsiteY6" fmla="*/ 137 h 41265"/>
                  <a:gd name="connsiteX7" fmla="*/ 24484 w 41265"/>
                  <a:gd name="connsiteY7" fmla="*/ 0 h 41265"/>
                  <a:gd name="connsiteX8" fmla="*/ 26272 w 41265"/>
                  <a:gd name="connsiteY8" fmla="*/ 137 h 41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65" h="41265">
                    <a:moveTo>
                      <a:pt x="26272" y="137"/>
                    </a:moveTo>
                    <a:cubicBezTo>
                      <a:pt x="33837" y="688"/>
                      <a:pt x="40440" y="4539"/>
                      <a:pt x="44566" y="10454"/>
                    </a:cubicBezTo>
                    <a:cubicBezTo>
                      <a:pt x="45254" y="11417"/>
                      <a:pt x="45804" y="12380"/>
                      <a:pt x="46217" y="13480"/>
                    </a:cubicBezTo>
                    <a:cubicBezTo>
                      <a:pt x="47868" y="16781"/>
                      <a:pt x="48968" y="20495"/>
                      <a:pt x="48968" y="24484"/>
                    </a:cubicBezTo>
                    <a:cubicBezTo>
                      <a:pt x="48968" y="38102"/>
                      <a:pt x="37964" y="48968"/>
                      <a:pt x="24484" y="48968"/>
                    </a:cubicBezTo>
                    <a:cubicBezTo>
                      <a:pt x="10866" y="48968"/>
                      <a:pt x="0" y="37964"/>
                      <a:pt x="0" y="24484"/>
                    </a:cubicBezTo>
                    <a:cubicBezTo>
                      <a:pt x="0" y="11554"/>
                      <a:pt x="10041" y="963"/>
                      <a:pt x="22833" y="137"/>
                    </a:cubicBezTo>
                    <a:cubicBezTo>
                      <a:pt x="23383" y="137"/>
                      <a:pt x="23934" y="0"/>
                      <a:pt x="24484" y="0"/>
                    </a:cubicBezTo>
                    <a:cubicBezTo>
                      <a:pt x="25172" y="0"/>
                      <a:pt x="25722" y="137"/>
                      <a:pt x="26272" y="137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8" name="자유형: 도형 597">
                <a:extLst>
                  <a:ext uri="{FF2B5EF4-FFF2-40B4-BE49-F238E27FC236}">
                    <a16:creationId xmlns:a16="http://schemas.microsoft.com/office/drawing/2014/main" xmlns="" id="{737F8882-CA4E-43D3-9844-709509610FD3}"/>
                  </a:ext>
                </a:extLst>
              </p:cNvPr>
              <p:cNvSpPr/>
              <p:nvPr/>
            </p:nvSpPr>
            <p:spPr>
              <a:xfrm flipV="1">
                <a:off x="9274452" y="4768984"/>
                <a:ext cx="82531" cy="82531"/>
              </a:xfrm>
              <a:custGeom>
                <a:avLst/>
                <a:gdLst>
                  <a:gd name="connsiteX0" fmla="*/ 41403 w 82530"/>
                  <a:gd name="connsiteY0" fmla="*/ 0 h 82530"/>
                  <a:gd name="connsiteX1" fmla="*/ 82943 w 82530"/>
                  <a:gd name="connsiteY1" fmla="*/ 41540 h 82530"/>
                  <a:gd name="connsiteX2" fmla="*/ 77716 w 82530"/>
                  <a:gd name="connsiteY2" fmla="*/ 61348 h 82530"/>
                  <a:gd name="connsiteX3" fmla="*/ 76066 w 82530"/>
                  <a:gd name="connsiteY3" fmla="*/ 64374 h 82530"/>
                  <a:gd name="connsiteX4" fmla="*/ 43191 w 82530"/>
                  <a:gd name="connsiteY4" fmla="*/ 82943 h 82530"/>
                  <a:gd name="connsiteX5" fmla="*/ 41403 w 82530"/>
                  <a:gd name="connsiteY5" fmla="*/ 83081 h 82530"/>
                  <a:gd name="connsiteX6" fmla="*/ 39752 w 82530"/>
                  <a:gd name="connsiteY6" fmla="*/ 82943 h 82530"/>
                  <a:gd name="connsiteX7" fmla="*/ 0 w 82530"/>
                  <a:gd name="connsiteY7" fmla="*/ 41678 h 82530"/>
                  <a:gd name="connsiteX8" fmla="*/ 5227 w 82530"/>
                  <a:gd name="connsiteY8" fmla="*/ 21871 h 82530"/>
                  <a:gd name="connsiteX9" fmla="*/ 6878 w 82530"/>
                  <a:gd name="connsiteY9" fmla="*/ 18844 h 82530"/>
                  <a:gd name="connsiteX10" fmla="*/ 41403 w 82530"/>
                  <a:gd name="connsiteY10" fmla="*/ 0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2530" h="82530">
                    <a:moveTo>
                      <a:pt x="41403" y="0"/>
                    </a:moveTo>
                    <a:cubicBezTo>
                      <a:pt x="64374" y="0"/>
                      <a:pt x="82943" y="18569"/>
                      <a:pt x="82943" y="41540"/>
                    </a:cubicBezTo>
                    <a:cubicBezTo>
                      <a:pt x="82943" y="48693"/>
                      <a:pt x="80880" y="55433"/>
                      <a:pt x="77716" y="61348"/>
                    </a:cubicBezTo>
                    <a:cubicBezTo>
                      <a:pt x="77166" y="62311"/>
                      <a:pt x="76753" y="63411"/>
                      <a:pt x="76066" y="64374"/>
                    </a:cubicBezTo>
                    <a:cubicBezTo>
                      <a:pt x="68913" y="75103"/>
                      <a:pt x="56946" y="82393"/>
                      <a:pt x="43191" y="82943"/>
                    </a:cubicBezTo>
                    <a:cubicBezTo>
                      <a:pt x="42641" y="82943"/>
                      <a:pt x="42091" y="83081"/>
                      <a:pt x="41403" y="83081"/>
                    </a:cubicBezTo>
                    <a:cubicBezTo>
                      <a:pt x="40853" y="83081"/>
                      <a:pt x="40302" y="82943"/>
                      <a:pt x="39752" y="82943"/>
                    </a:cubicBezTo>
                    <a:cubicBezTo>
                      <a:pt x="17607" y="81981"/>
                      <a:pt x="0" y="63961"/>
                      <a:pt x="0" y="41678"/>
                    </a:cubicBezTo>
                    <a:cubicBezTo>
                      <a:pt x="0" y="34525"/>
                      <a:pt x="2063" y="27785"/>
                      <a:pt x="5227" y="21871"/>
                    </a:cubicBezTo>
                    <a:cubicBezTo>
                      <a:pt x="5777" y="20908"/>
                      <a:pt x="6190" y="19807"/>
                      <a:pt x="6878" y="18844"/>
                    </a:cubicBezTo>
                    <a:cubicBezTo>
                      <a:pt x="14168" y="7565"/>
                      <a:pt x="26960" y="0"/>
                      <a:pt x="41403" y="0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599" name="자유형: 도형 598">
                <a:extLst>
                  <a:ext uri="{FF2B5EF4-FFF2-40B4-BE49-F238E27FC236}">
                    <a16:creationId xmlns:a16="http://schemas.microsoft.com/office/drawing/2014/main" xmlns="" id="{2CE3BFC7-B4C5-4405-A020-0A7C35AED55E}"/>
                  </a:ext>
                </a:extLst>
              </p:cNvPr>
              <p:cNvSpPr/>
              <p:nvPr/>
            </p:nvSpPr>
            <p:spPr>
              <a:xfrm flipV="1">
                <a:off x="8726447" y="5142612"/>
                <a:ext cx="27510" cy="27510"/>
              </a:xfrm>
              <a:custGeom>
                <a:avLst/>
                <a:gdLst>
                  <a:gd name="connsiteX0" fmla="*/ 18019 w 27510"/>
                  <a:gd name="connsiteY0" fmla="*/ 313 h 27510"/>
                  <a:gd name="connsiteX1" fmla="*/ 29161 w 27510"/>
                  <a:gd name="connsiteY1" fmla="*/ 6640 h 27510"/>
                  <a:gd name="connsiteX2" fmla="*/ 31086 w 27510"/>
                  <a:gd name="connsiteY2" fmla="*/ 9529 h 27510"/>
                  <a:gd name="connsiteX3" fmla="*/ 32737 w 27510"/>
                  <a:gd name="connsiteY3" fmla="*/ 16406 h 27510"/>
                  <a:gd name="connsiteX4" fmla="*/ 31086 w 27510"/>
                  <a:gd name="connsiteY4" fmla="*/ 23284 h 27510"/>
                  <a:gd name="connsiteX5" fmla="*/ 29161 w 27510"/>
                  <a:gd name="connsiteY5" fmla="*/ 26172 h 27510"/>
                  <a:gd name="connsiteX6" fmla="*/ 16369 w 27510"/>
                  <a:gd name="connsiteY6" fmla="*/ 32775 h 27510"/>
                  <a:gd name="connsiteX7" fmla="*/ 0 w 27510"/>
                  <a:gd name="connsiteY7" fmla="*/ 16406 h 27510"/>
                  <a:gd name="connsiteX8" fmla="*/ 14580 w 27510"/>
                  <a:gd name="connsiteY8" fmla="*/ 450 h 27510"/>
                  <a:gd name="connsiteX9" fmla="*/ 16369 w 27510"/>
                  <a:gd name="connsiteY9" fmla="*/ 37 h 27510"/>
                  <a:gd name="connsiteX10" fmla="*/ 18019 w 27510"/>
                  <a:gd name="connsiteY10" fmla="*/ 313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510" h="27510">
                    <a:moveTo>
                      <a:pt x="18019" y="313"/>
                    </a:moveTo>
                    <a:cubicBezTo>
                      <a:pt x="22558" y="863"/>
                      <a:pt x="26547" y="3064"/>
                      <a:pt x="29161" y="6640"/>
                    </a:cubicBezTo>
                    <a:cubicBezTo>
                      <a:pt x="29848" y="7603"/>
                      <a:pt x="30536" y="8428"/>
                      <a:pt x="31086" y="9529"/>
                    </a:cubicBezTo>
                    <a:cubicBezTo>
                      <a:pt x="32049" y="11592"/>
                      <a:pt x="32737" y="13930"/>
                      <a:pt x="32737" y="16406"/>
                    </a:cubicBezTo>
                    <a:cubicBezTo>
                      <a:pt x="32737" y="18882"/>
                      <a:pt x="32049" y="21220"/>
                      <a:pt x="31086" y="23284"/>
                    </a:cubicBezTo>
                    <a:cubicBezTo>
                      <a:pt x="30536" y="24384"/>
                      <a:pt x="29848" y="25209"/>
                      <a:pt x="29161" y="26172"/>
                    </a:cubicBezTo>
                    <a:cubicBezTo>
                      <a:pt x="26135" y="30161"/>
                      <a:pt x="21596" y="32775"/>
                      <a:pt x="16369" y="32775"/>
                    </a:cubicBezTo>
                    <a:cubicBezTo>
                      <a:pt x="7290" y="32775"/>
                      <a:pt x="0" y="25484"/>
                      <a:pt x="0" y="16406"/>
                    </a:cubicBezTo>
                    <a:cubicBezTo>
                      <a:pt x="0" y="8015"/>
                      <a:pt x="6465" y="1275"/>
                      <a:pt x="14580" y="450"/>
                    </a:cubicBezTo>
                    <a:cubicBezTo>
                      <a:pt x="15131" y="450"/>
                      <a:pt x="15681" y="37"/>
                      <a:pt x="16369" y="37"/>
                    </a:cubicBezTo>
                    <a:cubicBezTo>
                      <a:pt x="16919" y="-100"/>
                      <a:pt x="17469" y="175"/>
                      <a:pt x="18019" y="313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0" name="자유형: 도형 599">
                <a:extLst>
                  <a:ext uri="{FF2B5EF4-FFF2-40B4-BE49-F238E27FC236}">
                    <a16:creationId xmlns:a16="http://schemas.microsoft.com/office/drawing/2014/main" xmlns="" id="{3179A223-322E-40A3-93E1-B626AC3074A8}"/>
                  </a:ext>
                </a:extLst>
              </p:cNvPr>
              <p:cNvSpPr/>
              <p:nvPr/>
            </p:nvSpPr>
            <p:spPr>
              <a:xfrm flipV="1">
                <a:off x="8723421" y="4457981"/>
                <a:ext cx="27510" cy="27510"/>
              </a:xfrm>
              <a:custGeom>
                <a:avLst/>
                <a:gdLst>
                  <a:gd name="connsiteX0" fmla="*/ 19395 w 27510"/>
                  <a:gd name="connsiteY0" fmla="*/ 38789 h 27510"/>
                  <a:gd name="connsiteX1" fmla="*/ 0 w 27510"/>
                  <a:gd name="connsiteY1" fmla="*/ 19395 h 27510"/>
                  <a:gd name="connsiteX2" fmla="*/ 2063 w 27510"/>
                  <a:gd name="connsiteY2" fmla="*/ 11004 h 27510"/>
                  <a:gd name="connsiteX3" fmla="*/ 3851 w 27510"/>
                  <a:gd name="connsiteY3" fmla="*/ 7978 h 27510"/>
                  <a:gd name="connsiteX4" fmla="*/ 19532 w 27510"/>
                  <a:gd name="connsiteY4" fmla="*/ 0 h 27510"/>
                  <a:gd name="connsiteX5" fmla="*/ 38927 w 27510"/>
                  <a:gd name="connsiteY5" fmla="*/ 19395 h 27510"/>
                  <a:gd name="connsiteX6" fmla="*/ 19395 w 27510"/>
                  <a:gd name="connsiteY6" fmla="*/ 38789 h 2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10" h="27510">
                    <a:moveTo>
                      <a:pt x="19395" y="38789"/>
                    </a:moveTo>
                    <a:cubicBezTo>
                      <a:pt x="8666" y="38789"/>
                      <a:pt x="0" y="30124"/>
                      <a:pt x="0" y="19395"/>
                    </a:cubicBezTo>
                    <a:cubicBezTo>
                      <a:pt x="0" y="16369"/>
                      <a:pt x="825" y="13480"/>
                      <a:pt x="2063" y="11004"/>
                    </a:cubicBezTo>
                    <a:cubicBezTo>
                      <a:pt x="2614" y="9904"/>
                      <a:pt x="3163" y="8941"/>
                      <a:pt x="3851" y="7978"/>
                    </a:cubicBezTo>
                    <a:cubicBezTo>
                      <a:pt x="7428" y="3164"/>
                      <a:pt x="13067" y="0"/>
                      <a:pt x="19532" y="0"/>
                    </a:cubicBezTo>
                    <a:cubicBezTo>
                      <a:pt x="30261" y="0"/>
                      <a:pt x="38927" y="8666"/>
                      <a:pt x="38927" y="19395"/>
                    </a:cubicBezTo>
                    <a:cubicBezTo>
                      <a:pt x="38790" y="30124"/>
                      <a:pt x="30124" y="38789"/>
                      <a:pt x="19395" y="38789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1" name="자유형: 도형 600">
                <a:extLst>
                  <a:ext uri="{FF2B5EF4-FFF2-40B4-BE49-F238E27FC236}">
                    <a16:creationId xmlns:a16="http://schemas.microsoft.com/office/drawing/2014/main" xmlns="" id="{151F8738-148E-495D-BE20-9C56589B0492}"/>
                  </a:ext>
                </a:extLst>
              </p:cNvPr>
              <p:cNvSpPr/>
              <p:nvPr/>
            </p:nvSpPr>
            <p:spPr>
              <a:xfrm flipV="1">
                <a:off x="8697287" y="5804470"/>
                <a:ext cx="82531" cy="82531"/>
              </a:xfrm>
              <a:custGeom>
                <a:avLst/>
                <a:gdLst>
                  <a:gd name="connsiteX0" fmla="*/ 47180 w 82530"/>
                  <a:gd name="connsiteY0" fmla="*/ 90646 h 82530"/>
                  <a:gd name="connsiteX1" fmla="*/ 45529 w 82530"/>
                  <a:gd name="connsiteY1" fmla="*/ 90784 h 82530"/>
                  <a:gd name="connsiteX2" fmla="*/ 43741 w 82530"/>
                  <a:gd name="connsiteY2" fmla="*/ 90646 h 82530"/>
                  <a:gd name="connsiteX3" fmla="*/ 7427 w 82530"/>
                  <a:gd name="connsiteY3" fmla="*/ 70151 h 82530"/>
                  <a:gd name="connsiteX4" fmla="*/ 5777 w 82530"/>
                  <a:gd name="connsiteY4" fmla="*/ 67125 h 82530"/>
                  <a:gd name="connsiteX5" fmla="*/ 0 w 82530"/>
                  <a:gd name="connsiteY5" fmla="*/ 45392 h 82530"/>
                  <a:gd name="connsiteX6" fmla="*/ 5777 w 82530"/>
                  <a:gd name="connsiteY6" fmla="*/ 23659 h 82530"/>
                  <a:gd name="connsiteX7" fmla="*/ 7427 w 82530"/>
                  <a:gd name="connsiteY7" fmla="*/ 20633 h 82530"/>
                  <a:gd name="connsiteX8" fmla="*/ 45392 w 82530"/>
                  <a:gd name="connsiteY8" fmla="*/ 0 h 82530"/>
                  <a:gd name="connsiteX9" fmla="*/ 90784 w 82530"/>
                  <a:gd name="connsiteY9" fmla="*/ 45392 h 82530"/>
                  <a:gd name="connsiteX10" fmla="*/ 85007 w 82530"/>
                  <a:gd name="connsiteY10" fmla="*/ 67125 h 82530"/>
                  <a:gd name="connsiteX11" fmla="*/ 83356 w 82530"/>
                  <a:gd name="connsiteY11" fmla="*/ 70151 h 82530"/>
                  <a:gd name="connsiteX12" fmla="*/ 47180 w 82530"/>
                  <a:gd name="connsiteY12" fmla="*/ 90646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30" h="82530">
                    <a:moveTo>
                      <a:pt x="47180" y="90646"/>
                    </a:moveTo>
                    <a:cubicBezTo>
                      <a:pt x="46630" y="90646"/>
                      <a:pt x="46079" y="90784"/>
                      <a:pt x="45529" y="90784"/>
                    </a:cubicBezTo>
                    <a:cubicBezTo>
                      <a:pt x="44979" y="90784"/>
                      <a:pt x="44429" y="90646"/>
                      <a:pt x="43741" y="90646"/>
                    </a:cubicBezTo>
                    <a:cubicBezTo>
                      <a:pt x="28610" y="90096"/>
                      <a:pt x="15268" y="82118"/>
                      <a:pt x="7427" y="70151"/>
                    </a:cubicBezTo>
                    <a:cubicBezTo>
                      <a:pt x="6740" y="69188"/>
                      <a:pt x="6327" y="68088"/>
                      <a:pt x="5777" y="67125"/>
                    </a:cubicBezTo>
                    <a:cubicBezTo>
                      <a:pt x="2201" y="60660"/>
                      <a:pt x="0" y="53232"/>
                      <a:pt x="0" y="45392"/>
                    </a:cubicBezTo>
                    <a:cubicBezTo>
                      <a:pt x="0" y="37551"/>
                      <a:pt x="2201" y="30124"/>
                      <a:pt x="5777" y="23659"/>
                    </a:cubicBezTo>
                    <a:cubicBezTo>
                      <a:pt x="6327" y="22696"/>
                      <a:pt x="6740" y="21596"/>
                      <a:pt x="7427" y="20633"/>
                    </a:cubicBezTo>
                    <a:cubicBezTo>
                      <a:pt x="15543" y="8253"/>
                      <a:pt x="29436" y="0"/>
                      <a:pt x="45392" y="0"/>
                    </a:cubicBezTo>
                    <a:cubicBezTo>
                      <a:pt x="70426" y="0"/>
                      <a:pt x="90784" y="20358"/>
                      <a:pt x="90784" y="45392"/>
                    </a:cubicBezTo>
                    <a:cubicBezTo>
                      <a:pt x="90784" y="53370"/>
                      <a:pt x="88583" y="60660"/>
                      <a:pt x="85007" y="67125"/>
                    </a:cubicBezTo>
                    <a:cubicBezTo>
                      <a:pt x="84456" y="68088"/>
                      <a:pt x="84044" y="69188"/>
                      <a:pt x="83356" y="70151"/>
                    </a:cubicBezTo>
                    <a:cubicBezTo>
                      <a:pt x="75653" y="82118"/>
                      <a:pt x="62311" y="90096"/>
                      <a:pt x="47180" y="9064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2" name="자유형: 도형 601">
                <a:extLst>
                  <a:ext uri="{FF2B5EF4-FFF2-40B4-BE49-F238E27FC236}">
                    <a16:creationId xmlns:a16="http://schemas.microsoft.com/office/drawing/2014/main" xmlns="" id="{5BEBAA8B-CA7A-48D3-93CC-042ADE7F7B44}"/>
                  </a:ext>
                </a:extLst>
              </p:cNvPr>
              <p:cNvSpPr/>
              <p:nvPr userDrawn="1"/>
            </p:nvSpPr>
            <p:spPr>
              <a:xfrm flipV="1">
                <a:off x="9822703" y="5804470"/>
                <a:ext cx="82531" cy="82531"/>
              </a:xfrm>
              <a:custGeom>
                <a:avLst/>
                <a:gdLst>
                  <a:gd name="connsiteX0" fmla="*/ 47180 w 82530"/>
                  <a:gd name="connsiteY0" fmla="*/ 90646 h 82530"/>
                  <a:gd name="connsiteX1" fmla="*/ 45529 w 82530"/>
                  <a:gd name="connsiteY1" fmla="*/ 90784 h 82530"/>
                  <a:gd name="connsiteX2" fmla="*/ 43741 w 82530"/>
                  <a:gd name="connsiteY2" fmla="*/ 90646 h 82530"/>
                  <a:gd name="connsiteX3" fmla="*/ 7427 w 82530"/>
                  <a:gd name="connsiteY3" fmla="*/ 70151 h 82530"/>
                  <a:gd name="connsiteX4" fmla="*/ 5777 w 82530"/>
                  <a:gd name="connsiteY4" fmla="*/ 67125 h 82530"/>
                  <a:gd name="connsiteX5" fmla="*/ 0 w 82530"/>
                  <a:gd name="connsiteY5" fmla="*/ 45392 h 82530"/>
                  <a:gd name="connsiteX6" fmla="*/ 5777 w 82530"/>
                  <a:gd name="connsiteY6" fmla="*/ 23659 h 82530"/>
                  <a:gd name="connsiteX7" fmla="*/ 7427 w 82530"/>
                  <a:gd name="connsiteY7" fmla="*/ 20633 h 82530"/>
                  <a:gd name="connsiteX8" fmla="*/ 45392 w 82530"/>
                  <a:gd name="connsiteY8" fmla="*/ 0 h 82530"/>
                  <a:gd name="connsiteX9" fmla="*/ 90784 w 82530"/>
                  <a:gd name="connsiteY9" fmla="*/ 45392 h 82530"/>
                  <a:gd name="connsiteX10" fmla="*/ 85007 w 82530"/>
                  <a:gd name="connsiteY10" fmla="*/ 67125 h 82530"/>
                  <a:gd name="connsiteX11" fmla="*/ 83356 w 82530"/>
                  <a:gd name="connsiteY11" fmla="*/ 70151 h 82530"/>
                  <a:gd name="connsiteX12" fmla="*/ 47180 w 82530"/>
                  <a:gd name="connsiteY12" fmla="*/ 90646 h 82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530" h="82530">
                    <a:moveTo>
                      <a:pt x="47180" y="90646"/>
                    </a:moveTo>
                    <a:cubicBezTo>
                      <a:pt x="46630" y="90646"/>
                      <a:pt x="46079" y="90784"/>
                      <a:pt x="45529" y="90784"/>
                    </a:cubicBezTo>
                    <a:cubicBezTo>
                      <a:pt x="44979" y="90784"/>
                      <a:pt x="44429" y="90646"/>
                      <a:pt x="43741" y="90646"/>
                    </a:cubicBezTo>
                    <a:cubicBezTo>
                      <a:pt x="28610" y="90096"/>
                      <a:pt x="15268" y="82118"/>
                      <a:pt x="7427" y="70151"/>
                    </a:cubicBezTo>
                    <a:cubicBezTo>
                      <a:pt x="6740" y="69188"/>
                      <a:pt x="6327" y="68088"/>
                      <a:pt x="5777" y="67125"/>
                    </a:cubicBezTo>
                    <a:cubicBezTo>
                      <a:pt x="2201" y="60660"/>
                      <a:pt x="0" y="53232"/>
                      <a:pt x="0" y="45392"/>
                    </a:cubicBezTo>
                    <a:cubicBezTo>
                      <a:pt x="0" y="37551"/>
                      <a:pt x="2201" y="30124"/>
                      <a:pt x="5777" y="23659"/>
                    </a:cubicBezTo>
                    <a:cubicBezTo>
                      <a:pt x="6327" y="22696"/>
                      <a:pt x="6740" y="21596"/>
                      <a:pt x="7427" y="20633"/>
                    </a:cubicBezTo>
                    <a:cubicBezTo>
                      <a:pt x="15543" y="8253"/>
                      <a:pt x="29436" y="0"/>
                      <a:pt x="45392" y="0"/>
                    </a:cubicBezTo>
                    <a:cubicBezTo>
                      <a:pt x="70426" y="0"/>
                      <a:pt x="90784" y="20358"/>
                      <a:pt x="90784" y="45392"/>
                    </a:cubicBezTo>
                    <a:cubicBezTo>
                      <a:pt x="90784" y="53370"/>
                      <a:pt x="88583" y="60660"/>
                      <a:pt x="85007" y="67125"/>
                    </a:cubicBezTo>
                    <a:cubicBezTo>
                      <a:pt x="84456" y="68088"/>
                      <a:pt x="84044" y="69188"/>
                      <a:pt x="83356" y="70151"/>
                    </a:cubicBezTo>
                    <a:cubicBezTo>
                      <a:pt x="75653" y="82118"/>
                      <a:pt x="62311" y="90096"/>
                      <a:pt x="47180" y="90646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  <p:sp>
            <p:nvSpPr>
              <p:cNvPr id="603" name="자유형: 도형 602">
                <a:extLst>
                  <a:ext uri="{FF2B5EF4-FFF2-40B4-BE49-F238E27FC236}">
                    <a16:creationId xmlns:a16="http://schemas.microsoft.com/office/drawing/2014/main" xmlns="" id="{5D224F33-DE27-479A-85D7-62667547AFBE}"/>
                  </a:ext>
                </a:extLst>
              </p:cNvPr>
              <p:cNvSpPr/>
              <p:nvPr userDrawn="1"/>
            </p:nvSpPr>
            <p:spPr>
              <a:xfrm flipV="1">
                <a:off x="9827818" y="5135431"/>
                <a:ext cx="55021" cy="55021"/>
              </a:xfrm>
              <a:custGeom>
                <a:avLst/>
                <a:gdLst>
                  <a:gd name="connsiteX0" fmla="*/ 34388 w 55020"/>
                  <a:gd name="connsiteY0" fmla="*/ 195 h 55020"/>
                  <a:gd name="connsiteX1" fmla="*/ 59835 w 55020"/>
                  <a:gd name="connsiteY1" fmla="*/ 14500 h 55020"/>
                  <a:gd name="connsiteX2" fmla="*/ 61485 w 55020"/>
                  <a:gd name="connsiteY2" fmla="*/ 17526 h 55020"/>
                  <a:gd name="connsiteX3" fmla="*/ 65475 w 55020"/>
                  <a:gd name="connsiteY3" fmla="*/ 32794 h 55020"/>
                  <a:gd name="connsiteX4" fmla="*/ 61485 w 55020"/>
                  <a:gd name="connsiteY4" fmla="*/ 48062 h 55020"/>
                  <a:gd name="connsiteX5" fmla="*/ 59835 w 55020"/>
                  <a:gd name="connsiteY5" fmla="*/ 51088 h 55020"/>
                  <a:gd name="connsiteX6" fmla="*/ 32737 w 55020"/>
                  <a:gd name="connsiteY6" fmla="*/ 65531 h 55020"/>
                  <a:gd name="connsiteX7" fmla="*/ 0 w 55020"/>
                  <a:gd name="connsiteY7" fmla="*/ 32794 h 55020"/>
                  <a:gd name="connsiteX8" fmla="*/ 3989 w 55020"/>
                  <a:gd name="connsiteY8" fmla="*/ 17526 h 55020"/>
                  <a:gd name="connsiteX9" fmla="*/ 5640 w 55020"/>
                  <a:gd name="connsiteY9" fmla="*/ 14500 h 55020"/>
                  <a:gd name="connsiteX10" fmla="*/ 31087 w 55020"/>
                  <a:gd name="connsiteY10" fmla="*/ 195 h 55020"/>
                  <a:gd name="connsiteX11" fmla="*/ 32737 w 55020"/>
                  <a:gd name="connsiteY11" fmla="*/ 57 h 55020"/>
                  <a:gd name="connsiteX12" fmla="*/ 34388 w 55020"/>
                  <a:gd name="connsiteY12" fmla="*/ 195 h 5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020" h="55020">
                    <a:moveTo>
                      <a:pt x="34388" y="195"/>
                    </a:moveTo>
                    <a:cubicBezTo>
                      <a:pt x="44980" y="745"/>
                      <a:pt x="54195" y="6247"/>
                      <a:pt x="59835" y="14500"/>
                    </a:cubicBezTo>
                    <a:cubicBezTo>
                      <a:pt x="60523" y="15463"/>
                      <a:pt x="60936" y="16563"/>
                      <a:pt x="61485" y="17526"/>
                    </a:cubicBezTo>
                    <a:cubicBezTo>
                      <a:pt x="63962" y="22065"/>
                      <a:pt x="65475" y="27292"/>
                      <a:pt x="65475" y="32794"/>
                    </a:cubicBezTo>
                    <a:cubicBezTo>
                      <a:pt x="65475" y="38296"/>
                      <a:pt x="63962" y="43523"/>
                      <a:pt x="61485" y="48062"/>
                    </a:cubicBezTo>
                    <a:cubicBezTo>
                      <a:pt x="60936" y="49025"/>
                      <a:pt x="60523" y="50126"/>
                      <a:pt x="59835" y="51088"/>
                    </a:cubicBezTo>
                    <a:cubicBezTo>
                      <a:pt x="53920" y="59754"/>
                      <a:pt x="44017" y="65531"/>
                      <a:pt x="32737" y="65531"/>
                    </a:cubicBezTo>
                    <a:cubicBezTo>
                      <a:pt x="14718" y="65531"/>
                      <a:pt x="0" y="50951"/>
                      <a:pt x="0" y="32794"/>
                    </a:cubicBezTo>
                    <a:cubicBezTo>
                      <a:pt x="0" y="27292"/>
                      <a:pt x="1513" y="22065"/>
                      <a:pt x="3989" y="17526"/>
                    </a:cubicBezTo>
                    <a:cubicBezTo>
                      <a:pt x="4539" y="16563"/>
                      <a:pt x="4952" y="15463"/>
                      <a:pt x="5640" y="14500"/>
                    </a:cubicBezTo>
                    <a:cubicBezTo>
                      <a:pt x="11142" y="6247"/>
                      <a:pt x="20495" y="882"/>
                      <a:pt x="31087" y="195"/>
                    </a:cubicBezTo>
                    <a:cubicBezTo>
                      <a:pt x="31637" y="195"/>
                      <a:pt x="32187" y="57"/>
                      <a:pt x="32737" y="57"/>
                    </a:cubicBezTo>
                    <a:cubicBezTo>
                      <a:pt x="33288" y="-81"/>
                      <a:pt x="33838" y="57"/>
                      <a:pt x="34388" y="195"/>
                    </a:cubicBezTo>
                    <a:close/>
                  </a:path>
                </a:pathLst>
              </a:custGeom>
              <a:grpFill/>
              <a:ln w="1374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792" name="그룹 791">
            <a:extLst>
              <a:ext uri="{FF2B5EF4-FFF2-40B4-BE49-F238E27FC236}">
                <a16:creationId xmlns:a16="http://schemas.microsoft.com/office/drawing/2014/main" xmlns="" id="{2736C943-5359-4DA0-8EF1-A39F561BEC65}"/>
              </a:ext>
            </a:extLst>
          </p:cNvPr>
          <p:cNvGrpSpPr/>
          <p:nvPr userDrawn="1"/>
        </p:nvGrpSpPr>
        <p:grpSpPr>
          <a:xfrm flipH="1">
            <a:off x="1433700" y="-11813"/>
            <a:ext cx="3491986" cy="6945682"/>
            <a:chOff x="-73536" y="-11813"/>
            <a:chExt cx="3491986" cy="6945682"/>
          </a:xfrm>
        </p:grpSpPr>
        <p:sp>
          <p:nvSpPr>
            <p:cNvPr id="793" name="자유형: 도형 792">
              <a:extLst>
                <a:ext uri="{FF2B5EF4-FFF2-40B4-BE49-F238E27FC236}">
                  <a16:creationId xmlns:a16="http://schemas.microsoft.com/office/drawing/2014/main" xmlns="" id="{441040EE-2D41-4571-8CE4-61969DBB9CED}"/>
                </a:ext>
              </a:extLst>
            </p:cNvPr>
            <p:cNvSpPr/>
            <p:nvPr userDrawn="1"/>
          </p:nvSpPr>
          <p:spPr>
            <a:xfrm>
              <a:off x="827192" y="1364525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4" name="자유형: 도형 793">
              <a:extLst>
                <a:ext uri="{FF2B5EF4-FFF2-40B4-BE49-F238E27FC236}">
                  <a16:creationId xmlns:a16="http://schemas.microsoft.com/office/drawing/2014/main" xmlns="" id="{10335FF2-D89B-4C98-A1C1-8AC59D61B170}"/>
                </a:ext>
              </a:extLst>
            </p:cNvPr>
            <p:cNvSpPr/>
            <p:nvPr/>
          </p:nvSpPr>
          <p:spPr>
            <a:xfrm>
              <a:off x="1574508" y="1244168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5" name="자유형: 도형 794">
              <a:extLst>
                <a:ext uri="{FF2B5EF4-FFF2-40B4-BE49-F238E27FC236}">
                  <a16:creationId xmlns:a16="http://schemas.microsoft.com/office/drawing/2014/main" xmlns="" id="{B31FBA41-BE69-40A4-B981-3DE190F1BB8A}"/>
                </a:ext>
              </a:extLst>
            </p:cNvPr>
            <p:cNvSpPr/>
            <p:nvPr/>
          </p:nvSpPr>
          <p:spPr>
            <a:xfrm>
              <a:off x="1500505" y="1756958"/>
              <a:ext cx="13755" cy="1165060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6" name="자유형: 도형 795">
              <a:extLst>
                <a:ext uri="{FF2B5EF4-FFF2-40B4-BE49-F238E27FC236}">
                  <a16:creationId xmlns:a16="http://schemas.microsoft.com/office/drawing/2014/main" xmlns="" id="{C89531DA-2559-45BC-AE8F-DD65FB26DBDE}"/>
                </a:ext>
              </a:extLst>
            </p:cNvPr>
            <p:cNvSpPr/>
            <p:nvPr/>
          </p:nvSpPr>
          <p:spPr>
            <a:xfrm>
              <a:off x="1500505" y="-11813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7" name="자유형: 도형 796">
              <a:extLst>
                <a:ext uri="{FF2B5EF4-FFF2-40B4-BE49-F238E27FC236}">
                  <a16:creationId xmlns:a16="http://schemas.microsoft.com/office/drawing/2014/main" xmlns="" id="{9EA4DBC0-492D-4F28-99E1-32CBA24CC94B}"/>
                </a:ext>
              </a:extLst>
            </p:cNvPr>
            <p:cNvSpPr/>
            <p:nvPr/>
          </p:nvSpPr>
          <p:spPr>
            <a:xfrm>
              <a:off x="1571344" y="707855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8" name="자유형: 도형 797">
              <a:extLst>
                <a:ext uri="{FF2B5EF4-FFF2-40B4-BE49-F238E27FC236}">
                  <a16:creationId xmlns:a16="http://schemas.microsoft.com/office/drawing/2014/main" xmlns="" id="{B9ED91D7-3CBD-4D43-9706-DF36B6E2B9D6}"/>
                </a:ext>
              </a:extLst>
            </p:cNvPr>
            <p:cNvSpPr/>
            <p:nvPr/>
          </p:nvSpPr>
          <p:spPr>
            <a:xfrm>
              <a:off x="2205455" y="-11813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9" name="자유형: 도형 798">
              <a:extLst>
                <a:ext uri="{FF2B5EF4-FFF2-40B4-BE49-F238E27FC236}">
                  <a16:creationId xmlns:a16="http://schemas.microsoft.com/office/drawing/2014/main" xmlns="" id="{39D528FE-8660-464A-BF8A-1C452C8BA8F1}"/>
                </a:ext>
              </a:extLst>
            </p:cNvPr>
            <p:cNvSpPr/>
            <p:nvPr/>
          </p:nvSpPr>
          <p:spPr>
            <a:xfrm>
              <a:off x="2460476" y="-11813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0" name="자유형: 도형 799">
              <a:extLst>
                <a:ext uri="{FF2B5EF4-FFF2-40B4-BE49-F238E27FC236}">
                  <a16:creationId xmlns:a16="http://schemas.microsoft.com/office/drawing/2014/main" xmlns="" id="{55417C68-A277-4DE3-85E3-4C38C2107156}"/>
                </a:ext>
              </a:extLst>
            </p:cNvPr>
            <p:cNvSpPr/>
            <p:nvPr/>
          </p:nvSpPr>
          <p:spPr>
            <a:xfrm>
              <a:off x="2421136" y="2321053"/>
              <a:ext cx="13755" cy="1198347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1" name="자유형: 도형 800">
              <a:extLst>
                <a:ext uri="{FF2B5EF4-FFF2-40B4-BE49-F238E27FC236}">
                  <a16:creationId xmlns:a16="http://schemas.microsoft.com/office/drawing/2014/main" xmlns="" id="{D21A6221-50A1-430C-9193-10C12D51F7E4}"/>
                </a:ext>
              </a:extLst>
            </p:cNvPr>
            <p:cNvSpPr/>
            <p:nvPr/>
          </p:nvSpPr>
          <p:spPr>
            <a:xfrm>
              <a:off x="2421136" y="1231300"/>
              <a:ext cx="13755" cy="1104536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2" name="자유형: 도형 801">
              <a:extLst>
                <a:ext uri="{FF2B5EF4-FFF2-40B4-BE49-F238E27FC236}">
                  <a16:creationId xmlns:a16="http://schemas.microsoft.com/office/drawing/2014/main" xmlns="" id="{AA99F147-8828-4834-B9D8-B5DFC690DAEA}"/>
                </a:ext>
              </a:extLst>
            </p:cNvPr>
            <p:cNvSpPr/>
            <p:nvPr/>
          </p:nvSpPr>
          <p:spPr>
            <a:xfrm>
              <a:off x="2461989" y="1843083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3" name="자유형: 도형 802">
              <a:extLst>
                <a:ext uri="{FF2B5EF4-FFF2-40B4-BE49-F238E27FC236}">
                  <a16:creationId xmlns:a16="http://schemas.microsoft.com/office/drawing/2014/main" xmlns="" id="{6EFD27F5-4E2A-4447-81D6-07AB22DB3BFF}"/>
                </a:ext>
              </a:extLst>
            </p:cNvPr>
            <p:cNvSpPr/>
            <p:nvPr/>
          </p:nvSpPr>
          <p:spPr>
            <a:xfrm>
              <a:off x="3341904" y="-11813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4" name="자유형: 도형 803">
              <a:extLst>
                <a:ext uri="{FF2B5EF4-FFF2-40B4-BE49-F238E27FC236}">
                  <a16:creationId xmlns:a16="http://schemas.microsoft.com/office/drawing/2014/main" xmlns="" id="{E9032959-EC42-4759-B8FF-F6D49F54851F}"/>
                </a:ext>
              </a:extLst>
            </p:cNvPr>
            <p:cNvSpPr/>
            <p:nvPr/>
          </p:nvSpPr>
          <p:spPr>
            <a:xfrm>
              <a:off x="1418250" y="1688596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5" name="자유형: 도형 804">
              <a:extLst>
                <a:ext uri="{FF2B5EF4-FFF2-40B4-BE49-F238E27FC236}">
                  <a16:creationId xmlns:a16="http://schemas.microsoft.com/office/drawing/2014/main" xmlns="" id="{D7FDB56A-E0A8-4B12-8752-550EF4EB27EF}"/>
                </a:ext>
              </a:extLst>
            </p:cNvPr>
            <p:cNvSpPr/>
            <p:nvPr/>
          </p:nvSpPr>
          <p:spPr>
            <a:xfrm>
              <a:off x="2373956" y="1170853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6" name="자유형: 도형 805">
              <a:extLst>
                <a:ext uri="{FF2B5EF4-FFF2-40B4-BE49-F238E27FC236}">
                  <a16:creationId xmlns:a16="http://schemas.microsoft.com/office/drawing/2014/main" xmlns="" id="{5B94977E-3E82-465A-9A7C-64E85F8EF3F1}"/>
                </a:ext>
              </a:extLst>
            </p:cNvPr>
            <p:cNvSpPr/>
            <p:nvPr/>
          </p:nvSpPr>
          <p:spPr>
            <a:xfrm>
              <a:off x="1422101" y="587360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7" name="자유형: 도형 806">
              <a:extLst>
                <a:ext uri="{FF2B5EF4-FFF2-40B4-BE49-F238E27FC236}">
                  <a16:creationId xmlns:a16="http://schemas.microsoft.com/office/drawing/2014/main" xmlns="" id="{D438D6C1-77F5-4116-892A-AD38C21FBD31}"/>
                </a:ext>
              </a:extLst>
            </p:cNvPr>
            <p:cNvSpPr/>
            <p:nvPr/>
          </p:nvSpPr>
          <p:spPr>
            <a:xfrm>
              <a:off x="2379733" y="71818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8" name="자유형: 도형 807">
              <a:extLst>
                <a:ext uri="{FF2B5EF4-FFF2-40B4-BE49-F238E27FC236}">
                  <a16:creationId xmlns:a16="http://schemas.microsoft.com/office/drawing/2014/main" xmlns="" id="{BE90946D-3763-455A-A9A6-D1AF3AADC249}"/>
                </a:ext>
              </a:extLst>
            </p:cNvPr>
            <p:cNvSpPr/>
            <p:nvPr/>
          </p:nvSpPr>
          <p:spPr>
            <a:xfrm>
              <a:off x="2377807" y="2311857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9" name="자유형: 도형 808">
              <a:extLst>
                <a:ext uri="{FF2B5EF4-FFF2-40B4-BE49-F238E27FC236}">
                  <a16:creationId xmlns:a16="http://schemas.microsoft.com/office/drawing/2014/main" xmlns="" id="{5C20360C-D139-4B31-BF47-E46A53BBAAE9}"/>
                </a:ext>
              </a:extLst>
            </p:cNvPr>
            <p:cNvSpPr/>
            <p:nvPr/>
          </p:nvSpPr>
          <p:spPr>
            <a:xfrm>
              <a:off x="3267076" y="1727952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0" name="자유형: 도형 809">
              <a:extLst>
                <a:ext uri="{FF2B5EF4-FFF2-40B4-BE49-F238E27FC236}">
                  <a16:creationId xmlns:a16="http://schemas.microsoft.com/office/drawing/2014/main" xmlns="" id="{7B5766B4-5C67-47B2-A850-B1694E3822BF}"/>
                </a:ext>
              </a:extLst>
            </p:cNvPr>
            <p:cNvSpPr/>
            <p:nvPr/>
          </p:nvSpPr>
          <p:spPr>
            <a:xfrm>
              <a:off x="3303527" y="627388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1" name="자유형: 도형 810">
              <a:extLst>
                <a:ext uri="{FF2B5EF4-FFF2-40B4-BE49-F238E27FC236}">
                  <a16:creationId xmlns:a16="http://schemas.microsoft.com/office/drawing/2014/main" xmlns="" id="{7E6A3D5E-B8BE-4788-B35C-C62DEFB587D1}"/>
                </a:ext>
              </a:extLst>
            </p:cNvPr>
            <p:cNvSpPr/>
            <p:nvPr userDrawn="1"/>
          </p:nvSpPr>
          <p:spPr>
            <a:xfrm>
              <a:off x="1457177" y="2900929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2" name="자유형: 도형 811">
              <a:extLst>
                <a:ext uri="{FF2B5EF4-FFF2-40B4-BE49-F238E27FC236}">
                  <a16:creationId xmlns:a16="http://schemas.microsoft.com/office/drawing/2014/main" xmlns="" id="{C2374055-6DA5-40AA-A729-71D20CE7BA3A}"/>
                </a:ext>
              </a:extLst>
            </p:cNvPr>
            <p:cNvSpPr/>
            <p:nvPr userDrawn="1"/>
          </p:nvSpPr>
          <p:spPr>
            <a:xfrm>
              <a:off x="2352635" y="343331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3" name="자유형: 도형 812">
              <a:extLst>
                <a:ext uri="{FF2B5EF4-FFF2-40B4-BE49-F238E27FC236}">
                  <a16:creationId xmlns:a16="http://schemas.microsoft.com/office/drawing/2014/main" xmlns="" id="{54F4E545-32B8-44C1-B7AC-0E4908819898}"/>
                </a:ext>
              </a:extLst>
            </p:cNvPr>
            <p:cNvSpPr/>
            <p:nvPr userDrawn="1"/>
          </p:nvSpPr>
          <p:spPr>
            <a:xfrm>
              <a:off x="784243" y="1304271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4" name="자유형: 도형 813">
              <a:extLst>
                <a:ext uri="{FF2B5EF4-FFF2-40B4-BE49-F238E27FC236}">
                  <a16:creationId xmlns:a16="http://schemas.microsoft.com/office/drawing/2014/main" xmlns="" id="{A47D052F-9619-4708-A5E7-FE685AE7A948}"/>
                </a:ext>
              </a:extLst>
            </p:cNvPr>
            <p:cNvSpPr/>
            <p:nvPr userDrawn="1"/>
          </p:nvSpPr>
          <p:spPr>
            <a:xfrm>
              <a:off x="-13932" y="1372946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5" name="자유형: 도형 814">
              <a:extLst>
                <a:ext uri="{FF2B5EF4-FFF2-40B4-BE49-F238E27FC236}">
                  <a16:creationId xmlns:a16="http://schemas.microsoft.com/office/drawing/2014/main" xmlns="" id="{E2E2EB66-809D-4DFB-8FEE-4DD85A57BB62}"/>
                </a:ext>
              </a:extLst>
            </p:cNvPr>
            <p:cNvSpPr/>
            <p:nvPr userDrawn="1"/>
          </p:nvSpPr>
          <p:spPr>
            <a:xfrm>
              <a:off x="-47842" y="1822810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6" name="자유형: 도형 815">
              <a:extLst>
                <a:ext uri="{FF2B5EF4-FFF2-40B4-BE49-F238E27FC236}">
                  <a16:creationId xmlns:a16="http://schemas.microsoft.com/office/drawing/2014/main" xmlns="" id="{196AFD2D-22D0-4C51-9130-9DD7D0E16C9E}"/>
                </a:ext>
              </a:extLst>
            </p:cNvPr>
            <p:cNvSpPr/>
            <p:nvPr userDrawn="1"/>
          </p:nvSpPr>
          <p:spPr>
            <a:xfrm>
              <a:off x="37181" y="889782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7" name="자유형: 도형 816">
              <a:extLst>
                <a:ext uri="{FF2B5EF4-FFF2-40B4-BE49-F238E27FC236}">
                  <a16:creationId xmlns:a16="http://schemas.microsoft.com/office/drawing/2014/main" xmlns="" id="{01992543-D949-4E9C-ADF8-906B7F5C8C92}"/>
                </a:ext>
              </a:extLst>
            </p:cNvPr>
            <p:cNvSpPr/>
            <p:nvPr userDrawn="1"/>
          </p:nvSpPr>
          <p:spPr>
            <a:xfrm>
              <a:off x="-73536" y="806460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8" name="자유형: 도형 817">
              <a:extLst>
                <a:ext uri="{FF2B5EF4-FFF2-40B4-BE49-F238E27FC236}">
                  <a16:creationId xmlns:a16="http://schemas.microsoft.com/office/drawing/2014/main" xmlns="" id="{B610D8C5-1B54-4A1B-B14D-661C368EC3C8}"/>
                </a:ext>
              </a:extLst>
            </p:cNvPr>
            <p:cNvSpPr/>
            <p:nvPr userDrawn="1"/>
          </p:nvSpPr>
          <p:spPr>
            <a:xfrm>
              <a:off x="3817" y="13732"/>
              <a:ext cx="13755" cy="865972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 dirty="0"/>
            </a:p>
          </p:txBody>
        </p:sp>
        <p:sp>
          <p:nvSpPr>
            <p:cNvPr id="819" name="자유형: 도형 818">
              <a:extLst>
                <a:ext uri="{FF2B5EF4-FFF2-40B4-BE49-F238E27FC236}">
                  <a16:creationId xmlns:a16="http://schemas.microsoft.com/office/drawing/2014/main" xmlns="" id="{E54AE958-5687-48DB-8735-DC807D98A45B}"/>
                </a:ext>
              </a:extLst>
            </p:cNvPr>
            <p:cNvSpPr/>
            <p:nvPr userDrawn="1"/>
          </p:nvSpPr>
          <p:spPr>
            <a:xfrm>
              <a:off x="618624" y="2958484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0" name="자유형: 도형 819">
              <a:extLst>
                <a:ext uri="{FF2B5EF4-FFF2-40B4-BE49-F238E27FC236}">
                  <a16:creationId xmlns:a16="http://schemas.microsoft.com/office/drawing/2014/main" xmlns="" id="{6C42BB94-5457-490A-A8AD-C20AF10F7131}"/>
                </a:ext>
              </a:extLst>
            </p:cNvPr>
            <p:cNvSpPr/>
            <p:nvPr userDrawn="1"/>
          </p:nvSpPr>
          <p:spPr>
            <a:xfrm>
              <a:off x="578046" y="3543351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1" name="자유형: 도형 820">
              <a:extLst>
                <a:ext uri="{FF2B5EF4-FFF2-40B4-BE49-F238E27FC236}">
                  <a16:creationId xmlns:a16="http://schemas.microsoft.com/office/drawing/2014/main" xmlns="" id="{657E8BEB-2FF7-4842-BA45-9199C1D66E2C}"/>
                </a:ext>
              </a:extLst>
            </p:cNvPr>
            <p:cNvSpPr/>
            <p:nvPr userDrawn="1"/>
          </p:nvSpPr>
          <p:spPr>
            <a:xfrm>
              <a:off x="578046" y="4680763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2" name="자유형: 도형 821">
              <a:extLst>
                <a:ext uri="{FF2B5EF4-FFF2-40B4-BE49-F238E27FC236}">
                  <a16:creationId xmlns:a16="http://schemas.microsoft.com/office/drawing/2014/main" xmlns="" id="{493B8481-D2CC-4486-A389-4A797C047DD8}"/>
                </a:ext>
              </a:extLst>
            </p:cNvPr>
            <p:cNvSpPr/>
            <p:nvPr userDrawn="1"/>
          </p:nvSpPr>
          <p:spPr>
            <a:xfrm>
              <a:off x="646409" y="4084341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3" name="자유형: 도형 822">
              <a:extLst>
                <a:ext uri="{FF2B5EF4-FFF2-40B4-BE49-F238E27FC236}">
                  <a16:creationId xmlns:a16="http://schemas.microsoft.com/office/drawing/2014/main" xmlns="" id="{CC877182-6E31-4464-8DB8-BCC7A73D4198}"/>
                </a:ext>
              </a:extLst>
            </p:cNvPr>
            <p:cNvSpPr/>
            <p:nvPr userDrawn="1"/>
          </p:nvSpPr>
          <p:spPr>
            <a:xfrm>
              <a:off x="1545719" y="4632758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4" name="자유형: 도형 823">
              <a:extLst>
                <a:ext uri="{FF2B5EF4-FFF2-40B4-BE49-F238E27FC236}">
                  <a16:creationId xmlns:a16="http://schemas.microsoft.com/office/drawing/2014/main" xmlns="" id="{70311F67-64BE-49E0-9587-EB56F0D8F38B}"/>
                </a:ext>
              </a:extLst>
            </p:cNvPr>
            <p:cNvSpPr/>
            <p:nvPr userDrawn="1"/>
          </p:nvSpPr>
          <p:spPr>
            <a:xfrm>
              <a:off x="1498814" y="4121342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5" name="자유형: 도형 824">
              <a:extLst>
                <a:ext uri="{FF2B5EF4-FFF2-40B4-BE49-F238E27FC236}">
                  <a16:creationId xmlns:a16="http://schemas.microsoft.com/office/drawing/2014/main" xmlns="" id="{B96660D4-2ABD-4EDA-A44C-D4F5CB2A072F}"/>
                </a:ext>
              </a:extLst>
            </p:cNvPr>
            <p:cNvSpPr/>
            <p:nvPr userDrawn="1"/>
          </p:nvSpPr>
          <p:spPr>
            <a:xfrm>
              <a:off x="1498814" y="2975402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6" name="자유형: 도형 825">
              <a:extLst>
                <a:ext uri="{FF2B5EF4-FFF2-40B4-BE49-F238E27FC236}">
                  <a16:creationId xmlns:a16="http://schemas.microsoft.com/office/drawing/2014/main" xmlns="" id="{6BD2DC44-4D04-4BEA-84A4-E69E4BFD82CA}"/>
                </a:ext>
              </a:extLst>
            </p:cNvPr>
            <p:cNvSpPr/>
            <p:nvPr userDrawn="1"/>
          </p:nvSpPr>
          <p:spPr>
            <a:xfrm>
              <a:off x="1561263" y="4084478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7" name="자유형: 도형 826">
              <a:extLst>
                <a:ext uri="{FF2B5EF4-FFF2-40B4-BE49-F238E27FC236}">
                  <a16:creationId xmlns:a16="http://schemas.microsoft.com/office/drawing/2014/main" xmlns="" id="{0631DDAA-3531-4CE1-904D-9429BB4F5640}"/>
                </a:ext>
              </a:extLst>
            </p:cNvPr>
            <p:cNvSpPr/>
            <p:nvPr userDrawn="1"/>
          </p:nvSpPr>
          <p:spPr>
            <a:xfrm>
              <a:off x="2461536" y="3519693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8" name="자유형: 도형 827">
              <a:extLst>
                <a:ext uri="{FF2B5EF4-FFF2-40B4-BE49-F238E27FC236}">
                  <a16:creationId xmlns:a16="http://schemas.microsoft.com/office/drawing/2014/main" xmlns="" id="{6DD2689C-F0BC-4DA0-828D-9D73B5DAAC98}"/>
                </a:ext>
              </a:extLst>
            </p:cNvPr>
            <p:cNvSpPr/>
            <p:nvPr userDrawn="1"/>
          </p:nvSpPr>
          <p:spPr>
            <a:xfrm>
              <a:off x="2419445" y="3545140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9" name="자유형: 도형 828">
              <a:extLst>
                <a:ext uri="{FF2B5EF4-FFF2-40B4-BE49-F238E27FC236}">
                  <a16:creationId xmlns:a16="http://schemas.microsoft.com/office/drawing/2014/main" xmlns="" id="{3F14BAB4-18B0-4766-B23D-6A42B84B90E8}"/>
                </a:ext>
              </a:extLst>
            </p:cNvPr>
            <p:cNvSpPr/>
            <p:nvPr userDrawn="1"/>
          </p:nvSpPr>
          <p:spPr>
            <a:xfrm>
              <a:off x="2475153" y="4070173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0" name="자유형: 도형 829">
              <a:extLst>
                <a:ext uri="{FF2B5EF4-FFF2-40B4-BE49-F238E27FC236}">
                  <a16:creationId xmlns:a16="http://schemas.microsoft.com/office/drawing/2014/main" xmlns="" id="{EFCB5474-3E97-403F-B789-ECFEAAB0B9B8}"/>
                </a:ext>
              </a:extLst>
            </p:cNvPr>
            <p:cNvSpPr/>
            <p:nvPr userDrawn="1"/>
          </p:nvSpPr>
          <p:spPr>
            <a:xfrm>
              <a:off x="534718" y="3451880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1" name="자유형: 도형 830">
              <a:extLst>
                <a:ext uri="{FF2B5EF4-FFF2-40B4-BE49-F238E27FC236}">
                  <a16:creationId xmlns:a16="http://schemas.microsoft.com/office/drawing/2014/main" xmlns="" id="{E1143ACD-91A4-4A00-8530-1DC828F75954}"/>
                </a:ext>
              </a:extLst>
            </p:cNvPr>
            <p:cNvSpPr/>
            <p:nvPr userDrawn="1"/>
          </p:nvSpPr>
          <p:spPr>
            <a:xfrm>
              <a:off x="502531" y="4524367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2" name="자유형: 도형 831">
              <a:extLst>
                <a:ext uri="{FF2B5EF4-FFF2-40B4-BE49-F238E27FC236}">
                  <a16:creationId xmlns:a16="http://schemas.microsoft.com/office/drawing/2014/main" xmlns="" id="{E9A509E9-9416-4D69-83D6-5470A3AFFCB6}"/>
                </a:ext>
              </a:extLst>
            </p:cNvPr>
            <p:cNvSpPr/>
            <p:nvPr userDrawn="1"/>
          </p:nvSpPr>
          <p:spPr>
            <a:xfrm>
              <a:off x="1448333" y="5101807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3" name="자유형: 도형 832">
              <a:extLst>
                <a:ext uri="{FF2B5EF4-FFF2-40B4-BE49-F238E27FC236}">
                  <a16:creationId xmlns:a16="http://schemas.microsoft.com/office/drawing/2014/main" xmlns="" id="{A3E56DA9-DCD8-4BD8-A7E2-01E47523BAC0}"/>
                </a:ext>
              </a:extLst>
            </p:cNvPr>
            <p:cNvSpPr/>
            <p:nvPr userDrawn="1"/>
          </p:nvSpPr>
          <p:spPr>
            <a:xfrm>
              <a:off x="1430176" y="3978839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4" name="자유형: 도형 833">
              <a:extLst>
                <a:ext uri="{FF2B5EF4-FFF2-40B4-BE49-F238E27FC236}">
                  <a16:creationId xmlns:a16="http://schemas.microsoft.com/office/drawing/2014/main" xmlns="" id="{6D1EEF5B-08B2-4957-B596-4036CFD3A5B6}"/>
                </a:ext>
              </a:extLst>
            </p:cNvPr>
            <p:cNvSpPr/>
            <p:nvPr userDrawn="1"/>
          </p:nvSpPr>
          <p:spPr>
            <a:xfrm>
              <a:off x="2358785" y="4539222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5" name="자유형: 도형 834">
              <a:extLst>
                <a:ext uri="{FF2B5EF4-FFF2-40B4-BE49-F238E27FC236}">
                  <a16:creationId xmlns:a16="http://schemas.microsoft.com/office/drawing/2014/main" xmlns="" id="{2A59F4B9-AC6F-4C0D-8720-98AB78E349F2}"/>
                </a:ext>
              </a:extLst>
            </p:cNvPr>
            <p:cNvSpPr/>
            <p:nvPr userDrawn="1"/>
          </p:nvSpPr>
          <p:spPr>
            <a:xfrm>
              <a:off x="3299085" y="4006487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6" name="자유형: 도형 835">
              <a:extLst>
                <a:ext uri="{FF2B5EF4-FFF2-40B4-BE49-F238E27FC236}">
                  <a16:creationId xmlns:a16="http://schemas.microsoft.com/office/drawing/2014/main" xmlns="" id="{39961147-7256-4446-8880-CCD4527E8309}"/>
                </a:ext>
              </a:extLst>
            </p:cNvPr>
            <p:cNvSpPr/>
            <p:nvPr userDrawn="1"/>
          </p:nvSpPr>
          <p:spPr>
            <a:xfrm flipH="1">
              <a:off x="2449539" y="4620120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7" name="자유형: 도형 836">
              <a:extLst>
                <a:ext uri="{FF2B5EF4-FFF2-40B4-BE49-F238E27FC236}">
                  <a16:creationId xmlns:a16="http://schemas.microsoft.com/office/drawing/2014/main" xmlns="" id="{07A49989-FD13-4FF4-BC3B-7BD847C05B48}"/>
                </a:ext>
              </a:extLst>
            </p:cNvPr>
            <p:cNvSpPr/>
            <p:nvPr userDrawn="1"/>
          </p:nvSpPr>
          <p:spPr>
            <a:xfrm flipH="1">
              <a:off x="3329180" y="5204987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8" name="자유형: 도형 837">
              <a:extLst>
                <a:ext uri="{FF2B5EF4-FFF2-40B4-BE49-F238E27FC236}">
                  <a16:creationId xmlns:a16="http://schemas.microsoft.com/office/drawing/2014/main" xmlns="" id="{8C87A941-5156-46F9-BB06-6813F0DB6D69}"/>
                </a:ext>
              </a:extLst>
            </p:cNvPr>
            <p:cNvSpPr/>
            <p:nvPr userDrawn="1"/>
          </p:nvSpPr>
          <p:spPr>
            <a:xfrm flipH="1">
              <a:off x="3329180" y="6342399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9" name="자유형: 도형 838">
              <a:extLst>
                <a:ext uri="{FF2B5EF4-FFF2-40B4-BE49-F238E27FC236}">
                  <a16:creationId xmlns:a16="http://schemas.microsoft.com/office/drawing/2014/main" xmlns="" id="{51CB00AC-F3F2-4915-B008-57883D0CC54F}"/>
                </a:ext>
              </a:extLst>
            </p:cNvPr>
            <p:cNvSpPr/>
            <p:nvPr userDrawn="1"/>
          </p:nvSpPr>
          <p:spPr>
            <a:xfrm flipH="1">
              <a:off x="2490530" y="5745977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0" name="자유형: 도형 839">
              <a:extLst>
                <a:ext uri="{FF2B5EF4-FFF2-40B4-BE49-F238E27FC236}">
                  <a16:creationId xmlns:a16="http://schemas.microsoft.com/office/drawing/2014/main" xmlns="" id="{D1ED424B-A880-4794-A7DE-AD9C8726A7DB}"/>
                </a:ext>
              </a:extLst>
            </p:cNvPr>
            <p:cNvSpPr/>
            <p:nvPr userDrawn="1"/>
          </p:nvSpPr>
          <p:spPr>
            <a:xfrm flipH="1">
              <a:off x="1563710" y="6294394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1" name="자유형: 도형 840">
              <a:extLst>
                <a:ext uri="{FF2B5EF4-FFF2-40B4-BE49-F238E27FC236}">
                  <a16:creationId xmlns:a16="http://schemas.microsoft.com/office/drawing/2014/main" xmlns="" id="{9CC61BD2-FD69-44FE-B73C-25FF93D8EF41}"/>
                </a:ext>
              </a:extLst>
            </p:cNvPr>
            <p:cNvSpPr/>
            <p:nvPr userDrawn="1"/>
          </p:nvSpPr>
          <p:spPr>
            <a:xfrm flipH="1">
              <a:off x="2408412" y="5782978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2" name="자유형: 도형 841">
              <a:extLst>
                <a:ext uri="{FF2B5EF4-FFF2-40B4-BE49-F238E27FC236}">
                  <a16:creationId xmlns:a16="http://schemas.microsoft.com/office/drawing/2014/main" xmlns="" id="{D8BB7CC7-5E8D-4D11-A16D-F6A2A75ACF0B}"/>
                </a:ext>
              </a:extLst>
            </p:cNvPr>
            <p:cNvSpPr/>
            <p:nvPr userDrawn="1"/>
          </p:nvSpPr>
          <p:spPr>
            <a:xfrm flipH="1">
              <a:off x="2408412" y="4637038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3" name="자유형: 도형 842">
              <a:extLst>
                <a:ext uri="{FF2B5EF4-FFF2-40B4-BE49-F238E27FC236}">
                  <a16:creationId xmlns:a16="http://schemas.microsoft.com/office/drawing/2014/main" xmlns="" id="{CA14F373-CBCC-4D54-B2C8-EB01F933D910}"/>
                </a:ext>
              </a:extLst>
            </p:cNvPr>
            <p:cNvSpPr/>
            <p:nvPr userDrawn="1"/>
          </p:nvSpPr>
          <p:spPr>
            <a:xfrm flipH="1">
              <a:off x="1561921" y="5746114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4" name="자유형: 도형 843">
              <a:extLst>
                <a:ext uri="{FF2B5EF4-FFF2-40B4-BE49-F238E27FC236}">
                  <a16:creationId xmlns:a16="http://schemas.microsoft.com/office/drawing/2014/main" xmlns="" id="{EE5C69D2-2222-4FDB-A308-EC6D906635F4}"/>
                </a:ext>
              </a:extLst>
            </p:cNvPr>
            <p:cNvSpPr/>
            <p:nvPr userDrawn="1"/>
          </p:nvSpPr>
          <p:spPr>
            <a:xfrm flipH="1">
              <a:off x="620382" y="5181329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5" name="자유형: 도형 844">
              <a:extLst>
                <a:ext uri="{FF2B5EF4-FFF2-40B4-BE49-F238E27FC236}">
                  <a16:creationId xmlns:a16="http://schemas.microsoft.com/office/drawing/2014/main" xmlns="" id="{7E0DA3BC-01A6-4A5C-AE93-7F94D873F1CA}"/>
                </a:ext>
              </a:extLst>
            </p:cNvPr>
            <p:cNvSpPr/>
            <p:nvPr userDrawn="1"/>
          </p:nvSpPr>
          <p:spPr>
            <a:xfrm flipH="1">
              <a:off x="1487781" y="5206776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6" name="자유형: 도형 845">
              <a:extLst>
                <a:ext uri="{FF2B5EF4-FFF2-40B4-BE49-F238E27FC236}">
                  <a16:creationId xmlns:a16="http://schemas.microsoft.com/office/drawing/2014/main" xmlns="" id="{391DCAC4-D3AE-4BC3-9759-085F9E83352A}"/>
                </a:ext>
              </a:extLst>
            </p:cNvPr>
            <p:cNvSpPr/>
            <p:nvPr userDrawn="1"/>
          </p:nvSpPr>
          <p:spPr>
            <a:xfrm flipH="1">
              <a:off x="620520" y="5731809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7" name="자유형: 도형 846">
              <a:extLst>
                <a:ext uri="{FF2B5EF4-FFF2-40B4-BE49-F238E27FC236}">
                  <a16:creationId xmlns:a16="http://schemas.microsoft.com/office/drawing/2014/main" xmlns="" id="{1C449DDB-CBA0-4905-A0B8-CD8D50350007}"/>
                </a:ext>
              </a:extLst>
            </p:cNvPr>
            <p:cNvSpPr/>
            <p:nvPr userDrawn="1"/>
          </p:nvSpPr>
          <p:spPr>
            <a:xfrm flipH="1">
              <a:off x="3303732" y="5113516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8" name="자유형: 도형 847">
              <a:extLst>
                <a:ext uri="{FF2B5EF4-FFF2-40B4-BE49-F238E27FC236}">
                  <a16:creationId xmlns:a16="http://schemas.microsoft.com/office/drawing/2014/main" xmlns="" id="{D313829A-F44C-45EF-8D74-502060C8286D}"/>
                </a:ext>
              </a:extLst>
            </p:cNvPr>
            <p:cNvSpPr/>
            <p:nvPr userDrawn="1"/>
          </p:nvSpPr>
          <p:spPr>
            <a:xfrm flipH="1">
              <a:off x="3267144" y="6186003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9" name="자유형: 도형 848">
              <a:extLst>
                <a:ext uri="{FF2B5EF4-FFF2-40B4-BE49-F238E27FC236}">
                  <a16:creationId xmlns:a16="http://schemas.microsoft.com/office/drawing/2014/main" xmlns="" id="{0B748ADA-75E7-4436-AC85-A263690402EC}"/>
                </a:ext>
              </a:extLst>
            </p:cNvPr>
            <p:cNvSpPr/>
            <p:nvPr userDrawn="1"/>
          </p:nvSpPr>
          <p:spPr>
            <a:xfrm flipH="1">
              <a:off x="2376362" y="6763443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0" name="자유형: 도형 849">
              <a:extLst>
                <a:ext uri="{FF2B5EF4-FFF2-40B4-BE49-F238E27FC236}">
                  <a16:creationId xmlns:a16="http://schemas.microsoft.com/office/drawing/2014/main" xmlns="" id="{F84F94BF-A429-43FD-8039-B2E3F677B971}"/>
                </a:ext>
              </a:extLst>
            </p:cNvPr>
            <p:cNvSpPr/>
            <p:nvPr userDrawn="1"/>
          </p:nvSpPr>
          <p:spPr>
            <a:xfrm flipH="1">
              <a:off x="2353254" y="5640475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1" name="자유형: 도형 850">
              <a:extLst>
                <a:ext uri="{FF2B5EF4-FFF2-40B4-BE49-F238E27FC236}">
                  <a16:creationId xmlns:a16="http://schemas.microsoft.com/office/drawing/2014/main" xmlns="" id="{43973C71-5053-4AB1-B925-D6E40062E7AC}"/>
                </a:ext>
              </a:extLst>
            </p:cNvPr>
            <p:cNvSpPr/>
            <p:nvPr userDrawn="1"/>
          </p:nvSpPr>
          <p:spPr>
            <a:xfrm flipH="1">
              <a:off x="1438400" y="6200858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2" name="자유형: 도형 851">
              <a:extLst>
                <a:ext uri="{FF2B5EF4-FFF2-40B4-BE49-F238E27FC236}">
                  <a16:creationId xmlns:a16="http://schemas.microsoft.com/office/drawing/2014/main" xmlns="" id="{24E9AE0D-221F-49DA-9282-AA74B1A33C17}"/>
                </a:ext>
              </a:extLst>
            </p:cNvPr>
            <p:cNvSpPr/>
            <p:nvPr userDrawn="1"/>
          </p:nvSpPr>
          <p:spPr>
            <a:xfrm flipH="1">
              <a:off x="539365" y="5668123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3" name="자유형: 도형 852">
              <a:extLst>
                <a:ext uri="{FF2B5EF4-FFF2-40B4-BE49-F238E27FC236}">
                  <a16:creationId xmlns:a16="http://schemas.microsoft.com/office/drawing/2014/main" xmlns="" id="{76BACF53-9A3C-4930-B661-09433D3B3B63}"/>
                </a:ext>
              </a:extLst>
            </p:cNvPr>
            <p:cNvSpPr/>
            <p:nvPr userDrawn="1"/>
          </p:nvSpPr>
          <p:spPr>
            <a:xfrm>
              <a:off x="1500966" y="2938401"/>
              <a:ext cx="885458" cy="541934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4" name="자유형: 도형 853">
              <a:extLst>
                <a:ext uri="{FF2B5EF4-FFF2-40B4-BE49-F238E27FC236}">
                  <a16:creationId xmlns:a16="http://schemas.microsoft.com/office/drawing/2014/main" xmlns="" id="{78E77A99-3940-47AC-B07D-280EE6180AD2}"/>
                </a:ext>
              </a:extLst>
            </p:cNvPr>
            <p:cNvSpPr/>
            <p:nvPr userDrawn="1"/>
          </p:nvSpPr>
          <p:spPr>
            <a:xfrm>
              <a:off x="1510705" y="2343767"/>
              <a:ext cx="924186" cy="593121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855" name="그룹 854">
            <a:extLst>
              <a:ext uri="{FF2B5EF4-FFF2-40B4-BE49-F238E27FC236}">
                <a16:creationId xmlns:a16="http://schemas.microsoft.com/office/drawing/2014/main" xmlns="" id="{3E78508F-9834-4841-807D-8F2F559BF148}"/>
              </a:ext>
            </a:extLst>
          </p:cNvPr>
          <p:cNvGrpSpPr/>
          <p:nvPr userDrawn="1"/>
        </p:nvGrpSpPr>
        <p:grpSpPr>
          <a:xfrm>
            <a:off x="-27263" y="-47975"/>
            <a:ext cx="1609229" cy="4947932"/>
            <a:chOff x="-27263" y="-47975"/>
            <a:chExt cx="1609229" cy="4947932"/>
          </a:xfrm>
        </p:grpSpPr>
        <p:sp>
          <p:nvSpPr>
            <p:cNvPr id="856" name="자유형: 도형 855">
              <a:extLst>
                <a:ext uri="{FF2B5EF4-FFF2-40B4-BE49-F238E27FC236}">
                  <a16:creationId xmlns:a16="http://schemas.microsoft.com/office/drawing/2014/main" xmlns="" id="{D2E521C6-2030-4F19-9561-9A349C07DC47}"/>
                </a:ext>
              </a:extLst>
            </p:cNvPr>
            <p:cNvSpPr/>
            <p:nvPr/>
          </p:nvSpPr>
          <p:spPr>
            <a:xfrm flipH="1">
              <a:off x="570237" y="-47975"/>
              <a:ext cx="13755" cy="1281566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7" name="자유형: 도형 856">
              <a:extLst>
                <a:ext uri="{FF2B5EF4-FFF2-40B4-BE49-F238E27FC236}">
                  <a16:creationId xmlns:a16="http://schemas.microsoft.com/office/drawing/2014/main" xmlns="" id="{ECC8614E-03CA-4FD0-91BD-D9CE9E1BA55F}"/>
                </a:ext>
              </a:extLst>
            </p:cNvPr>
            <p:cNvSpPr/>
            <p:nvPr userDrawn="1"/>
          </p:nvSpPr>
          <p:spPr>
            <a:xfrm flipH="1">
              <a:off x="544789" y="1212305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8" name="자유형: 도형 857">
              <a:extLst>
                <a:ext uri="{FF2B5EF4-FFF2-40B4-BE49-F238E27FC236}">
                  <a16:creationId xmlns:a16="http://schemas.microsoft.com/office/drawing/2014/main" xmlns="" id="{8A5D0B45-2630-454A-AC63-213E142CB9FB}"/>
                </a:ext>
              </a:extLst>
            </p:cNvPr>
            <p:cNvSpPr/>
            <p:nvPr userDrawn="1"/>
          </p:nvSpPr>
          <p:spPr>
            <a:xfrm flipH="1">
              <a:off x="613055" y="1269860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9" name="자유형: 도형 858">
              <a:extLst>
                <a:ext uri="{FF2B5EF4-FFF2-40B4-BE49-F238E27FC236}">
                  <a16:creationId xmlns:a16="http://schemas.microsoft.com/office/drawing/2014/main" xmlns="" id="{77BAB52E-9FE1-4C5A-86FA-A3AF24D98929}"/>
                </a:ext>
              </a:extLst>
            </p:cNvPr>
            <p:cNvSpPr/>
            <p:nvPr userDrawn="1"/>
          </p:nvSpPr>
          <p:spPr>
            <a:xfrm flipH="1">
              <a:off x="1492696" y="1854727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0" name="자유형: 도형 859">
              <a:extLst>
                <a:ext uri="{FF2B5EF4-FFF2-40B4-BE49-F238E27FC236}">
                  <a16:creationId xmlns:a16="http://schemas.microsoft.com/office/drawing/2014/main" xmlns="" id="{C2C60852-E4F2-4259-8D81-44F2544F5CB8}"/>
                </a:ext>
              </a:extLst>
            </p:cNvPr>
            <p:cNvSpPr/>
            <p:nvPr userDrawn="1"/>
          </p:nvSpPr>
          <p:spPr>
            <a:xfrm flipH="1">
              <a:off x="1492696" y="2910593"/>
              <a:ext cx="13755" cy="1152609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1" name="자유형: 도형 860">
              <a:extLst>
                <a:ext uri="{FF2B5EF4-FFF2-40B4-BE49-F238E27FC236}">
                  <a16:creationId xmlns:a16="http://schemas.microsoft.com/office/drawing/2014/main" xmlns="" id="{023F4C35-F01D-42AD-83CA-D1E882AB392C}"/>
                </a:ext>
              </a:extLst>
            </p:cNvPr>
            <p:cNvSpPr/>
            <p:nvPr userDrawn="1"/>
          </p:nvSpPr>
          <p:spPr>
            <a:xfrm flipH="1">
              <a:off x="654046" y="2395717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2" name="자유형: 도형 861">
              <a:extLst>
                <a:ext uri="{FF2B5EF4-FFF2-40B4-BE49-F238E27FC236}">
                  <a16:creationId xmlns:a16="http://schemas.microsoft.com/office/drawing/2014/main" xmlns="" id="{C2AFA8A2-AE39-423C-B3D0-6DA65F2F4A5C}"/>
                </a:ext>
              </a:extLst>
            </p:cNvPr>
            <p:cNvSpPr/>
            <p:nvPr userDrawn="1"/>
          </p:nvSpPr>
          <p:spPr>
            <a:xfrm flipH="1">
              <a:off x="8122" y="3132821"/>
              <a:ext cx="530656" cy="308700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  <a:gd name="connsiteX0" fmla="*/ 0 w 823519"/>
                <a:gd name="connsiteY0" fmla="*/ 487767 h 492581"/>
                <a:gd name="connsiteX1" fmla="*/ 2613 w 823519"/>
                <a:gd name="connsiteY1" fmla="*/ 492581 h 492581"/>
                <a:gd name="connsiteX2" fmla="*/ 823519 w 823519"/>
                <a:gd name="connsiteY2" fmla="*/ 10 h 492581"/>
                <a:gd name="connsiteX3" fmla="*/ 530621 w 823519"/>
                <a:gd name="connsiteY3" fmla="*/ 183882 h 492581"/>
                <a:gd name="connsiteX4" fmla="*/ 0 w 823519"/>
                <a:gd name="connsiteY4" fmla="*/ 487767 h 492581"/>
                <a:gd name="connsiteX0" fmla="*/ 0 w 530656"/>
                <a:gd name="connsiteY0" fmla="*/ 303885 h 308699"/>
                <a:gd name="connsiteX1" fmla="*/ 2613 w 530656"/>
                <a:gd name="connsiteY1" fmla="*/ 308699 h 308699"/>
                <a:gd name="connsiteX2" fmla="*/ 518719 w 530656"/>
                <a:gd name="connsiteY2" fmla="*/ 19328 h 308699"/>
                <a:gd name="connsiteX3" fmla="*/ 530621 w 530656"/>
                <a:gd name="connsiteY3" fmla="*/ 0 h 308699"/>
                <a:gd name="connsiteX4" fmla="*/ 0 w 530656"/>
                <a:gd name="connsiteY4" fmla="*/ 303885 h 308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656" h="308699">
                  <a:moveTo>
                    <a:pt x="0" y="303885"/>
                  </a:moveTo>
                  <a:cubicBezTo>
                    <a:pt x="963" y="305398"/>
                    <a:pt x="1788" y="307048"/>
                    <a:pt x="2613" y="308699"/>
                  </a:cubicBezTo>
                  <a:lnTo>
                    <a:pt x="518719" y="19328"/>
                  </a:lnTo>
                  <a:cubicBezTo>
                    <a:pt x="517757" y="17815"/>
                    <a:pt x="531446" y="1513"/>
                    <a:pt x="530621" y="0"/>
                  </a:cubicBezTo>
                  <a:cubicBezTo>
                    <a:pt x="256986" y="164190"/>
                    <a:pt x="273635" y="139695"/>
                    <a:pt x="0" y="30388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3" name="자유형: 도형 862">
              <a:extLst>
                <a:ext uri="{FF2B5EF4-FFF2-40B4-BE49-F238E27FC236}">
                  <a16:creationId xmlns:a16="http://schemas.microsoft.com/office/drawing/2014/main" xmlns="" id="{A1239E24-BAA5-4657-9AF1-8D49CAD5A4BA}"/>
                </a:ext>
              </a:extLst>
            </p:cNvPr>
            <p:cNvSpPr/>
            <p:nvPr userDrawn="1"/>
          </p:nvSpPr>
          <p:spPr>
            <a:xfrm flipH="1">
              <a:off x="571928" y="2432718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4" name="자유형: 도형 863">
              <a:extLst>
                <a:ext uri="{FF2B5EF4-FFF2-40B4-BE49-F238E27FC236}">
                  <a16:creationId xmlns:a16="http://schemas.microsoft.com/office/drawing/2014/main" xmlns="" id="{2090BE74-C4BB-45FF-90BC-CB1F250628FC}"/>
                </a:ext>
              </a:extLst>
            </p:cNvPr>
            <p:cNvSpPr/>
            <p:nvPr userDrawn="1"/>
          </p:nvSpPr>
          <p:spPr>
            <a:xfrm flipH="1">
              <a:off x="571928" y="1286778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5" name="자유형: 도형 864">
              <a:extLst>
                <a:ext uri="{FF2B5EF4-FFF2-40B4-BE49-F238E27FC236}">
                  <a16:creationId xmlns:a16="http://schemas.microsoft.com/office/drawing/2014/main" xmlns="" id="{D6F0BCAA-8280-4C80-9810-C106D8984C51}"/>
                </a:ext>
              </a:extLst>
            </p:cNvPr>
            <p:cNvSpPr/>
            <p:nvPr userDrawn="1"/>
          </p:nvSpPr>
          <p:spPr>
            <a:xfrm flipH="1">
              <a:off x="45321" y="2395854"/>
              <a:ext cx="477914" cy="313861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  <a:gd name="connsiteX0" fmla="*/ 0 w 805501"/>
                <a:gd name="connsiteY0" fmla="*/ 4814 h 488032"/>
                <a:gd name="connsiteX1" fmla="*/ 805500 w 805501"/>
                <a:gd name="connsiteY1" fmla="*/ 488032 h 488032"/>
                <a:gd name="connsiteX2" fmla="*/ 503314 w 805501"/>
                <a:gd name="connsiteY2" fmla="*/ 294532 h 488032"/>
                <a:gd name="connsiteX3" fmla="*/ 2614 w 805501"/>
                <a:gd name="connsiteY3" fmla="*/ 0 h 488032"/>
                <a:gd name="connsiteX4" fmla="*/ 0 w 805501"/>
                <a:gd name="connsiteY4" fmla="*/ 4814 h 488032"/>
                <a:gd name="connsiteX0" fmla="*/ 0 w 503314"/>
                <a:gd name="connsiteY0" fmla="*/ 4814 h 313861"/>
                <a:gd name="connsiteX1" fmla="*/ 471671 w 503314"/>
                <a:gd name="connsiteY1" fmla="*/ 313861 h 313861"/>
                <a:gd name="connsiteX2" fmla="*/ 503314 w 503314"/>
                <a:gd name="connsiteY2" fmla="*/ 294532 h 313861"/>
                <a:gd name="connsiteX3" fmla="*/ 2614 w 503314"/>
                <a:gd name="connsiteY3" fmla="*/ 0 h 313861"/>
                <a:gd name="connsiteX4" fmla="*/ 0 w 503314"/>
                <a:gd name="connsiteY4" fmla="*/ 4814 h 313861"/>
                <a:gd name="connsiteX0" fmla="*/ 0 w 477914"/>
                <a:gd name="connsiteY0" fmla="*/ 4814 h 313861"/>
                <a:gd name="connsiteX1" fmla="*/ 471671 w 477914"/>
                <a:gd name="connsiteY1" fmla="*/ 313861 h 313861"/>
                <a:gd name="connsiteX2" fmla="*/ 477914 w 477914"/>
                <a:gd name="connsiteY2" fmla="*/ 311465 h 313861"/>
                <a:gd name="connsiteX3" fmla="*/ 2614 w 477914"/>
                <a:gd name="connsiteY3" fmla="*/ 0 h 313861"/>
                <a:gd name="connsiteX4" fmla="*/ 0 w 477914"/>
                <a:gd name="connsiteY4" fmla="*/ 4814 h 31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914" h="313861">
                  <a:moveTo>
                    <a:pt x="0" y="4814"/>
                  </a:moveTo>
                  <a:lnTo>
                    <a:pt x="471671" y="313861"/>
                  </a:lnTo>
                  <a:cubicBezTo>
                    <a:pt x="472496" y="312210"/>
                    <a:pt x="476951" y="312978"/>
                    <a:pt x="477914" y="311465"/>
                  </a:cubicBezTo>
                  <a:cubicBezTo>
                    <a:pt x="209414" y="150392"/>
                    <a:pt x="271114" y="161073"/>
                    <a:pt x="2614" y="0"/>
                  </a:cubicBez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6" name="자유형: 도형 865">
              <a:extLst>
                <a:ext uri="{FF2B5EF4-FFF2-40B4-BE49-F238E27FC236}">
                  <a16:creationId xmlns:a16="http://schemas.microsoft.com/office/drawing/2014/main" xmlns="" id="{C540E11A-F430-40B5-8781-52907B461E38}"/>
                </a:ext>
              </a:extLst>
            </p:cNvPr>
            <p:cNvSpPr/>
            <p:nvPr userDrawn="1"/>
          </p:nvSpPr>
          <p:spPr>
            <a:xfrm flipH="1">
              <a:off x="1430660" y="2835743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7" name="자유형: 도형 866">
              <a:extLst>
                <a:ext uri="{FF2B5EF4-FFF2-40B4-BE49-F238E27FC236}">
                  <a16:creationId xmlns:a16="http://schemas.microsoft.com/office/drawing/2014/main" xmlns="" id="{8BF9C36B-82A8-409F-9F47-3640F7460968}"/>
                </a:ext>
              </a:extLst>
            </p:cNvPr>
            <p:cNvSpPr/>
            <p:nvPr userDrawn="1"/>
          </p:nvSpPr>
          <p:spPr>
            <a:xfrm flipH="1">
              <a:off x="539878" y="3413183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8" name="자유형: 도형 867">
              <a:extLst>
                <a:ext uri="{FF2B5EF4-FFF2-40B4-BE49-F238E27FC236}">
                  <a16:creationId xmlns:a16="http://schemas.microsoft.com/office/drawing/2014/main" xmlns="" id="{4A7DD47D-57A3-4DA0-B2D6-A208ACA44586}"/>
                </a:ext>
              </a:extLst>
            </p:cNvPr>
            <p:cNvSpPr/>
            <p:nvPr userDrawn="1"/>
          </p:nvSpPr>
          <p:spPr>
            <a:xfrm flipH="1">
              <a:off x="516770" y="2290215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9" name="자유형: 도형 868">
              <a:extLst>
                <a:ext uri="{FF2B5EF4-FFF2-40B4-BE49-F238E27FC236}">
                  <a16:creationId xmlns:a16="http://schemas.microsoft.com/office/drawing/2014/main" xmlns="" id="{96922F8D-44E6-43F8-AAA1-E76137A10DDE}"/>
                </a:ext>
              </a:extLst>
            </p:cNvPr>
            <p:cNvSpPr/>
            <p:nvPr userDrawn="1"/>
          </p:nvSpPr>
          <p:spPr>
            <a:xfrm>
              <a:off x="28550" y="4605771"/>
              <a:ext cx="504205" cy="294186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  <a:gd name="connsiteX0" fmla="*/ 316703 w 820908"/>
                <a:gd name="connsiteY0" fmla="*/ 289371 h 497385"/>
                <a:gd name="connsiteX1" fmla="*/ 2 w 820908"/>
                <a:gd name="connsiteY1" fmla="*/ 497385 h 497385"/>
                <a:gd name="connsiteX2" fmla="*/ 820908 w 820908"/>
                <a:gd name="connsiteY2" fmla="*/ 4814 h 497385"/>
                <a:gd name="connsiteX3" fmla="*/ 818295 w 820908"/>
                <a:gd name="connsiteY3" fmla="*/ 0 h 497385"/>
                <a:gd name="connsiteX4" fmla="*/ 316703 w 820908"/>
                <a:gd name="connsiteY4" fmla="*/ 289371 h 497385"/>
                <a:gd name="connsiteX0" fmla="*/ 0 w 504205"/>
                <a:gd name="connsiteY0" fmla="*/ 289371 h 294185"/>
                <a:gd name="connsiteX1" fmla="*/ 17127 w 504205"/>
                <a:gd name="connsiteY1" fmla="*/ 294185 h 294185"/>
                <a:gd name="connsiteX2" fmla="*/ 504205 w 504205"/>
                <a:gd name="connsiteY2" fmla="*/ 4814 h 294185"/>
                <a:gd name="connsiteX3" fmla="*/ 501592 w 504205"/>
                <a:gd name="connsiteY3" fmla="*/ 0 h 294185"/>
                <a:gd name="connsiteX4" fmla="*/ 0 w 504205"/>
                <a:gd name="connsiteY4" fmla="*/ 289371 h 29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205" h="294185">
                  <a:moveTo>
                    <a:pt x="0" y="289371"/>
                  </a:moveTo>
                  <a:cubicBezTo>
                    <a:pt x="963" y="290884"/>
                    <a:pt x="16302" y="292534"/>
                    <a:pt x="17127" y="294185"/>
                  </a:cubicBezTo>
                  <a:lnTo>
                    <a:pt x="504205" y="4814"/>
                  </a:lnTo>
                  <a:cubicBezTo>
                    <a:pt x="503243" y="3301"/>
                    <a:pt x="502417" y="1513"/>
                    <a:pt x="501592" y="0"/>
                  </a:cubicBezTo>
                  <a:cubicBezTo>
                    <a:pt x="227957" y="164190"/>
                    <a:pt x="273635" y="125181"/>
                    <a:pt x="0" y="28937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0" name="자유형: 도형 869">
              <a:extLst>
                <a:ext uri="{FF2B5EF4-FFF2-40B4-BE49-F238E27FC236}">
                  <a16:creationId xmlns:a16="http://schemas.microsoft.com/office/drawing/2014/main" xmlns="" id="{37D5D8D3-9F55-42C9-971C-872EB6C6749B}"/>
                </a:ext>
              </a:extLst>
            </p:cNvPr>
            <p:cNvSpPr/>
            <p:nvPr userDrawn="1"/>
          </p:nvSpPr>
          <p:spPr>
            <a:xfrm>
              <a:off x="553" y="4236350"/>
              <a:ext cx="532342" cy="309173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  <a:gd name="connsiteX0" fmla="*/ 273161 w 805503"/>
                <a:gd name="connsiteY0" fmla="*/ 178985 h 488032"/>
                <a:gd name="connsiteX1" fmla="*/ 802889 w 805503"/>
                <a:gd name="connsiteY1" fmla="*/ 488032 h 488032"/>
                <a:gd name="connsiteX2" fmla="*/ 805503 w 805503"/>
                <a:gd name="connsiteY2" fmla="*/ 483218 h 488032"/>
                <a:gd name="connsiteX3" fmla="*/ 3 w 805503"/>
                <a:gd name="connsiteY3" fmla="*/ 0 h 488032"/>
                <a:gd name="connsiteX4" fmla="*/ 273161 w 805503"/>
                <a:gd name="connsiteY4" fmla="*/ 178985 h 488032"/>
                <a:gd name="connsiteX0" fmla="*/ 0 w 532342"/>
                <a:gd name="connsiteY0" fmla="*/ 126 h 309173"/>
                <a:gd name="connsiteX1" fmla="*/ 529728 w 532342"/>
                <a:gd name="connsiteY1" fmla="*/ 309173 h 309173"/>
                <a:gd name="connsiteX2" fmla="*/ 532342 w 532342"/>
                <a:gd name="connsiteY2" fmla="*/ 304359 h 309173"/>
                <a:gd name="connsiteX3" fmla="*/ 17128 w 532342"/>
                <a:gd name="connsiteY3" fmla="*/ 9827 h 309173"/>
                <a:gd name="connsiteX4" fmla="*/ 0 w 532342"/>
                <a:gd name="connsiteY4" fmla="*/ 126 h 309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342" h="309173">
                  <a:moveTo>
                    <a:pt x="0" y="126"/>
                  </a:moveTo>
                  <a:cubicBezTo>
                    <a:pt x="268500" y="161199"/>
                    <a:pt x="261228" y="148100"/>
                    <a:pt x="529728" y="309173"/>
                  </a:cubicBezTo>
                  <a:cubicBezTo>
                    <a:pt x="530553" y="307522"/>
                    <a:pt x="531379" y="305872"/>
                    <a:pt x="532342" y="304359"/>
                  </a:cubicBezTo>
                  <a:lnTo>
                    <a:pt x="17128" y="9827"/>
                  </a:lnTo>
                  <a:cubicBezTo>
                    <a:pt x="16165" y="11340"/>
                    <a:pt x="963" y="-1386"/>
                    <a:pt x="0" y="126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1" name="자유형: 도형 870">
              <a:extLst>
                <a:ext uri="{FF2B5EF4-FFF2-40B4-BE49-F238E27FC236}">
                  <a16:creationId xmlns:a16="http://schemas.microsoft.com/office/drawing/2014/main" xmlns="" id="{6CD26195-381B-4CD8-A4F5-25D0290A4E16}"/>
                </a:ext>
              </a:extLst>
            </p:cNvPr>
            <p:cNvSpPr/>
            <p:nvPr userDrawn="1"/>
          </p:nvSpPr>
          <p:spPr>
            <a:xfrm>
              <a:off x="625052" y="3492705"/>
              <a:ext cx="906370" cy="547454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2" name="자유형: 도형 871">
              <a:extLst>
                <a:ext uri="{FF2B5EF4-FFF2-40B4-BE49-F238E27FC236}">
                  <a16:creationId xmlns:a16="http://schemas.microsoft.com/office/drawing/2014/main" xmlns="" id="{AF688A9E-4060-4B59-B916-EFF2E5FCD5A3}"/>
                </a:ext>
              </a:extLst>
            </p:cNvPr>
            <p:cNvSpPr/>
            <p:nvPr userDrawn="1"/>
          </p:nvSpPr>
          <p:spPr>
            <a:xfrm>
              <a:off x="582961" y="3518152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3" name="자유형: 도형 872">
              <a:extLst>
                <a:ext uri="{FF2B5EF4-FFF2-40B4-BE49-F238E27FC236}">
                  <a16:creationId xmlns:a16="http://schemas.microsoft.com/office/drawing/2014/main" xmlns="" id="{BD2B7F82-B6E9-4937-A21D-C9FC9A3F49B4}"/>
                </a:ext>
              </a:extLst>
            </p:cNvPr>
            <p:cNvSpPr/>
            <p:nvPr userDrawn="1"/>
          </p:nvSpPr>
          <p:spPr>
            <a:xfrm>
              <a:off x="638668" y="4047411"/>
              <a:ext cx="886925" cy="490959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4" name="자유형: 도형 873">
              <a:extLst>
                <a:ext uri="{FF2B5EF4-FFF2-40B4-BE49-F238E27FC236}">
                  <a16:creationId xmlns:a16="http://schemas.microsoft.com/office/drawing/2014/main" xmlns="" id="{44CB3CFF-7D0A-4363-BF1F-168F622534C6}"/>
                </a:ext>
              </a:extLst>
            </p:cNvPr>
            <p:cNvSpPr/>
            <p:nvPr userDrawn="1"/>
          </p:nvSpPr>
          <p:spPr>
            <a:xfrm>
              <a:off x="522301" y="4512234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5" name="자유형: 도형 874">
              <a:extLst>
                <a:ext uri="{FF2B5EF4-FFF2-40B4-BE49-F238E27FC236}">
                  <a16:creationId xmlns:a16="http://schemas.microsoft.com/office/drawing/2014/main" xmlns="" id="{B9848EC1-FDFF-4F5C-913B-B538E6049195}"/>
                </a:ext>
              </a:extLst>
            </p:cNvPr>
            <p:cNvSpPr/>
            <p:nvPr userDrawn="1"/>
          </p:nvSpPr>
          <p:spPr>
            <a:xfrm flipH="1">
              <a:off x="8793" y="1249777"/>
              <a:ext cx="574738" cy="360681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  <a:gd name="connsiteX0" fmla="*/ 0 w 805501"/>
                <a:gd name="connsiteY0" fmla="*/ 4814 h 488032"/>
                <a:gd name="connsiteX1" fmla="*/ 805500 w 805501"/>
                <a:gd name="connsiteY1" fmla="*/ 488032 h 488032"/>
                <a:gd name="connsiteX2" fmla="*/ 507336 w 805501"/>
                <a:gd name="connsiteY2" fmla="*/ 302705 h 488032"/>
                <a:gd name="connsiteX3" fmla="*/ 2614 w 805501"/>
                <a:gd name="connsiteY3" fmla="*/ 0 h 488032"/>
                <a:gd name="connsiteX4" fmla="*/ 0 w 805501"/>
                <a:gd name="connsiteY4" fmla="*/ 4814 h 488032"/>
                <a:gd name="connsiteX0" fmla="*/ 0 w 517838"/>
                <a:gd name="connsiteY0" fmla="*/ 4814 h 320412"/>
                <a:gd name="connsiteX1" fmla="*/ 517799 w 517838"/>
                <a:gd name="connsiteY1" fmla="*/ 320412 h 320412"/>
                <a:gd name="connsiteX2" fmla="*/ 507336 w 517838"/>
                <a:gd name="connsiteY2" fmla="*/ 302705 h 320412"/>
                <a:gd name="connsiteX3" fmla="*/ 2614 w 517838"/>
                <a:gd name="connsiteY3" fmla="*/ 0 h 320412"/>
                <a:gd name="connsiteX4" fmla="*/ 0 w 517838"/>
                <a:gd name="connsiteY4" fmla="*/ 4814 h 32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38" h="320412">
                  <a:moveTo>
                    <a:pt x="0" y="4814"/>
                  </a:moveTo>
                  <a:lnTo>
                    <a:pt x="517799" y="320412"/>
                  </a:lnTo>
                  <a:cubicBezTo>
                    <a:pt x="518624" y="318761"/>
                    <a:pt x="506373" y="304218"/>
                    <a:pt x="507336" y="302705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6" name="자유형: 도형 875">
              <a:extLst>
                <a:ext uri="{FF2B5EF4-FFF2-40B4-BE49-F238E27FC236}">
                  <a16:creationId xmlns:a16="http://schemas.microsoft.com/office/drawing/2014/main" xmlns="" id="{46F442F2-3D29-4256-ACD7-4AEB9481D538}"/>
                </a:ext>
              </a:extLst>
            </p:cNvPr>
            <p:cNvSpPr/>
            <p:nvPr userDrawn="1"/>
          </p:nvSpPr>
          <p:spPr>
            <a:xfrm flipH="1">
              <a:off x="-27263" y="887371"/>
              <a:ext cx="601055" cy="363530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  <a:gd name="connsiteX0" fmla="*/ 0 w 823519"/>
                <a:gd name="connsiteY0" fmla="*/ 487766 h 492580"/>
                <a:gd name="connsiteX1" fmla="*/ 2613 w 823519"/>
                <a:gd name="connsiteY1" fmla="*/ 492580 h 492580"/>
                <a:gd name="connsiteX2" fmla="*/ 823519 w 823519"/>
                <a:gd name="connsiteY2" fmla="*/ 9 h 492580"/>
                <a:gd name="connsiteX3" fmla="*/ 527762 w 823519"/>
                <a:gd name="connsiteY3" fmla="*/ 189077 h 492580"/>
                <a:gd name="connsiteX4" fmla="*/ 0 w 823519"/>
                <a:gd name="connsiteY4" fmla="*/ 487766 h 492580"/>
                <a:gd name="connsiteX0" fmla="*/ 0 w 527802"/>
                <a:gd name="connsiteY0" fmla="*/ 298689 h 303503"/>
                <a:gd name="connsiteX1" fmla="*/ 2613 w 527802"/>
                <a:gd name="connsiteY1" fmla="*/ 303503 h 303503"/>
                <a:gd name="connsiteX2" fmla="*/ 517630 w 527802"/>
                <a:gd name="connsiteY2" fmla="*/ 16933 h 303503"/>
                <a:gd name="connsiteX3" fmla="*/ 527762 w 527802"/>
                <a:gd name="connsiteY3" fmla="*/ 0 h 303503"/>
                <a:gd name="connsiteX4" fmla="*/ 0 w 527802"/>
                <a:gd name="connsiteY4" fmla="*/ 298689 h 303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802" h="303503">
                  <a:moveTo>
                    <a:pt x="0" y="298689"/>
                  </a:moveTo>
                  <a:cubicBezTo>
                    <a:pt x="963" y="300202"/>
                    <a:pt x="1788" y="301852"/>
                    <a:pt x="2613" y="303503"/>
                  </a:cubicBezTo>
                  <a:lnTo>
                    <a:pt x="517630" y="16933"/>
                  </a:lnTo>
                  <a:cubicBezTo>
                    <a:pt x="516668" y="15420"/>
                    <a:pt x="528587" y="1513"/>
                    <a:pt x="527762" y="0"/>
                  </a:cubicBezTo>
                  <a:cubicBezTo>
                    <a:pt x="254127" y="164190"/>
                    <a:pt x="273635" y="134499"/>
                    <a:pt x="0" y="29868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877" name="Freeform 133">
            <a:extLst>
              <a:ext uri="{FF2B5EF4-FFF2-40B4-BE49-F238E27FC236}">
                <a16:creationId xmlns:a16="http://schemas.microsoft.com/office/drawing/2014/main" xmlns="" id="{51887E54-4024-4BA8-B129-CE1EBDCE44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678517" y="1898797"/>
            <a:ext cx="371086" cy="362144"/>
          </a:xfrm>
          <a:custGeom>
            <a:avLst/>
            <a:gdLst>
              <a:gd name="T0" fmla="*/ 115 w 335"/>
              <a:gd name="T1" fmla="*/ 202 h 325"/>
              <a:gd name="T2" fmla="*/ 127 w 335"/>
              <a:gd name="T3" fmla="*/ 201 h 325"/>
              <a:gd name="T4" fmla="*/ 221 w 335"/>
              <a:gd name="T5" fmla="*/ 78 h 325"/>
              <a:gd name="T6" fmla="*/ 315 w 335"/>
              <a:gd name="T7" fmla="*/ 21 h 325"/>
              <a:gd name="T8" fmla="*/ 315 w 335"/>
              <a:gd name="T9" fmla="*/ 6 h 325"/>
              <a:gd name="T10" fmla="*/ 308 w 335"/>
              <a:gd name="T11" fmla="*/ 0 h 325"/>
              <a:gd name="T12" fmla="*/ 206 w 335"/>
              <a:gd name="T13" fmla="*/ 56 h 325"/>
              <a:gd name="T14" fmla="*/ 116 w 335"/>
              <a:gd name="T15" fmla="*/ 174 h 325"/>
              <a:gd name="T16" fmla="*/ 31 w 335"/>
              <a:gd name="T17" fmla="*/ 139 h 325"/>
              <a:gd name="T18" fmla="*/ 19 w 335"/>
              <a:gd name="T19" fmla="*/ 147 h 325"/>
              <a:gd name="T20" fmla="*/ 19 w 335"/>
              <a:gd name="T21" fmla="*/ 156 h 325"/>
              <a:gd name="T22" fmla="*/ 26 w 335"/>
              <a:gd name="T23" fmla="*/ 164 h 325"/>
              <a:gd name="T24" fmla="*/ 193 w 335"/>
              <a:gd name="T25" fmla="*/ 182 h 325"/>
              <a:gd name="T26" fmla="*/ 185 w 335"/>
              <a:gd name="T27" fmla="*/ 188 h 325"/>
              <a:gd name="T28" fmla="*/ 184 w 335"/>
              <a:gd name="T29" fmla="*/ 316 h 325"/>
              <a:gd name="T30" fmla="*/ 189 w 335"/>
              <a:gd name="T31" fmla="*/ 324 h 325"/>
              <a:gd name="T32" fmla="*/ 235 w 335"/>
              <a:gd name="T33" fmla="*/ 325 h 325"/>
              <a:gd name="T34" fmla="*/ 243 w 335"/>
              <a:gd name="T35" fmla="*/ 319 h 325"/>
              <a:gd name="T36" fmla="*/ 244 w 335"/>
              <a:gd name="T37" fmla="*/ 190 h 325"/>
              <a:gd name="T38" fmla="*/ 238 w 335"/>
              <a:gd name="T39" fmla="*/ 184 h 325"/>
              <a:gd name="T40" fmla="*/ 227 w 335"/>
              <a:gd name="T41" fmla="*/ 309 h 325"/>
              <a:gd name="T42" fmla="*/ 227 w 335"/>
              <a:gd name="T43" fmla="*/ 199 h 325"/>
              <a:gd name="T44" fmla="*/ 8 w 335"/>
              <a:gd name="T45" fmla="*/ 229 h 325"/>
              <a:gd name="T46" fmla="*/ 2 w 335"/>
              <a:gd name="T47" fmla="*/ 231 h 325"/>
              <a:gd name="T48" fmla="*/ 0 w 335"/>
              <a:gd name="T49" fmla="*/ 316 h 325"/>
              <a:gd name="T50" fmla="*/ 2 w 335"/>
              <a:gd name="T51" fmla="*/ 322 h 325"/>
              <a:gd name="T52" fmla="*/ 51 w 335"/>
              <a:gd name="T53" fmla="*/ 325 h 325"/>
              <a:gd name="T54" fmla="*/ 57 w 335"/>
              <a:gd name="T55" fmla="*/ 322 h 325"/>
              <a:gd name="T56" fmla="*/ 59 w 335"/>
              <a:gd name="T57" fmla="*/ 237 h 325"/>
              <a:gd name="T58" fmla="*/ 57 w 335"/>
              <a:gd name="T59" fmla="*/ 231 h 325"/>
              <a:gd name="T60" fmla="*/ 51 w 335"/>
              <a:gd name="T61" fmla="*/ 229 h 325"/>
              <a:gd name="T62" fmla="*/ 15 w 335"/>
              <a:gd name="T63" fmla="*/ 244 h 325"/>
              <a:gd name="T64" fmla="*/ 144 w 335"/>
              <a:gd name="T65" fmla="*/ 268 h 325"/>
              <a:gd name="T66" fmla="*/ 97 w 335"/>
              <a:gd name="T67" fmla="*/ 269 h 325"/>
              <a:gd name="T68" fmla="*/ 91 w 335"/>
              <a:gd name="T69" fmla="*/ 277 h 325"/>
              <a:gd name="T70" fmla="*/ 93 w 335"/>
              <a:gd name="T71" fmla="*/ 319 h 325"/>
              <a:gd name="T72" fmla="*/ 100 w 335"/>
              <a:gd name="T73" fmla="*/ 325 h 325"/>
              <a:gd name="T74" fmla="*/ 146 w 335"/>
              <a:gd name="T75" fmla="*/ 324 h 325"/>
              <a:gd name="T76" fmla="*/ 151 w 335"/>
              <a:gd name="T77" fmla="*/ 316 h 325"/>
              <a:gd name="T78" fmla="*/ 150 w 335"/>
              <a:gd name="T79" fmla="*/ 274 h 325"/>
              <a:gd name="T80" fmla="*/ 144 w 335"/>
              <a:gd name="T81" fmla="*/ 268 h 325"/>
              <a:gd name="T82" fmla="*/ 108 w 335"/>
              <a:gd name="T83" fmla="*/ 309 h 325"/>
              <a:gd name="T84" fmla="*/ 135 w 335"/>
              <a:gd name="T85" fmla="*/ 309 h 325"/>
              <a:gd name="T86" fmla="*/ 284 w 335"/>
              <a:gd name="T87" fmla="*/ 146 h 325"/>
              <a:gd name="T88" fmla="*/ 277 w 335"/>
              <a:gd name="T89" fmla="*/ 150 h 325"/>
              <a:gd name="T90" fmla="*/ 276 w 335"/>
              <a:gd name="T91" fmla="*/ 316 h 325"/>
              <a:gd name="T92" fmla="*/ 281 w 335"/>
              <a:gd name="T93" fmla="*/ 324 h 325"/>
              <a:gd name="T94" fmla="*/ 327 w 335"/>
              <a:gd name="T95" fmla="*/ 325 h 325"/>
              <a:gd name="T96" fmla="*/ 335 w 335"/>
              <a:gd name="T97" fmla="*/ 319 h 325"/>
              <a:gd name="T98" fmla="*/ 335 w 335"/>
              <a:gd name="T99" fmla="*/ 153 h 325"/>
              <a:gd name="T100" fmla="*/ 331 w 335"/>
              <a:gd name="T101" fmla="*/ 146 h 325"/>
              <a:gd name="T102" fmla="*/ 320 w 335"/>
              <a:gd name="T103" fmla="*/ 309 h 325"/>
              <a:gd name="T104" fmla="*/ 320 w 335"/>
              <a:gd name="T105" fmla="*/ 1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325">
                <a:moveTo>
                  <a:pt x="26" y="164"/>
                </a:moveTo>
                <a:lnTo>
                  <a:pt x="115" y="202"/>
                </a:lnTo>
                <a:lnTo>
                  <a:pt x="115" y="202"/>
                </a:lnTo>
                <a:lnTo>
                  <a:pt x="120" y="203"/>
                </a:lnTo>
                <a:lnTo>
                  <a:pt x="124" y="203"/>
                </a:lnTo>
                <a:lnTo>
                  <a:pt x="127" y="201"/>
                </a:lnTo>
                <a:lnTo>
                  <a:pt x="131" y="198"/>
                </a:lnTo>
                <a:lnTo>
                  <a:pt x="131" y="198"/>
                </a:lnTo>
                <a:lnTo>
                  <a:pt x="221" y="78"/>
                </a:lnTo>
                <a:lnTo>
                  <a:pt x="311" y="24"/>
                </a:lnTo>
                <a:lnTo>
                  <a:pt x="311" y="24"/>
                </a:lnTo>
                <a:lnTo>
                  <a:pt x="315" y="21"/>
                </a:lnTo>
                <a:lnTo>
                  <a:pt x="318" y="16"/>
                </a:lnTo>
                <a:lnTo>
                  <a:pt x="318" y="11"/>
                </a:lnTo>
                <a:lnTo>
                  <a:pt x="315" y="6"/>
                </a:lnTo>
                <a:lnTo>
                  <a:pt x="315" y="6"/>
                </a:lnTo>
                <a:lnTo>
                  <a:pt x="312" y="2"/>
                </a:lnTo>
                <a:lnTo>
                  <a:pt x="308" y="0"/>
                </a:lnTo>
                <a:lnTo>
                  <a:pt x="302" y="0"/>
                </a:lnTo>
                <a:lnTo>
                  <a:pt x="297" y="1"/>
                </a:lnTo>
                <a:lnTo>
                  <a:pt x="206" y="56"/>
                </a:lnTo>
                <a:lnTo>
                  <a:pt x="206" y="56"/>
                </a:lnTo>
                <a:lnTo>
                  <a:pt x="201" y="61"/>
                </a:lnTo>
                <a:lnTo>
                  <a:pt x="116" y="174"/>
                </a:lnTo>
                <a:lnTo>
                  <a:pt x="36" y="140"/>
                </a:lnTo>
                <a:lnTo>
                  <a:pt x="36" y="140"/>
                </a:lnTo>
                <a:lnTo>
                  <a:pt x="31" y="139"/>
                </a:lnTo>
                <a:lnTo>
                  <a:pt x="26" y="140"/>
                </a:lnTo>
                <a:lnTo>
                  <a:pt x="22" y="142"/>
                </a:lnTo>
                <a:lnTo>
                  <a:pt x="19" y="147"/>
                </a:lnTo>
                <a:lnTo>
                  <a:pt x="19" y="147"/>
                </a:lnTo>
                <a:lnTo>
                  <a:pt x="18" y="152"/>
                </a:lnTo>
                <a:lnTo>
                  <a:pt x="19" y="156"/>
                </a:lnTo>
                <a:lnTo>
                  <a:pt x="22" y="161"/>
                </a:lnTo>
                <a:lnTo>
                  <a:pt x="26" y="164"/>
                </a:lnTo>
                <a:lnTo>
                  <a:pt x="26" y="164"/>
                </a:lnTo>
                <a:close/>
                <a:moveTo>
                  <a:pt x="235" y="182"/>
                </a:moveTo>
                <a:lnTo>
                  <a:pt x="193" y="182"/>
                </a:lnTo>
                <a:lnTo>
                  <a:pt x="193" y="182"/>
                </a:lnTo>
                <a:lnTo>
                  <a:pt x="189" y="184"/>
                </a:lnTo>
                <a:lnTo>
                  <a:pt x="186" y="185"/>
                </a:lnTo>
                <a:lnTo>
                  <a:pt x="185" y="188"/>
                </a:lnTo>
                <a:lnTo>
                  <a:pt x="184" y="190"/>
                </a:lnTo>
                <a:lnTo>
                  <a:pt x="184" y="316"/>
                </a:lnTo>
                <a:lnTo>
                  <a:pt x="184" y="316"/>
                </a:lnTo>
                <a:lnTo>
                  <a:pt x="185" y="319"/>
                </a:lnTo>
                <a:lnTo>
                  <a:pt x="186" y="322"/>
                </a:lnTo>
                <a:lnTo>
                  <a:pt x="189" y="324"/>
                </a:lnTo>
                <a:lnTo>
                  <a:pt x="193" y="325"/>
                </a:lnTo>
                <a:lnTo>
                  <a:pt x="235" y="325"/>
                </a:lnTo>
                <a:lnTo>
                  <a:pt x="235" y="325"/>
                </a:lnTo>
                <a:lnTo>
                  <a:pt x="238" y="324"/>
                </a:lnTo>
                <a:lnTo>
                  <a:pt x="242" y="322"/>
                </a:lnTo>
                <a:lnTo>
                  <a:pt x="243" y="319"/>
                </a:lnTo>
                <a:lnTo>
                  <a:pt x="244" y="316"/>
                </a:lnTo>
                <a:lnTo>
                  <a:pt x="244" y="190"/>
                </a:lnTo>
                <a:lnTo>
                  <a:pt x="244" y="190"/>
                </a:lnTo>
                <a:lnTo>
                  <a:pt x="243" y="188"/>
                </a:lnTo>
                <a:lnTo>
                  <a:pt x="242" y="185"/>
                </a:lnTo>
                <a:lnTo>
                  <a:pt x="238" y="184"/>
                </a:lnTo>
                <a:lnTo>
                  <a:pt x="235" y="182"/>
                </a:lnTo>
                <a:lnTo>
                  <a:pt x="235" y="182"/>
                </a:lnTo>
                <a:close/>
                <a:moveTo>
                  <a:pt x="227" y="309"/>
                </a:moveTo>
                <a:lnTo>
                  <a:pt x="200" y="309"/>
                </a:lnTo>
                <a:lnTo>
                  <a:pt x="200" y="199"/>
                </a:lnTo>
                <a:lnTo>
                  <a:pt x="227" y="199"/>
                </a:lnTo>
                <a:lnTo>
                  <a:pt x="227" y="309"/>
                </a:lnTo>
                <a:close/>
                <a:moveTo>
                  <a:pt x="51" y="229"/>
                </a:moveTo>
                <a:lnTo>
                  <a:pt x="8" y="229"/>
                </a:lnTo>
                <a:lnTo>
                  <a:pt x="8" y="229"/>
                </a:lnTo>
                <a:lnTo>
                  <a:pt x="5" y="229"/>
                </a:lnTo>
                <a:lnTo>
                  <a:pt x="2" y="231"/>
                </a:lnTo>
                <a:lnTo>
                  <a:pt x="0" y="234"/>
                </a:lnTo>
                <a:lnTo>
                  <a:pt x="0" y="237"/>
                </a:lnTo>
                <a:lnTo>
                  <a:pt x="0" y="316"/>
                </a:lnTo>
                <a:lnTo>
                  <a:pt x="0" y="316"/>
                </a:lnTo>
                <a:lnTo>
                  <a:pt x="0" y="319"/>
                </a:lnTo>
                <a:lnTo>
                  <a:pt x="2" y="322"/>
                </a:lnTo>
                <a:lnTo>
                  <a:pt x="5" y="324"/>
                </a:lnTo>
                <a:lnTo>
                  <a:pt x="8" y="325"/>
                </a:lnTo>
                <a:lnTo>
                  <a:pt x="51" y="325"/>
                </a:lnTo>
                <a:lnTo>
                  <a:pt x="51" y="325"/>
                </a:lnTo>
                <a:lnTo>
                  <a:pt x="55" y="324"/>
                </a:lnTo>
                <a:lnTo>
                  <a:pt x="57" y="322"/>
                </a:lnTo>
                <a:lnTo>
                  <a:pt x="59" y="319"/>
                </a:lnTo>
                <a:lnTo>
                  <a:pt x="59" y="316"/>
                </a:lnTo>
                <a:lnTo>
                  <a:pt x="59" y="237"/>
                </a:lnTo>
                <a:lnTo>
                  <a:pt x="59" y="237"/>
                </a:lnTo>
                <a:lnTo>
                  <a:pt x="59" y="234"/>
                </a:lnTo>
                <a:lnTo>
                  <a:pt x="57" y="231"/>
                </a:lnTo>
                <a:lnTo>
                  <a:pt x="55" y="229"/>
                </a:lnTo>
                <a:lnTo>
                  <a:pt x="51" y="229"/>
                </a:lnTo>
                <a:lnTo>
                  <a:pt x="51" y="229"/>
                </a:lnTo>
                <a:close/>
                <a:moveTo>
                  <a:pt x="43" y="309"/>
                </a:moveTo>
                <a:lnTo>
                  <a:pt x="15" y="309"/>
                </a:lnTo>
                <a:lnTo>
                  <a:pt x="15" y="244"/>
                </a:lnTo>
                <a:lnTo>
                  <a:pt x="43" y="244"/>
                </a:lnTo>
                <a:lnTo>
                  <a:pt x="43" y="309"/>
                </a:lnTo>
                <a:close/>
                <a:moveTo>
                  <a:pt x="144" y="268"/>
                </a:moveTo>
                <a:lnTo>
                  <a:pt x="100" y="268"/>
                </a:lnTo>
                <a:lnTo>
                  <a:pt x="100" y="268"/>
                </a:lnTo>
                <a:lnTo>
                  <a:pt x="97" y="269"/>
                </a:lnTo>
                <a:lnTo>
                  <a:pt x="95" y="271"/>
                </a:lnTo>
                <a:lnTo>
                  <a:pt x="93" y="274"/>
                </a:lnTo>
                <a:lnTo>
                  <a:pt x="91" y="277"/>
                </a:lnTo>
                <a:lnTo>
                  <a:pt x="91" y="316"/>
                </a:lnTo>
                <a:lnTo>
                  <a:pt x="91" y="316"/>
                </a:lnTo>
                <a:lnTo>
                  <a:pt x="93" y="319"/>
                </a:lnTo>
                <a:lnTo>
                  <a:pt x="95" y="322"/>
                </a:lnTo>
                <a:lnTo>
                  <a:pt x="97" y="324"/>
                </a:lnTo>
                <a:lnTo>
                  <a:pt x="100" y="325"/>
                </a:lnTo>
                <a:lnTo>
                  <a:pt x="144" y="325"/>
                </a:lnTo>
                <a:lnTo>
                  <a:pt x="144" y="325"/>
                </a:lnTo>
                <a:lnTo>
                  <a:pt x="146" y="324"/>
                </a:lnTo>
                <a:lnTo>
                  <a:pt x="149" y="322"/>
                </a:lnTo>
                <a:lnTo>
                  <a:pt x="150" y="319"/>
                </a:lnTo>
                <a:lnTo>
                  <a:pt x="151" y="316"/>
                </a:lnTo>
                <a:lnTo>
                  <a:pt x="151" y="277"/>
                </a:lnTo>
                <a:lnTo>
                  <a:pt x="151" y="277"/>
                </a:lnTo>
                <a:lnTo>
                  <a:pt x="150" y="274"/>
                </a:lnTo>
                <a:lnTo>
                  <a:pt x="149" y="271"/>
                </a:lnTo>
                <a:lnTo>
                  <a:pt x="146" y="269"/>
                </a:lnTo>
                <a:lnTo>
                  <a:pt x="144" y="268"/>
                </a:lnTo>
                <a:lnTo>
                  <a:pt x="144" y="268"/>
                </a:lnTo>
                <a:close/>
                <a:moveTo>
                  <a:pt x="135" y="309"/>
                </a:moveTo>
                <a:lnTo>
                  <a:pt x="108" y="309"/>
                </a:lnTo>
                <a:lnTo>
                  <a:pt x="108" y="285"/>
                </a:lnTo>
                <a:lnTo>
                  <a:pt x="135" y="285"/>
                </a:lnTo>
                <a:lnTo>
                  <a:pt x="135" y="309"/>
                </a:lnTo>
                <a:close/>
                <a:moveTo>
                  <a:pt x="327" y="146"/>
                </a:moveTo>
                <a:lnTo>
                  <a:pt x="284" y="146"/>
                </a:lnTo>
                <a:lnTo>
                  <a:pt x="284" y="146"/>
                </a:lnTo>
                <a:lnTo>
                  <a:pt x="281" y="146"/>
                </a:lnTo>
                <a:lnTo>
                  <a:pt x="278" y="148"/>
                </a:lnTo>
                <a:lnTo>
                  <a:pt x="277" y="150"/>
                </a:lnTo>
                <a:lnTo>
                  <a:pt x="276" y="153"/>
                </a:lnTo>
                <a:lnTo>
                  <a:pt x="276" y="316"/>
                </a:lnTo>
                <a:lnTo>
                  <a:pt x="276" y="316"/>
                </a:lnTo>
                <a:lnTo>
                  <a:pt x="277" y="319"/>
                </a:lnTo>
                <a:lnTo>
                  <a:pt x="278" y="322"/>
                </a:lnTo>
                <a:lnTo>
                  <a:pt x="281" y="324"/>
                </a:lnTo>
                <a:lnTo>
                  <a:pt x="284" y="325"/>
                </a:lnTo>
                <a:lnTo>
                  <a:pt x="327" y="325"/>
                </a:lnTo>
                <a:lnTo>
                  <a:pt x="327" y="325"/>
                </a:lnTo>
                <a:lnTo>
                  <a:pt x="331" y="324"/>
                </a:lnTo>
                <a:lnTo>
                  <a:pt x="333" y="322"/>
                </a:lnTo>
                <a:lnTo>
                  <a:pt x="335" y="319"/>
                </a:lnTo>
                <a:lnTo>
                  <a:pt x="335" y="316"/>
                </a:lnTo>
                <a:lnTo>
                  <a:pt x="335" y="153"/>
                </a:lnTo>
                <a:lnTo>
                  <a:pt x="335" y="153"/>
                </a:lnTo>
                <a:lnTo>
                  <a:pt x="335" y="150"/>
                </a:lnTo>
                <a:lnTo>
                  <a:pt x="333" y="148"/>
                </a:lnTo>
                <a:lnTo>
                  <a:pt x="331" y="146"/>
                </a:lnTo>
                <a:lnTo>
                  <a:pt x="327" y="146"/>
                </a:lnTo>
                <a:lnTo>
                  <a:pt x="327" y="146"/>
                </a:lnTo>
                <a:close/>
                <a:moveTo>
                  <a:pt x="320" y="309"/>
                </a:moveTo>
                <a:lnTo>
                  <a:pt x="293" y="309"/>
                </a:lnTo>
                <a:lnTo>
                  <a:pt x="293" y="161"/>
                </a:lnTo>
                <a:lnTo>
                  <a:pt x="320" y="161"/>
                </a:lnTo>
                <a:lnTo>
                  <a:pt x="320" y="309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8" name="Freeform 493">
            <a:extLst>
              <a:ext uri="{FF2B5EF4-FFF2-40B4-BE49-F238E27FC236}">
                <a16:creationId xmlns:a16="http://schemas.microsoft.com/office/drawing/2014/main" xmlns="" id="{1382FAFC-22E7-44C4-A6C8-4176908563A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811805" y="5213595"/>
            <a:ext cx="353181" cy="405954"/>
          </a:xfrm>
          <a:custGeom>
            <a:avLst/>
            <a:gdLst>
              <a:gd name="T0" fmla="*/ 85 w 349"/>
              <a:gd name="T1" fmla="*/ 287 h 399"/>
              <a:gd name="T2" fmla="*/ 77 w 349"/>
              <a:gd name="T3" fmla="*/ 292 h 399"/>
              <a:gd name="T4" fmla="*/ 77 w 349"/>
              <a:gd name="T5" fmla="*/ 300 h 399"/>
              <a:gd name="T6" fmla="*/ 85 w 349"/>
              <a:gd name="T7" fmla="*/ 305 h 399"/>
              <a:gd name="T8" fmla="*/ 268 w 349"/>
              <a:gd name="T9" fmla="*/ 304 h 399"/>
              <a:gd name="T10" fmla="*/ 273 w 349"/>
              <a:gd name="T11" fmla="*/ 296 h 399"/>
              <a:gd name="T12" fmla="*/ 271 w 349"/>
              <a:gd name="T13" fmla="*/ 289 h 399"/>
              <a:gd name="T14" fmla="*/ 264 w 349"/>
              <a:gd name="T15" fmla="*/ 287 h 399"/>
              <a:gd name="T16" fmla="*/ 234 w 349"/>
              <a:gd name="T17" fmla="*/ 4 h 399"/>
              <a:gd name="T18" fmla="*/ 42 w 349"/>
              <a:gd name="T19" fmla="*/ 0 h 399"/>
              <a:gd name="T20" fmla="*/ 25 w 349"/>
              <a:gd name="T21" fmla="*/ 3 h 399"/>
              <a:gd name="T22" fmla="*/ 12 w 349"/>
              <a:gd name="T23" fmla="*/ 12 h 399"/>
              <a:gd name="T24" fmla="*/ 1 w 349"/>
              <a:gd name="T25" fmla="*/ 33 h 399"/>
              <a:gd name="T26" fmla="*/ 0 w 349"/>
              <a:gd name="T27" fmla="*/ 358 h 399"/>
              <a:gd name="T28" fmla="*/ 7 w 349"/>
              <a:gd name="T29" fmla="*/ 380 h 399"/>
              <a:gd name="T30" fmla="*/ 12 w 349"/>
              <a:gd name="T31" fmla="*/ 387 h 399"/>
              <a:gd name="T32" fmla="*/ 25 w 349"/>
              <a:gd name="T33" fmla="*/ 396 h 399"/>
              <a:gd name="T34" fmla="*/ 308 w 349"/>
              <a:gd name="T35" fmla="*/ 399 h 399"/>
              <a:gd name="T36" fmla="*/ 324 w 349"/>
              <a:gd name="T37" fmla="*/ 396 h 399"/>
              <a:gd name="T38" fmla="*/ 337 w 349"/>
              <a:gd name="T39" fmla="*/ 387 h 399"/>
              <a:gd name="T40" fmla="*/ 346 w 349"/>
              <a:gd name="T41" fmla="*/ 374 h 399"/>
              <a:gd name="T42" fmla="*/ 349 w 349"/>
              <a:gd name="T43" fmla="*/ 126 h 399"/>
              <a:gd name="T44" fmla="*/ 345 w 349"/>
              <a:gd name="T45" fmla="*/ 115 h 399"/>
              <a:gd name="T46" fmla="*/ 304 w 349"/>
              <a:gd name="T47" fmla="*/ 116 h 399"/>
              <a:gd name="T48" fmla="*/ 246 w 349"/>
              <a:gd name="T49" fmla="*/ 116 h 399"/>
              <a:gd name="T50" fmla="*/ 237 w 349"/>
              <a:gd name="T51" fmla="*/ 112 h 399"/>
              <a:gd name="T52" fmla="*/ 232 w 349"/>
              <a:gd name="T53" fmla="*/ 100 h 399"/>
              <a:gd name="T54" fmla="*/ 319 w 349"/>
              <a:gd name="T55" fmla="*/ 358 h 399"/>
              <a:gd name="T56" fmla="*/ 316 w 349"/>
              <a:gd name="T57" fmla="*/ 365 h 399"/>
              <a:gd name="T58" fmla="*/ 308 w 349"/>
              <a:gd name="T59" fmla="*/ 369 h 399"/>
              <a:gd name="T60" fmla="*/ 37 w 349"/>
              <a:gd name="T61" fmla="*/ 367 h 399"/>
              <a:gd name="T62" fmla="*/ 34 w 349"/>
              <a:gd name="T63" fmla="*/ 365 h 399"/>
              <a:gd name="T64" fmla="*/ 31 w 349"/>
              <a:gd name="T65" fmla="*/ 40 h 399"/>
              <a:gd name="T66" fmla="*/ 34 w 349"/>
              <a:gd name="T67" fmla="*/ 34 h 399"/>
              <a:gd name="T68" fmla="*/ 42 w 349"/>
              <a:gd name="T69" fmla="*/ 30 h 399"/>
              <a:gd name="T70" fmla="*/ 214 w 349"/>
              <a:gd name="T71" fmla="*/ 100 h 399"/>
              <a:gd name="T72" fmla="*/ 220 w 349"/>
              <a:gd name="T73" fmla="*/ 120 h 399"/>
              <a:gd name="T74" fmla="*/ 224 w 349"/>
              <a:gd name="T75" fmla="*/ 125 h 399"/>
              <a:gd name="T76" fmla="*/ 242 w 349"/>
              <a:gd name="T77" fmla="*/ 135 h 399"/>
              <a:gd name="T78" fmla="*/ 319 w 349"/>
              <a:gd name="T79" fmla="*/ 358 h 399"/>
              <a:gd name="T80" fmla="*/ 77 w 349"/>
              <a:gd name="T81" fmla="*/ 170 h 399"/>
              <a:gd name="T82" fmla="*/ 85 w 349"/>
              <a:gd name="T83" fmla="*/ 175 h 399"/>
              <a:gd name="T84" fmla="*/ 268 w 349"/>
              <a:gd name="T85" fmla="*/ 175 h 399"/>
              <a:gd name="T86" fmla="*/ 273 w 349"/>
              <a:gd name="T87" fmla="*/ 166 h 399"/>
              <a:gd name="T88" fmla="*/ 271 w 349"/>
              <a:gd name="T89" fmla="*/ 160 h 399"/>
              <a:gd name="T90" fmla="*/ 85 w 349"/>
              <a:gd name="T91" fmla="*/ 157 h 399"/>
              <a:gd name="T92" fmla="*/ 79 w 349"/>
              <a:gd name="T93" fmla="*/ 160 h 399"/>
              <a:gd name="T94" fmla="*/ 76 w 349"/>
              <a:gd name="T95" fmla="*/ 166 h 399"/>
              <a:gd name="T96" fmla="*/ 85 w 349"/>
              <a:gd name="T97" fmla="*/ 222 h 399"/>
              <a:gd name="T98" fmla="*/ 77 w 349"/>
              <a:gd name="T99" fmla="*/ 227 h 399"/>
              <a:gd name="T100" fmla="*/ 77 w 349"/>
              <a:gd name="T101" fmla="*/ 235 h 399"/>
              <a:gd name="T102" fmla="*/ 85 w 349"/>
              <a:gd name="T103" fmla="*/ 240 h 399"/>
              <a:gd name="T104" fmla="*/ 268 w 349"/>
              <a:gd name="T105" fmla="*/ 239 h 399"/>
              <a:gd name="T106" fmla="*/ 273 w 349"/>
              <a:gd name="T107" fmla="*/ 232 h 399"/>
              <a:gd name="T108" fmla="*/ 271 w 349"/>
              <a:gd name="T109" fmla="*/ 225 h 399"/>
              <a:gd name="T110" fmla="*/ 264 w 349"/>
              <a:gd name="T111" fmla="*/ 22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9" h="399">
                <a:moveTo>
                  <a:pt x="264" y="287"/>
                </a:moveTo>
                <a:lnTo>
                  <a:pt x="85" y="287"/>
                </a:lnTo>
                <a:lnTo>
                  <a:pt x="85" y="287"/>
                </a:lnTo>
                <a:lnTo>
                  <a:pt x="82" y="287"/>
                </a:lnTo>
                <a:lnTo>
                  <a:pt x="79" y="289"/>
                </a:lnTo>
                <a:lnTo>
                  <a:pt x="77" y="292"/>
                </a:lnTo>
                <a:lnTo>
                  <a:pt x="76" y="296"/>
                </a:lnTo>
                <a:lnTo>
                  <a:pt x="76" y="296"/>
                </a:lnTo>
                <a:lnTo>
                  <a:pt x="77" y="300"/>
                </a:lnTo>
                <a:lnTo>
                  <a:pt x="79" y="302"/>
                </a:lnTo>
                <a:lnTo>
                  <a:pt x="82" y="304"/>
                </a:lnTo>
                <a:lnTo>
                  <a:pt x="85" y="305"/>
                </a:lnTo>
                <a:lnTo>
                  <a:pt x="264" y="305"/>
                </a:lnTo>
                <a:lnTo>
                  <a:pt x="264" y="305"/>
                </a:lnTo>
                <a:lnTo>
                  <a:pt x="268" y="304"/>
                </a:lnTo>
                <a:lnTo>
                  <a:pt x="271" y="302"/>
                </a:lnTo>
                <a:lnTo>
                  <a:pt x="273" y="300"/>
                </a:lnTo>
                <a:lnTo>
                  <a:pt x="273" y="296"/>
                </a:lnTo>
                <a:lnTo>
                  <a:pt x="273" y="296"/>
                </a:lnTo>
                <a:lnTo>
                  <a:pt x="273" y="292"/>
                </a:lnTo>
                <a:lnTo>
                  <a:pt x="271" y="289"/>
                </a:lnTo>
                <a:lnTo>
                  <a:pt x="268" y="287"/>
                </a:lnTo>
                <a:lnTo>
                  <a:pt x="264" y="287"/>
                </a:lnTo>
                <a:lnTo>
                  <a:pt x="264" y="287"/>
                </a:lnTo>
                <a:close/>
                <a:moveTo>
                  <a:pt x="345" y="115"/>
                </a:moveTo>
                <a:lnTo>
                  <a:pt x="234" y="4"/>
                </a:lnTo>
                <a:lnTo>
                  <a:pt x="234" y="4"/>
                </a:lnTo>
                <a:lnTo>
                  <a:pt x="229" y="1"/>
                </a:lnTo>
                <a:lnTo>
                  <a:pt x="223" y="0"/>
                </a:lnTo>
                <a:lnTo>
                  <a:pt x="42" y="0"/>
                </a:lnTo>
                <a:lnTo>
                  <a:pt x="42" y="0"/>
                </a:lnTo>
                <a:lnTo>
                  <a:pt x="33" y="0"/>
                </a:lnTo>
                <a:lnTo>
                  <a:pt x="25" y="3"/>
                </a:lnTo>
                <a:lnTo>
                  <a:pt x="19" y="7"/>
                </a:lnTo>
                <a:lnTo>
                  <a:pt x="12" y="12"/>
                </a:lnTo>
                <a:lnTo>
                  <a:pt x="12" y="12"/>
                </a:lnTo>
                <a:lnTo>
                  <a:pt x="7" y="17"/>
                </a:lnTo>
                <a:lnTo>
                  <a:pt x="4" y="25"/>
                </a:lnTo>
                <a:lnTo>
                  <a:pt x="1" y="33"/>
                </a:lnTo>
                <a:lnTo>
                  <a:pt x="0" y="40"/>
                </a:lnTo>
                <a:lnTo>
                  <a:pt x="0" y="358"/>
                </a:lnTo>
                <a:lnTo>
                  <a:pt x="0" y="358"/>
                </a:lnTo>
                <a:lnTo>
                  <a:pt x="1" y="366"/>
                </a:lnTo>
                <a:lnTo>
                  <a:pt x="4" y="374"/>
                </a:lnTo>
                <a:lnTo>
                  <a:pt x="7" y="380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9" y="391"/>
                </a:lnTo>
                <a:lnTo>
                  <a:pt x="25" y="396"/>
                </a:lnTo>
                <a:lnTo>
                  <a:pt x="33" y="398"/>
                </a:lnTo>
                <a:lnTo>
                  <a:pt x="42" y="399"/>
                </a:lnTo>
                <a:lnTo>
                  <a:pt x="308" y="399"/>
                </a:lnTo>
                <a:lnTo>
                  <a:pt x="308" y="399"/>
                </a:lnTo>
                <a:lnTo>
                  <a:pt x="317" y="398"/>
                </a:lnTo>
                <a:lnTo>
                  <a:pt x="324" y="396"/>
                </a:lnTo>
                <a:lnTo>
                  <a:pt x="331" y="392"/>
                </a:lnTo>
                <a:lnTo>
                  <a:pt x="337" y="387"/>
                </a:lnTo>
                <a:lnTo>
                  <a:pt x="337" y="387"/>
                </a:lnTo>
                <a:lnTo>
                  <a:pt x="337" y="387"/>
                </a:lnTo>
                <a:lnTo>
                  <a:pt x="343" y="380"/>
                </a:lnTo>
                <a:lnTo>
                  <a:pt x="346" y="374"/>
                </a:lnTo>
                <a:lnTo>
                  <a:pt x="349" y="366"/>
                </a:lnTo>
                <a:lnTo>
                  <a:pt x="349" y="358"/>
                </a:lnTo>
                <a:lnTo>
                  <a:pt x="349" y="126"/>
                </a:lnTo>
                <a:lnTo>
                  <a:pt x="349" y="126"/>
                </a:lnTo>
                <a:lnTo>
                  <a:pt x="348" y="121"/>
                </a:lnTo>
                <a:lnTo>
                  <a:pt x="345" y="115"/>
                </a:lnTo>
                <a:lnTo>
                  <a:pt x="345" y="115"/>
                </a:lnTo>
                <a:close/>
                <a:moveTo>
                  <a:pt x="232" y="46"/>
                </a:moveTo>
                <a:lnTo>
                  <a:pt x="304" y="116"/>
                </a:lnTo>
                <a:lnTo>
                  <a:pt x="249" y="116"/>
                </a:lnTo>
                <a:lnTo>
                  <a:pt x="249" y="116"/>
                </a:lnTo>
                <a:lnTo>
                  <a:pt x="246" y="116"/>
                </a:lnTo>
                <a:lnTo>
                  <a:pt x="243" y="115"/>
                </a:lnTo>
                <a:lnTo>
                  <a:pt x="237" y="112"/>
                </a:lnTo>
                <a:lnTo>
                  <a:pt x="237" y="112"/>
                </a:lnTo>
                <a:lnTo>
                  <a:pt x="237" y="112"/>
                </a:lnTo>
                <a:lnTo>
                  <a:pt x="234" y="107"/>
                </a:lnTo>
                <a:lnTo>
                  <a:pt x="232" y="100"/>
                </a:lnTo>
                <a:lnTo>
                  <a:pt x="232" y="46"/>
                </a:lnTo>
                <a:close/>
                <a:moveTo>
                  <a:pt x="319" y="358"/>
                </a:moveTo>
                <a:lnTo>
                  <a:pt x="319" y="358"/>
                </a:lnTo>
                <a:lnTo>
                  <a:pt x="318" y="362"/>
                </a:lnTo>
                <a:lnTo>
                  <a:pt x="316" y="365"/>
                </a:lnTo>
                <a:lnTo>
                  <a:pt x="316" y="365"/>
                </a:lnTo>
                <a:lnTo>
                  <a:pt x="316" y="365"/>
                </a:lnTo>
                <a:lnTo>
                  <a:pt x="312" y="367"/>
                </a:lnTo>
                <a:lnTo>
                  <a:pt x="308" y="369"/>
                </a:lnTo>
                <a:lnTo>
                  <a:pt x="42" y="369"/>
                </a:lnTo>
                <a:lnTo>
                  <a:pt x="42" y="369"/>
                </a:lnTo>
                <a:lnTo>
                  <a:pt x="37" y="367"/>
                </a:lnTo>
                <a:lnTo>
                  <a:pt x="34" y="365"/>
                </a:lnTo>
                <a:lnTo>
                  <a:pt x="34" y="365"/>
                </a:lnTo>
                <a:lnTo>
                  <a:pt x="34" y="365"/>
                </a:lnTo>
                <a:lnTo>
                  <a:pt x="32" y="362"/>
                </a:lnTo>
                <a:lnTo>
                  <a:pt x="31" y="358"/>
                </a:lnTo>
                <a:lnTo>
                  <a:pt x="31" y="40"/>
                </a:lnTo>
                <a:lnTo>
                  <a:pt x="31" y="40"/>
                </a:lnTo>
                <a:lnTo>
                  <a:pt x="32" y="37"/>
                </a:lnTo>
                <a:lnTo>
                  <a:pt x="34" y="34"/>
                </a:lnTo>
                <a:lnTo>
                  <a:pt x="34" y="34"/>
                </a:lnTo>
                <a:lnTo>
                  <a:pt x="37" y="32"/>
                </a:lnTo>
                <a:lnTo>
                  <a:pt x="42" y="30"/>
                </a:lnTo>
                <a:lnTo>
                  <a:pt x="214" y="30"/>
                </a:lnTo>
                <a:lnTo>
                  <a:pt x="214" y="100"/>
                </a:lnTo>
                <a:lnTo>
                  <a:pt x="214" y="100"/>
                </a:lnTo>
                <a:lnTo>
                  <a:pt x="214" y="107"/>
                </a:lnTo>
                <a:lnTo>
                  <a:pt x="217" y="113"/>
                </a:lnTo>
                <a:lnTo>
                  <a:pt x="220" y="120"/>
                </a:lnTo>
                <a:lnTo>
                  <a:pt x="223" y="124"/>
                </a:lnTo>
                <a:lnTo>
                  <a:pt x="224" y="125"/>
                </a:lnTo>
                <a:lnTo>
                  <a:pt x="224" y="125"/>
                </a:lnTo>
                <a:lnTo>
                  <a:pt x="230" y="129"/>
                </a:lnTo>
                <a:lnTo>
                  <a:pt x="235" y="133"/>
                </a:lnTo>
                <a:lnTo>
                  <a:pt x="242" y="135"/>
                </a:lnTo>
                <a:lnTo>
                  <a:pt x="249" y="135"/>
                </a:lnTo>
                <a:lnTo>
                  <a:pt x="319" y="135"/>
                </a:lnTo>
                <a:lnTo>
                  <a:pt x="319" y="358"/>
                </a:lnTo>
                <a:close/>
                <a:moveTo>
                  <a:pt x="76" y="166"/>
                </a:moveTo>
                <a:lnTo>
                  <a:pt x="76" y="166"/>
                </a:lnTo>
                <a:lnTo>
                  <a:pt x="77" y="170"/>
                </a:lnTo>
                <a:lnTo>
                  <a:pt x="79" y="173"/>
                </a:lnTo>
                <a:lnTo>
                  <a:pt x="82" y="175"/>
                </a:lnTo>
                <a:lnTo>
                  <a:pt x="85" y="175"/>
                </a:lnTo>
                <a:lnTo>
                  <a:pt x="264" y="175"/>
                </a:lnTo>
                <a:lnTo>
                  <a:pt x="264" y="175"/>
                </a:lnTo>
                <a:lnTo>
                  <a:pt x="268" y="175"/>
                </a:lnTo>
                <a:lnTo>
                  <a:pt x="271" y="173"/>
                </a:lnTo>
                <a:lnTo>
                  <a:pt x="273" y="170"/>
                </a:lnTo>
                <a:lnTo>
                  <a:pt x="273" y="166"/>
                </a:lnTo>
                <a:lnTo>
                  <a:pt x="273" y="166"/>
                </a:lnTo>
                <a:lnTo>
                  <a:pt x="273" y="163"/>
                </a:lnTo>
                <a:lnTo>
                  <a:pt x="271" y="160"/>
                </a:lnTo>
                <a:lnTo>
                  <a:pt x="268" y="158"/>
                </a:lnTo>
                <a:lnTo>
                  <a:pt x="264" y="157"/>
                </a:lnTo>
                <a:lnTo>
                  <a:pt x="85" y="157"/>
                </a:lnTo>
                <a:lnTo>
                  <a:pt x="85" y="157"/>
                </a:lnTo>
                <a:lnTo>
                  <a:pt x="82" y="158"/>
                </a:lnTo>
                <a:lnTo>
                  <a:pt x="79" y="160"/>
                </a:lnTo>
                <a:lnTo>
                  <a:pt x="77" y="163"/>
                </a:lnTo>
                <a:lnTo>
                  <a:pt x="76" y="166"/>
                </a:lnTo>
                <a:lnTo>
                  <a:pt x="76" y="166"/>
                </a:lnTo>
                <a:close/>
                <a:moveTo>
                  <a:pt x="264" y="222"/>
                </a:moveTo>
                <a:lnTo>
                  <a:pt x="85" y="222"/>
                </a:lnTo>
                <a:lnTo>
                  <a:pt x="85" y="222"/>
                </a:lnTo>
                <a:lnTo>
                  <a:pt x="82" y="223"/>
                </a:lnTo>
                <a:lnTo>
                  <a:pt x="79" y="225"/>
                </a:lnTo>
                <a:lnTo>
                  <a:pt x="77" y="227"/>
                </a:lnTo>
                <a:lnTo>
                  <a:pt x="76" y="232"/>
                </a:lnTo>
                <a:lnTo>
                  <a:pt x="76" y="232"/>
                </a:lnTo>
                <a:lnTo>
                  <a:pt x="77" y="235"/>
                </a:lnTo>
                <a:lnTo>
                  <a:pt x="79" y="238"/>
                </a:lnTo>
                <a:lnTo>
                  <a:pt x="82" y="239"/>
                </a:lnTo>
                <a:lnTo>
                  <a:pt x="85" y="240"/>
                </a:lnTo>
                <a:lnTo>
                  <a:pt x="264" y="240"/>
                </a:lnTo>
                <a:lnTo>
                  <a:pt x="264" y="240"/>
                </a:lnTo>
                <a:lnTo>
                  <a:pt x="268" y="239"/>
                </a:lnTo>
                <a:lnTo>
                  <a:pt x="271" y="238"/>
                </a:lnTo>
                <a:lnTo>
                  <a:pt x="273" y="235"/>
                </a:lnTo>
                <a:lnTo>
                  <a:pt x="273" y="232"/>
                </a:lnTo>
                <a:lnTo>
                  <a:pt x="273" y="232"/>
                </a:lnTo>
                <a:lnTo>
                  <a:pt x="273" y="227"/>
                </a:lnTo>
                <a:lnTo>
                  <a:pt x="271" y="225"/>
                </a:lnTo>
                <a:lnTo>
                  <a:pt x="268" y="223"/>
                </a:lnTo>
                <a:lnTo>
                  <a:pt x="264" y="222"/>
                </a:lnTo>
                <a:lnTo>
                  <a:pt x="264" y="222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9" name="Freeform 511">
            <a:extLst>
              <a:ext uri="{FF2B5EF4-FFF2-40B4-BE49-F238E27FC236}">
                <a16:creationId xmlns:a16="http://schemas.microsoft.com/office/drawing/2014/main" xmlns="" id="{0804E81B-5B2D-4C2D-871B-95D109FB16F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94428" y="4680763"/>
            <a:ext cx="349121" cy="288229"/>
          </a:xfrm>
          <a:custGeom>
            <a:avLst/>
            <a:gdLst>
              <a:gd name="T0" fmla="*/ 14 w 345"/>
              <a:gd name="T1" fmla="*/ 0 h 286"/>
              <a:gd name="T2" fmla="*/ 332 w 345"/>
              <a:gd name="T3" fmla="*/ 0 h 286"/>
              <a:gd name="T4" fmla="*/ 342 w 345"/>
              <a:gd name="T5" fmla="*/ 3 h 286"/>
              <a:gd name="T6" fmla="*/ 345 w 345"/>
              <a:gd name="T7" fmla="*/ 13 h 286"/>
              <a:gd name="T8" fmla="*/ 345 w 345"/>
              <a:gd name="T9" fmla="*/ 242 h 286"/>
              <a:gd name="T10" fmla="*/ 344 w 345"/>
              <a:gd name="T11" fmla="*/ 247 h 286"/>
              <a:gd name="T12" fmla="*/ 338 w 345"/>
              <a:gd name="T13" fmla="*/ 254 h 286"/>
              <a:gd name="T14" fmla="*/ 332 w 345"/>
              <a:gd name="T15" fmla="*/ 255 h 286"/>
              <a:gd name="T16" fmla="*/ 186 w 345"/>
              <a:gd name="T17" fmla="*/ 270 h 286"/>
              <a:gd name="T18" fmla="*/ 260 w 345"/>
              <a:gd name="T19" fmla="*/ 271 h 286"/>
              <a:gd name="T20" fmla="*/ 263 w 345"/>
              <a:gd name="T21" fmla="*/ 271 h 286"/>
              <a:gd name="T22" fmla="*/ 267 w 345"/>
              <a:gd name="T23" fmla="*/ 276 h 286"/>
              <a:gd name="T24" fmla="*/ 268 w 345"/>
              <a:gd name="T25" fmla="*/ 279 h 286"/>
              <a:gd name="T26" fmla="*/ 266 w 345"/>
              <a:gd name="T27" fmla="*/ 284 h 286"/>
              <a:gd name="T28" fmla="*/ 260 w 345"/>
              <a:gd name="T29" fmla="*/ 286 h 286"/>
              <a:gd name="T30" fmla="*/ 86 w 345"/>
              <a:gd name="T31" fmla="*/ 286 h 286"/>
              <a:gd name="T32" fmla="*/ 80 w 345"/>
              <a:gd name="T33" fmla="*/ 284 h 286"/>
              <a:gd name="T34" fmla="*/ 78 w 345"/>
              <a:gd name="T35" fmla="*/ 279 h 286"/>
              <a:gd name="T36" fmla="*/ 78 w 345"/>
              <a:gd name="T37" fmla="*/ 276 h 286"/>
              <a:gd name="T38" fmla="*/ 82 w 345"/>
              <a:gd name="T39" fmla="*/ 271 h 286"/>
              <a:gd name="T40" fmla="*/ 160 w 345"/>
              <a:gd name="T41" fmla="*/ 271 h 286"/>
              <a:gd name="T42" fmla="*/ 160 w 345"/>
              <a:gd name="T43" fmla="*/ 255 h 286"/>
              <a:gd name="T44" fmla="*/ 13 w 345"/>
              <a:gd name="T45" fmla="*/ 255 h 286"/>
              <a:gd name="T46" fmla="*/ 4 w 345"/>
              <a:gd name="T47" fmla="*/ 252 h 286"/>
              <a:gd name="T48" fmla="*/ 0 w 345"/>
              <a:gd name="T49" fmla="*/ 242 h 286"/>
              <a:gd name="T50" fmla="*/ 0 w 345"/>
              <a:gd name="T51" fmla="*/ 13 h 286"/>
              <a:gd name="T52" fmla="*/ 1 w 345"/>
              <a:gd name="T53" fmla="*/ 7 h 286"/>
              <a:gd name="T54" fmla="*/ 8 w 345"/>
              <a:gd name="T55" fmla="*/ 1 h 286"/>
              <a:gd name="T56" fmla="*/ 13 w 345"/>
              <a:gd name="T57" fmla="*/ 0 h 286"/>
              <a:gd name="T58" fmla="*/ 295 w 345"/>
              <a:gd name="T59" fmla="*/ 191 h 286"/>
              <a:gd name="T60" fmla="*/ 286 w 345"/>
              <a:gd name="T61" fmla="*/ 195 h 286"/>
              <a:gd name="T62" fmla="*/ 282 w 345"/>
              <a:gd name="T63" fmla="*/ 205 h 286"/>
              <a:gd name="T64" fmla="*/ 283 w 345"/>
              <a:gd name="T65" fmla="*/ 209 h 286"/>
              <a:gd name="T66" fmla="*/ 290 w 345"/>
              <a:gd name="T67" fmla="*/ 217 h 286"/>
              <a:gd name="T68" fmla="*/ 295 w 345"/>
              <a:gd name="T69" fmla="*/ 218 h 286"/>
              <a:gd name="T70" fmla="*/ 304 w 345"/>
              <a:gd name="T71" fmla="*/ 214 h 286"/>
              <a:gd name="T72" fmla="*/ 308 w 345"/>
              <a:gd name="T73" fmla="*/ 205 h 286"/>
              <a:gd name="T74" fmla="*/ 307 w 345"/>
              <a:gd name="T75" fmla="*/ 200 h 286"/>
              <a:gd name="T76" fmla="*/ 301 w 345"/>
              <a:gd name="T77" fmla="*/ 192 h 286"/>
              <a:gd name="T78" fmla="*/ 295 w 345"/>
              <a:gd name="T79" fmla="*/ 191 h 286"/>
              <a:gd name="T80" fmla="*/ 27 w 345"/>
              <a:gd name="T81" fmla="*/ 26 h 286"/>
              <a:gd name="T82" fmla="*/ 27 w 345"/>
              <a:gd name="T83" fmla="*/ 229 h 286"/>
              <a:gd name="T84" fmla="*/ 319 w 345"/>
              <a:gd name="T85" fmla="*/ 229 h 286"/>
              <a:gd name="T86" fmla="*/ 319 w 345"/>
              <a:gd name="T87" fmla="*/ 2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" h="286">
                <a:moveTo>
                  <a:pt x="13" y="0"/>
                </a:moveTo>
                <a:lnTo>
                  <a:pt x="14" y="0"/>
                </a:lnTo>
                <a:lnTo>
                  <a:pt x="332" y="0"/>
                </a:lnTo>
                <a:lnTo>
                  <a:pt x="332" y="0"/>
                </a:lnTo>
                <a:lnTo>
                  <a:pt x="338" y="1"/>
                </a:lnTo>
                <a:lnTo>
                  <a:pt x="342" y="3"/>
                </a:lnTo>
                <a:lnTo>
                  <a:pt x="344" y="7"/>
                </a:lnTo>
                <a:lnTo>
                  <a:pt x="345" y="13"/>
                </a:lnTo>
                <a:lnTo>
                  <a:pt x="345" y="13"/>
                </a:lnTo>
                <a:lnTo>
                  <a:pt x="345" y="242"/>
                </a:lnTo>
                <a:lnTo>
                  <a:pt x="345" y="242"/>
                </a:lnTo>
                <a:lnTo>
                  <a:pt x="344" y="247"/>
                </a:lnTo>
                <a:lnTo>
                  <a:pt x="342" y="252"/>
                </a:lnTo>
                <a:lnTo>
                  <a:pt x="338" y="254"/>
                </a:lnTo>
                <a:lnTo>
                  <a:pt x="332" y="255"/>
                </a:lnTo>
                <a:lnTo>
                  <a:pt x="332" y="255"/>
                </a:lnTo>
                <a:lnTo>
                  <a:pt x="186" y="255"/>
                </a:lnTo>
                <a:lnTo>
                  <a:pt x="186" y="270"/>
                </a:lnTo>
                <a:lnTo>
                  <a:pt x="186" y="271"/>
                </a:lnTo>
                <a:lnTo>
                  <a:pt x="260" y="271"/>
                </a:lnTo>
                <a:lnTo>
                  <a:pt x="260" y="271"/>
                </a:lnTo>
                <a:lnTo>
                  <a:pt x="263" y="271"/>
                </a:lnTo>
                <a:lnTo>
                  <a:pt x="266" y="273"/>
                </a:lnTo>
                <a:lnTo>
                  <a:pt x="267" y="276"/>
                </a:lnTo>
                <a:lnTo>
                  <a:pt x="268" y="279"/>
                </a:lnTo>
                <a:lnTo>
                  <a:pt x="268" y="279"/>
                </a:lnTo>
                <a:lnTo>
                  <a:pt x="267" y="282"/>
                </a:lnTo>
                <a:lnTo>
                  <a:pt x="266" y="284"/>
                </a:lnTo>
                <a:lnTo>
                  <a:pt x="263" y="286"/>
                </a:lnTo>
                <a:lnTo>
                  <a:pt x="260" y="286"/>
                </a:lnTo>
                <a:lnTo>
                  <a:pt x="86" y="286"/>
                </a:lnTo>
                <a:lnTo>
                  <a:pt x="86" y="286"/>
                </a:lnTo>
                <a:lnTo>
                  <a:pt x="82" y="286"/>
                </a:lnTo>
                <a:lnTo>
                  <a:pt x="80" y="284"/>
                </a:lnTo>
                <a:lnTo>
                  <a:pt x="78" y="282"/>
                </a:lnTo>
                <a:lnTo>
                  <a:pt x="78" y="279"/>
                </a:lnTo>
                <a:lnTo>
                  <a:pt x="78" y="279"/>
                </a:lnTo>
                <a:lnTo>
                  <a:pt x="78" y="276"/>
                </a:lnTo>
                <a:lnTo>
                  <a:pt x="80" y="273"/>
                </a:lnTo>
                <a:lnTo>
                  <a:pt x="82" y="271"/>
                </a:lnTo>
                <a:lnTo>
                  <a:pt x="86" y="271"/>
                </a:lnTo>
                <a:lnTo>
                  <a:pt x="160" y="271"/>
                </a:lnTo>
                <a:lnTo>
                  <a:pt x="160" y="270"/>
                </a:lnTo>
                <a:lnTo>
                  <a:pt x="160" y="255"/>
                </a:lnTo>
                <a:lnTo>
                  <a:pt x="13" y="255"/>
                </a:lnTo>
                <a:lnTo>
                  <a:pt x="13" y="255"/>
                </a:lnTo>
                <a:lnTo>
                  <a:pt x="8" y="254"/>
                </a:lnTo>
                <a:lnTo>
                  <a:pt x="4" y="252"/>
                </a:lnTo>
                <a:lnTo>
                  <a:pt x="1" y="247"/>
                </a:lnTo>
                <a:lnTo>
                  <a:pt x="0" y="242"/>
                </a:lnTo>
                <a:lnTo>
                  <a:pt x="0" y="242"/>
                </a:lnTo>
                <a:lnTo>
                  <a:pt x="0" y="13"/>
                </a:lnTo>
                <a:lnTo>
                  <a:pt x="0" y="13"/>
                </a:lnTo>
                <a:lnTo>
                  <a:pt x="1" y="7"/>
                </a:lnTo>
                <a:lnTo>
                  <a:pt x="4" y="3"/>
                </a:lnTo>
                <a:lnTo>
                  <a:pt x="8" y="1"/>
                </a:lnTo>
                <a:lnTo>
                  <a:pt x="13" y="0"/>
                </a:lnTo>
                <a:lnTo>
                  <a:pt x="13" y="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0" y="192"/>
                </a:lnTo>
                <a:lnTo>
                  <a:pt x="286" y="195"/>
                </a:lnTo>
                <a:lnTo>
                  <a:pt x="283" y="200"/>
                </a:lnTo>
                <a:lnTo>
                  <a:pt x="282" y="205"/>
                </a:lnTo>
                <a:lnTo>
                  <a:pt x="282" y="205"/>
                </a:lnTo>
                <a:lnTo>
                  <a:pt x="283" y="209"/>
                </a:lnTo>
                <a:lnTo>
                  <a:pt x="286" y="214"/>
                </a:lnTo>
                <a:lnTo>
                  <a:pt x="290" y="217"/>
                </a:lnTo>
                <a:lnTo>
                  <a:pt x="295" y="218"/>
                </a:lnTo>
                <a:lnTo>
                  <a:pt x="295" y="218"/>
                </a:lnTo>
                <a:lnTo>
                  <a:pt x="301" y="217"/>
                </a:lnTo>
                <a:lnTo>
                  <a:pt x="304" y="214"/>
                </a:lnTo>
                <a:lnTo>
                  <a:pt x="307" y="209"/>
                </a:lnTo>
                <a:lnTo>
                  <a:pt x="308" y="205"/>
                </a:lnTo>
                <a:lnTo>
                  <a:pt x="308" y="205"/>
                </a:lnTo>
                <a:lnTo>
                  <a:pt x="307" y="200"/>
                </a:lnTo>
                <a:lnTo>
                  <a:pt x="304" y="195"/>
                </a:lnTo>
                <a:lnTo>
                  <a:pt x="301" y="192"/>
                </a:lnTo>
                <a:lnTo>
                  <a:pt x="295" y="191"/>
                </a:lnTo>
                <a:lnTo>
                  <a:pt x="295" y="191"/>
                </a:lnTo>
                <a:close/>
                <a:moveTo>
                  <a:pt x="319" y="26"/>
                </a:moveTo>
                <a:lnTo>
                  <a:pt x="27" y="26"/>
                </a:lnTo>
                <a:lnTo>
                  <a:pt x="27" y="26"/>
                </a:lnTo>
                <a:lnTo>
                  <a:pt x="27" y="229"/>
                </a:lnTo>
                <a:lnTo>
                  <a:pt x="27" y="229"/>
                </a:lnTo>
                <a:lnTo>
                  <a:pt x="319" y="229"/>
                </a:lnTo>
                <a:lnTo>
                  <a:pt x="319" y="229"/>
                </a:lnTo>
                <a:lnTo>
                  <a:pt x="319" y="26"/>
                </a:lnTo>
                <a:lnTo>
                  <a:pt x="319" y="26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0" name="Freeform 551">
            <a:extLst>
              <a:ext uri="{FF2B5EF4-FFF2-40B4-BE49-F238E27FC236}">
                <a16:creationId xmlns:a16="http://schemas.microsoft.com/office/drawing/2014/main" xmlns="" id="{F6DEAB58-5EE9-4097-ACE6-167AD50C930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61974" y="4921542"/>
            <a:ext cx="369420" cy="377539"/>
          </a:xfrm>
          <a:custGeom>
            <a:avLst/>
            <a:gdLst>
              <a:gd name="T0" fmla="*/ 72 w 364"/>
              <a:gd name="T1" fmla="*/ 200 h 370"/>
              <a:gd name="T2" fmla="*/ 78 w 364"/>
              <a:gd name="T3" fmla="*/ 202 h 370"/>
              <a:gd name="T4" fmla="*/ 80 w 364"/>
              <a:gd name="T5" fmla="*/ 208 h 370"/>
              <a:gd name="T6" fmla="*/ 80 w 364"/>
              <a:gd name="T7" fmla="*/ 365 h 370"/>
              <a:gd name="T8" fmla="*/ 72 w 364"/>
              <a:gd name="T9" fmla="*/ 370 h 370"/>
              <a:gd name="T10" fmla="*/ 9 w 364"/>
              <a:gd name="T11" fmla="*/ 370 h 370"/>
              <a:gd name="T12" fmla="*/ 0 w 364"/>
              <a:gd name="T13" fmla="*/ 365 h 370"/>
              <a:gd name="T14" fmla="*/ 0 w 364"/>
              <a:gd name="T15" fmla="*/ 208 h 370"/>
              <a:gd name="T16" fmla="*/ 2 w 364"/>
              <a:gd name="T17" fmla="*/ 202 h 370"/>
              <a:gd name="T18" fmla="*/ 9 w 364"/>
              <a:gd name="T19" fmla="*/ 200 h 370"/>
              <a:gd name="T20" fmla="*/ 17 w 364"/>
              <a:gd name="T21" fmla="*/ 353 h 370"/>
              <a:gd name="T22" fmla="*/ 63 w 364"/>
              <a:gd name="T23" fmla="*/ 217 h 370"/>
              <a:gd name="T24" fmla="*/ 166 w 364"/>
              <a:gd name="T25" fmla="*/ 72 h 370"/>
              <a:gd name="T26" fmla="*/ 173 w 364"/>
              <a:gd name="T27" fmla="*/ 74 h 370"/>
              <a:gd name="T28" fmla="*/ 175 w 364"/>
              <a:gd name="T29" fmla="*/ 80 h 370"/>
              <a:gd name="T30" fmla="*/ 175 w 364"/>
              <a:gd name="T31" fmla="*/ 365 h 370"/>
              <a:gd name="T32" fmla="*/ 166 w 364"/>
              <a:gd name="T33" fmla="*/ 370 h 370"/>
              <a:gd name="T34" fmla="*/ 103 w 364"/>
              <a:gd name="T35" fmla="*/ 370 h 370"/>
              <a:gd name="T36" fmla="*/ 94 w 364"/>
              <a:gd name="T37" fmla="*/ 365 h 370"/>
              <a:gd name="T38" fmla="*/ 94 w 364"/>
              <a:gd name="T39" fmla="*/ 80 h 370"/>
              <a:gd name="T40" fmla="*/ 97 w 364"/>
              <a:gd name="T41" fmla="*/ 74 h 370"/>
              <a:gd name="T42" fmla="*/ 103 w 364"/>
              <a:gd name="T43" fmla="*/ 72 h 370"/>
              <a:gd name="T44" fmla="*/ 112 w 364"/>
              <a:gd name="T45" fmla="*/ 353 h 370"/>
              <a:gd name="T46" fmla="*/ 158 w 364"/>
              <a:gd name="T47" fmla="*/ 89 h 370"/>
              <a:gd name="T48" fmla="*/ 261 w 364"/>
              <a:gd name="T49" fmla="*/ 139 h 370"/>
              <a:gd name="T50" fmla="*/ 267 w 364"/>
              <a:gd name="T51" fmla="*/ 141 h 370"/>
              <a:gd name="T52" fmla="*/ 269 w 364"/>
              <a:gd name="T53" fmla="*/ 148 h 370"/>
              <a:gd name="T54" fmla="*/ 269 w 364"/>
              <a:gd name="T55" fmla="*/ 365 h 370"/>
              <a:gd name="T56" fmla="*/ 261 w 364"/>
              <a:gd name="T57" fmla="*/ 370 h 370"/>
              <a:gd name="T58" fmla="*/ 198 w 364"/>
              <a:gd name="T59" fmla="*/ 370 h 370"/>
              <a:gd name="T60" fmla="*/ 189 w 364"/>
              <a:gd name="T61" fmla="*/ 365 h 370"/>
              <a:gd name="T62" fmla="*/ 188 w 364"/>
              <a:gd name="T63" fmla="*/ 148 h 370"/>
              <a:gd name="T64" fmla="*/ 191 w 364"/>
              <a:gd name="T65" fmla="*/ 141 h 370"/>
              <a:gd name="T66" fmla="*/ 198 w 364"/>
              <a:gd name="T67" fmla="*/ 139 h 370"/>
              <a:gd name="T68" fmla="*/ 206 w 364"/>
              <a:gd name="T69" fmla="*/ 353 h 370"/>
              <a:gd name="T70" fmla="*/ 252 w 364"/>
              <a:gd name="T71" fmla="*/ 156 h 370"/>
              <a:gd name="T72" fmla="*/ 355 w 364"/>
              <a:gd name="T73" fmla="*/ 0 h 370"/>
              <a:gd name="T74" fmla="*/ 362 w 364"/>
              <a:gd name="T75" fmla="*/ 3 h 370"/>
              <a:gd name="T76" fmla="*/ 364 w 364"/>
              <a:gd name="T77" fmla="*/ 8 h 370"/>
              <a:gd name="T78" fmla="*/ 364 w 364"/>
              <a:gd name="T79" fmla="*/ 365 h 370"/>
              <a:gd name="T80" fmla="*/ 355 w 364"/>
              <a:gd name="T81" fmla="*/ 370 h 370"/>
              <a:gd name="T82" fmla="*/ 292 w 364"/>
              <a:gd name="T83" fmla="*/ 370 h 370"/>
              <a:gd name="T84" fmla="*/ 284 w 364"/>
              <a:gd name="T85" fmla="*/ 365 h 370"/>
              <a:gd name="T86" fmla="*/ 283 w 364"/>
              <a:gd name="T87" fmla="*/ 8 h 370"/>
              <a:gd name="T88" fmla="*/ 286 w 364"/>
              <a:gd name="T89" fmla="*/ 3 h 370"/>
              <a:gd name="T90" fmla="*/ 292 w 364"/>
              <a:gd name="T91" fmla="*/ 0 h 370"/>
              <a:gd name="T92" fmla="*/ 301 w 364"/>
              <a:gd name="T93" fmla="*/ 353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4" h="370">
                <a:moveTo>
                  <a:pt x="9" y="200"/>
                </a:moveTo>
                <a:lnTo>
                  <a:pt x="9" y="200"/>
                </a:lnTo>
                <a:lnTo>
                  <a:pt x="72" y="200"/>
                </a:lnTo>
                <a:lnTo>
                  <a:pt x="72" y="200"/>
                </a:lnTo>
                <a:lnTo>
                  <a:pt x="76" y="200"/>
                </a:lnTo>
                <a:lnTo>
                  <a:pt x="78" y="202"/>
                </a:lnTo>
                <a:lnTo>
                  <a:pt x="80" y="205"/>
                </a:lnTo>
                <a:lnTo>
                  <a:pt x="80" y="208"/>
                </a:lnTo>
                <a:lnTo>
                  <a:pt x="80" y="208"/>
                </a:lnTo>
                <a:lnTo>
                  <a:pt x="80" y="362"/>
                </a:lnTo>
                <a:lnTo>
                  <a:pt x="80" y="362"/>
                </a:lnTo>
                <a:lnTo>
                  <a:pt x="80" y="365"/>
                </a:lnTo>
                <a:lnTo>
                  <a:pt x="78" y="368"/>
                </a:lnTo>
                <a:lnTo>
                  <a:pt x="76" y="369"/>
                </a:lnTo>
                <a:lnTo>
                  <a:pt x="72" y="370"/>
                </a:lnTo>
                <a:lnTo>
                  <a:pt x="72" y="370"/>
                </a:lnTo>
                <a:lnTo>
                  <a:pt x="9" y="370"/>
                </a:lnTo>
                <a:lnTo>
                  <a:pt x="9" y="370"/>
                </a:lnTo>
                <a:lnTo>
                  <a:pt x="5" y="369"/>
                </a:lnTo>
                <a:lnTo>
                  <a:pt x="2" y="368"/>
                </a:lnTo>
                <a:lnTo>
                  <a:pt x="0" y="365"/>
                </a:lnTo>
                <a:lnTo>
                  <a:pt x="0" y="362"/>
                </a:lnTo>
                <a:lnTo>
                  <a:pt x="0" y="362"/>
                </a:lnTo>
                <a:lnTo>
                  <a:pt x="0" y="208"/>
                </a:lnTo>
                <a:lnTo>
                  <a:pt x="0" y="208"/>
                </a:lnTo>
                <a:lnTo>
                  <a:pt x="0" y="205"/>
                </a:lnTo>
                <a:lnTo>
                  <a:pt x="2" y="202"/>
                </a:lnTo>
                <a:lnTo>
                  <a:pt x="5" y="200"/>
                </a:lnTo>
                <a:lnTo>
                  <a:pt x="9" y="200"/>
                </a:lnTo>
                <a:lnTo>
                  <a:pt x="9" y="200"/>
                </a:lnTo>
                <a:close/>
                <a:moveTo>
                  <a:pt x="63" y="217"/>
                </a:moveTo>
                <a:lnTo>
                  <a:pt x="17" y="217"/>
                </a:lnTo>
                <a:lnTo>
                  <a:pt x="17" y="353"/>
                </a:lnTo>
                <a:lnTo>
                  <a:pt x="63" y="353"/>
                </a:lnTo>
                <a:lnTo>
                  <a:pt x="63" y="217"/>
                </a:lnTo>
                <a:lnTo>
                  <a:pt x="63" y="217"/>
                </a:lnTo>
                <a:close/>
                <a:moveTo>
                  <a:pt x="103" y="72"/>
                </a:moveTo>
                <a:lnTo>
                  <a:pt x="103" y="72"/>
                </a:lnTo>
                <a:lnTo>
                  <a:pt x="166" y="72"/>
                </a:lnTo>
                <a:lnTo>
                  <a:pt x="166" y="72"/>
                </a:lnTo>
                <a:lnTo>
                  <a:pt x="169" y="72"/>
                </a:lnTo>
                <a:lnTo>
                  <a:pt x="173" y="74"/>
                </a:lnTo>
                <a:lnTo>
                  <a:pt x="175" y="77"/>
                </a:lnTo>
                <a:lnTo>
                  <a:pt x="175" y="80"/>
                </a:lnTo>
                <a:lnTo>
                  <a:pt x="175" y="80"/>
                </a:lnTo>
                <a:lnTo>
                  <a:pt x="175" y="362"/>
                </a:lnTo>
                <a:lnTo>
                  <a:pt x="175" y="362"/>
                </a:lnTo>
                <a:lnTo>
                  <a:pt x="175" y="365"/>
                </a:lnTo>
                <a:lnTo>
                  <a:pt x="173" y="368"/>
                </a:lnTo>
                <a:lnTo>
                  <a:pt x="169" y="369"/>
                </a:lnTo>
                <a:lnTo>
                  <a:pt x="166" y="370"/>
                </a:lnTo>
                <a:lnTo>
                  <a:pt x="166" y="370"/>
                </a:lnTo>
                <a:lnTo>
                  <a:pt x="103" y="370"/>
                </a:lnTo>
                <a:lnTo>
                  <a:pt x="103" y="370"/>
                </a:lnTo>
                <a:lnTo>
                  <a:pt x="100" y="369"/>
                </a:lnTo>
                <a:lnTo>
                  <a:pt x="97" y="368"/>
                </a:lnTo>
                <a:lnTo>
                  <a:pt x="94" y="365"/>
                </a:lnTo>
                <a:lnTo>
                  <a:pt x="94" y="362"/>
                </a:lnTo>
                <a:lnTo>
                  <a:pt x="94" y="362"/>
                </a:lnTo>
                <a:lnTo>
                  <a:pt x="94" y="80"/>
                </a:lnTo>
                <a:lnTo>
                  <a:pt x="94" y="80"/>
                </a:lnTo>
                <a:lnTo>
                  <a:pt x="94" y="77"/>
                </a:lnTo>
                <a:lnTo>
                  <a:pt x="97" y="74"/>
                </a:lnTo>
                <a:lnTo>
                  <a:pt x="100" y="72"/>
                </a:lnTo>
                <a:lnTo>
                  <a:pt x="103" y="72"/>
                </a:lnTo>
                <a:lnTo>
                  <a:pt x="103" y="72"/>
                </a:lnTo>
                <a:close/>
                <a:moveTo>
                  <a:pt x="158" y="89"/>
                </a:moveTo>
                <a:lnTo>
                  <a:pt x="112" y="89"/>
                </a:lnTo>
                <a:lnTo>
                  <a:pt x="112" y="353"/>
                </a:lnTo>
                <a:lnTo>
                  <a:pt x="158" y="353"/>
                </a:lnTo>
                <a:lnTo>
                  <a:pt x="158" y="89"/>
                </a:lnTo>
                <a:lnTo>
                  <a:pt x="158" y="89"/>
                </a:lnTo>
                <a:close/>
                <a:moveTo>
                  <a:pt x="198" y="139"/>
                </a:moveTo>
                <a:lnTo>
                  <a:pt x="198" y="139"/>
                </a:lnTo>
                <a:lnTo>
                  <a:pt x="261" y="139"/>
                </a:lnTo>
                <a:lnTo>
                  <a:pt x="261" y="139"/>
                </a:lnTo>
                <a:lnTo>
                  <a:pt x="264" y="140"/>
                </a:lnTo>
                <a:lnTo>
                  <a:pt x="267" y="141"/>
                </a:lnTo>
                <a:lnTo>
                  <a:pt x="269" y="144"/>
                </a:lnTo>
                <a:lnTo>
                  <a:pt x="269" y="148"/>
                </a:lnTo>
                <a:lnTo>
                  <a:pt x="269" y="148"/>
                </a:lnTo>
                <a:lnTo>
                  <a:pt x="269" y="362"/>
                </a:lnTo>
                <a:lnTo>
                  <a:pt x="269" y="362"/>
                </a:lnTo>
                <a:lnTo>
                  <a:pt x="269" y="365"/>
                </a:lnTo>
                <a:lnTo>
                  <a:pt x="267" y="368"/>
                </a:lnTo>
                <a:lnTo>
                  <a:pt x="264" y="369"/>
                </a:lnTo>
                <a:lnTo>
                  <a:pt x="261" y="370"/>
                </a:lnTo>
                <a:lnTo>
                  <a:pt x="261" y="370"/>
                </a:lnTo>
                <a:lnTo>
                  <a:pt x="198" y="370"/>
                </a:lnTo>
                <a:lnTo>
                  <a:pt x="198" y="370"/>
                </a:lnTo>
                <a:lnTo>
                  <a:pt x="193" y="369"/>
                </a:lnTo>
                <a:lnTo>
                  <a:pt x="191" y="368"/>
                </a:lnTo>
                <a:lnTo>
                  <a:pt x="189" y="365"/>
                </a:lnTo>
                <a:lnTo>
                  <a:pt x="188" y="362"/>
                </a:lnTo>
                <a:lnTo>
                  <a:pt x="188" y="362"/>
                </a:lnTo>
                <a:lnTo>
                  <a:pt x="188" y="148"/>
                </a:lnTo>
                <a:lnTo>
                  <a:pt x="188" y="148"/>
                </a:lnTo>
                <a:lnTo>
                  <a:pt x="189" y="144"/>
                </a:lnTo>
                <a:lnTo>
                  <a:pt x="191" y="141"/>
                </a:lnTo>
                <a:lnTo>
                  <a:pt x="193" y="140"/>
                </a:lnTo>
                <a:lnTo>
                  <a:pt x="198" y="139"/>
                </a:lnTo>
                <a:lnTo>
                  <a:pt x="198" y="139"/>
                </a:lnTo>
                <a:close/>
                <a:moveTo>
                  <a:pt x="252" y="156"/>
                </a:moveTo>
                <a:lnTo>
                  <a:pt x="206" y="156"/>
                </a:lnTo>
                <a:lnTo>
                  <a:pt x="206" y="353"/>
                </a:lnTo>
                <a:lnTo>
                  <a:pt x="252" y="353"/>
                </a:lnTo>
                <a:lnTo>
                  <a:pt x="252" y="156"/>
                </a:lnTo>
                <a:lnTo>
                  <a:pt x="252" y="156"/>
                </a:lnTo>
                <a:close/>
                <a:moveTo>
                  <a:pt x="292" y="0"/>
                </a:moveTo>
                <a:lnTo>
                  <a:pt x="292" y="0"/>
                </a:lnTo>
                <a:lnTo>
                  <a:pt x="355" y="0"/>
                </a:lnTo>
                <a:lnTo>
                  <a:pt x="355" y="0"/>
                </a:lnTo>
                <a:lnTo>
                  <a:pt x="359" y="1"/>
                </a:lnTo>
                <a:lnTo>
                  <a:pt x="362" y="3"/>
                </a:lnTo>
                <a:lnTo>
                  <a:pt x="364" y="5"/>
                </a:lnTo>
                <a:lnTo>
                  <a:pt x="364" y="8"/>
                </a:lnTo>
                <a:lnTo>
                  <a:pt x="364" y="8"/>
                </a:lnTo>
                <a:lnTo>
                  <a:pt x="364" y="362"/>
                </a:lnTo>
                <a:lnTo>
                  <a:pt x="364" y="362"/>
                </a:lnTo>
                <a:lnTo>
                  <a:pt x="364" y="365"/>
                </a:lnTo>
                <a:lnTo>
                  <a:pt x="362" y="368"/>
                </a:lnTo>
                <a:lnTo>
                  <a:pt x="359" y="369"/>
                </a:lnTo>
                <a:lnTo>
                  <a:pt x="355" y="370"/>
                </a:lnTo>
                <a:lnTo>
                  <a:pt x="355" y="370"/>
                </a:lnTo>
                <a:lnTo>
                  <a:pt x="292" y="370"/>
                </a:lnTo>
                <a:lnTo>
                  <a:pt x="292" y="370"/>
                </a:lnTo>
                <a:lnTo>
                  <a:pt x="288" y="369"/>
                </a:lnTo>
                <a:lnTo>
                  <a:pt x="286" y="368"/>
                </a:lnTo>
                <a:lnTo>
                  <a:pt x="284" y="365"/>
                </a:lnTo>
                <a:lnTo>
                  <a:pt x="283" y="362"/>
                </a:lnTo>
                <a:lnTo>
                  <a:pt x="283" y="362"/>
                </a:lnTo>
                <a:lnTo>
                  <a:pt x="283" y="8"/>
                </a:lnTo>
                <a:lnTo>
                  <a:pt x="283" y="8"/>
                </a:lnTo>
                <a:lnTo>
                  <a:pt x="284" y="5"/>
                </a:lnTo>
                <a:lnTo>
                  <a:pt x="286" y="3"/>
                </a:lnTo>
                <a:lnTo>
                  <a:pt x="288" y="1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347" y="17"/>
                </a:moveTo>
                <a:lnTo>
                  <a:pt x="301" y="17"/>
                </a:lnTo>
                <a:lnTo>
                  <a:pt x="301" y="353"/>
                </a:lnTo>
                <a:lnTo>
                  <a:pt x="347" y="353"/>
                </a:lnTo>
                <a:lnTo>
                  <a:pt x="347" y="17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1" name="Freeform 220">
            <a:extLst>
              <a:ext uri="{FF2B5EF4-FFF2-40B4-BE49-F238E27FC236}">
                <a16:creationId xmlns:a16="http://schemas.microsoft.com/office/drawing/2014/main" xmlns="" id="{9FE4F5EC-13C8-4279-B17D-8703AA3EB00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785733" y="299250"/>
            <a:ext cx="384496" cy="335318"/>
          </a:xfrm>
          <a:custGeom>
            <a:avLst/>
            <a:gdLst>
              <a:gd name="T0" fmla="*/ 16 w 346"/>
              <a:gd name="T1" fmla="*/ 4 h 300"/>
              <a:gd name="T2" fmla="*/ 5 w 346"/>
              <a:gd name="T3" fmla="*/ 0 h 300"/>
              <a:gd name="T4" fmla="*/ 0 w 346"/>
              <a:gd name="T5" fmla="*/ 292 h 300"/>
              <a:gd name="T6" fmla="*/ 8 w 346"/>
              <a:gd name="T7" fmla="*/ 300 h 300"/>
              <a:gd name="T8" fmla="*/ 345 w 346"/>
              <a:gd name="T9" fmla="*/ 296 h 300"/>
              <a:gd name="T10" fmla="*/ 341 w 346"/>
              <a:gd name="T11" fmla="*/ 285 h 300"/>
              <a:gd name="T12" fmla="*/ 45 w 346"/>
              <a:gd name="T13" fmla="*/ 228 h 300"/>
              <a:gd name="T14" fmla="*/ 69 w 346"/>
              <a:gd name="T15" fmla="*/ 231 h 300"/>
              <a:gd name="T16" fmla="*/ 85 w 346"/>
              <a:gd name="T17" fmla="*/ 222 h 300"/>
              <a:gd name="T18" fmla="*/ 93 w 346"/>
              <a:gd name="T19" fmla="*/ 199 h 300"/>
              <a:gd name="T20" fmla="*/ 148 w 346"/>
              <a:gd name="T21" fmla="*/ 139 h 300"/>
              <a:gd name="T22" fmla="*/ 184 w 346"/>
              <a:gd name="T23" fmla="*/ 159 h 300"/>
              <a:gd name="T24" fmla="*/ 183 w 346"/>
              <a:gd name="T25" fmla="*/ 177 h 300"/>
              <a:gd name="T26" fmla="*/ 198 w 346"/>
              <a:gd name="T27" fmla="*/ 196 h 300"/>
              <a:gd name="T28" fmla="*/ 216 w 346"/>
              <a:gd name="T29" fmla="*/ 200 h 300"/>
              <a:gd name="T30" fmla="*/ 233 w 346"/>
              <a:gd name="T31" fmla="*/ 193 h 300"/>
              <a:gd name="T32" fmla="*/ 244 w 346"/>
              <a:gd name="T33" fmla="*/ 178 h 300"/>
              <a:gd name="T34" fmla="*/ 291 w 346"/>
              <a:gd name="T35" fmla="*/ 112 h 300"/>
              <a:gd name="T36" fmla="*/ 308 w 346"/>
              <a:gd name="T37" fmla="*/ 112 h 300"/>
              <a:gd name="T38" fmla="*/ 328 w 346"/>
              <a:gd name="T39" fmla="*/ 98 h 300"/>
              <a:gd name="T40" fmla="*/ 332 w 346"/>
              <a:gd name="T41" fmla="*/ 86 h 300"/>
              <a:gd name="T42" fmla="*/ 326 w 346"/>
              <a:gd name="T43" fmla="*/ 63 h 300"/>
              <a:gd name="T44" fmla="*/ 310 w 346"/>
              <a:gd name="T45" fmla="*/ 52 h 300"/>
              <a:gd name="T46" fmla="*/ 287 w 346"/>
              <a:gd name="T47" fmla="*/ 53 h 300"/>
              <a:gd name="T48" fmla="*/ 273 w 346"/>
              <a:gd name="T49" fmla="*/ 66 h 300"/>
              <a:gd name="T50" fmla="*/ 270 w 346"/>
              <a:gd name="T51" fmla="*/ 90 h 300"/>
              <a:gd name="T52" fmla="*/ 215 w 346"/>
              <a:gd name="T53" fmla="*/ 137 h 300"/>
              <a:gd name="T54" fmla="*/ 184 w 346"/>
              <a:gd name="T55" fmla="*/ 118 h 300"/>
              <a:gd name="T56" fmla="*/ 184 w 346"/>
              <a:gd name="T57" fmla="*/ 101 h 300"/>
              <a:gd name="T58" fmla="*/ 170 w 346"/>
              <a:gd name="T59" fmla="*/ 81 h 300"/>
              <a:gd name="T60" fmla="*/ 146 w 346"/>
              <a:gd name="T61" fmla="*/ 78 h 300"/>
              <a:gd name="T62" fmla="*/ 127 w 346"/>
              <a:gd name="T63" fmla="*/ 93 h 300"/>
              <a:gd name="T64" fmla="*/ 123 w 346"/>
              <a:gd name="T65" fmla="*/ 116 h 300"/>
              <a:gd name="T66" fmla="*/ 63 w 346"/>
              <a:gd name="T67" fmla="*/ 170 h 300"/>
              <a:gd name="T68" fmla="*/ 47 w 346"/>
              <a:gd name="T69" fmla="*/ 173 h 300"/>
              <a:gd name="T70" fmla="*/ 32 w 346"/>
              <a:gd name="T71" fmla="*/ 191 h 300"/>
              <a:gd name="T72" fmla="*/ 33 w 346"/>
              <a:gd name="T73" fmla="*/ 215 h 300"/>
              <a:gd name="T74" fmla="*/ 288 w 346"/>
              <a:gd name="T75" fmla="*/ 75 h 300"/>
              <a:gd name="T76" fmla="*/ 296 w 346"/>
              <a:gd name="T77" fmla="*/ 67 h 300"/>
              <a:gd name="T78" fmla="*/ 308 w 346"/>
              <a:gd name="T79" fmla="*/ 68 h 300"/>
              <a:gd name="T80" fmla="*/ 314 w 346"/>
              <a:gd name="T81" fmla="*/ 89 h 300"/>
              <a:gd name="T82" fmla="*/ 305 w 346"/>
              <a:gd name="T83" fmla="*/ 97 h 300"/>
              <a:gd name="T84" fmla="*/ 289 w 346"/>
              <a:gd name="T85" fmla="*/ 90 h 300"/>
              <a:gd name="T86" fmla="*/ 288 w 346"/>
              <a:gd name="T87" fmla="*/ 75 h 300"/>
              <a:gd name="T88" fmla="*/ 205 w 346"/>
              <a:gd name="T89" fmla="*/ 156 h 300"/>
              <a:gd name="T90" fmla="*/ 221 w 346"/>
              <a:gd name="T91" fmla="*/ 155 h 300"/>
              <a:gd name="T92" fmla="*/ 228 w 346"/>
              <a:gd name="T93" fmla="*/ 164 h 300"/>
              <a:gd name="T94" fmla="*/ 223 w 346"/>
              <a:gd name="T95" fmla="*/ 180 h 300"/>
              <a:gd name="T96" fmla="*/ 207 w 346"/>
              <a:gd name="T97" fmla="*/ 181 h 300"/>
              <a:gd name="T98" fmla="*/ 200 w 346"/>
              <a:gd name="T99" fmla="*/ 173 h 300"/>
              <a:gd name="T100" fmla="*/ 141 w 346"/>
              <a:gd name="T101" fmla="*/ 101 h 300"/>
              <a:gd name="T102" fmla="*/ 156 w 346"/>
              <a:gd name="T103" fmla="*/ 93 h 300"/>
              <a:gd name="T104" fmla="*/ 169 w 346"/>
              <a:gd name="T105" fmla="*/ 104 h 300"/>
              <a:gd name="T106" fmla="*/ 158 w 346"/>
              <a:gd name="T107" fmla="*/ 123 h 300"/>
              <a:gd name="T108" fmla="*/ 142 w 346"/>
              <a:gd name="T109" fmla="*/ 117 h 300"/>
              <a:gd name="T110" fmla="*/ 141 w 346"/>
              <a:gd name="T111" fmla="*/ 101 h 300"/>
              <a:gd name="T112" fmla="*/ 57 w 346"/>
              <a:gd name="T113" fmla="*/ 187 h 300"/>
              <a:gd name="T114" fmla="*/ 69 w 346"/>
              <a:gd name="T115" fmla="*/ 188 h 300"/>
              <a:gd name="T116" fmla="*/ 75 w 346"/>
              <a:gd name="T117" fmla="*/ 209 h 300"/>
              <a:gd name="T118" fmla="*/ 65 w 346"/>
              <a:gd name="T119" fmla="*/ 216 h 300"/>
              <a:gd name="T120" fmla="*/ 50 w 346"/>
              <a:gd name="T121" fmla="*/ 210 h 300"/>
              <a:gd name="T122" fmla="*/ 48 w 346"/>
              <a:gd name="T123" fmla="*/ 19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6" h="300">
                <a:moveTo>
                  <a:pt x="338" y="284"/>
                </a:moveTo>
                <a:lnTo>
                  <a:pt x="16" y="284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1" y="4"/>
                </a:lnTo>
                <a:lnTo>
                  <a:pt x="0" y="8"/>
                </a:lnTo>
                <a:lnTo>
                  <a:pt x="0" y="292"/>
                </a:lnTo>
                <a:lnTo>
                  <a:pt x="0" y="292"/>
                </a:lnTo>
                <a:lnTo>
                  <a:pt x="0" y="292"/>
                </a:lnTo>
                <a:lnTo>
                  <a:pt x="1" y="296"/>
                </a:lnTo>
                <a:lnTo>
                  <a:pt x="2" y="298"/>
                </a:lnTo>
                <a:lnTo>
                  <a:pt x="5" y="300"/>
                </a:lnTo>
                <a:lnTo>
                  <a:pt x="8" y="300"/>
                </a:lnTo>
                <a:lnTo>
                  <a:pt x="338" y="300"/>
                </a:lnTo>
                <a:lnTo>
                  <a:pt x="338" y="300"/>
                </a:lnTo>
                <a:lnTo>
                  <a:pt x="341" y="300"/>
                </a:lnTo>
                <a:lnTo>
                  <a:pt x="344" y="298"/>
                </a:lnTo>
                <a:lnTo>
                  <a:pt x="345" y="296"/>
                </a:lnTo>
                <a:lnTo>
                  <a:pt x="346" y="292"/>
                </a:lnTo>
                <a:lnTo>
                  <a:pt x="346" y="292"/>
                </a:lnTo>
                <a:lnTo>
                  <a:pt x="345" y="289"/>
                </a:lnTo>
                <a:lnTo>
                  <a:pt x="344" y="286"/>
                </a:lnTo>
                <a:lnTo>
                  <a:pt x="341" y="285"/>
                </a:lnTo>
                <a:lnTo>
                  <a:pt x="338" y="284"/>
                </a:lnTo>
                <a:lnTo>
                  <a:pt x="338" y="284"/>
                </a:lnTo>
                <a:close/>
                <a:moveTo>
                  <a:pt x="45" y="228"/>
                </a:moveTo>
                <a:lnTo>
                  <a:pt x="45" y="228"/>
                </a:lnTo>
                <a:lnTo>
                  <a:pt x="45" y="228"/>
                </a:lnTo>
                <a:lnTo>
                  <a:pt x="45" y="228"/>
                </a:lnTo>
                <a:lnTo>
                  <a:pt x="52" y="231"/>
                </a:lnTo>
                <a:lnTo>
                  <a:pt x="57" y="233"/>
                </a:lnTo>
                <a:lnTo>
                  <a:pt x="64" y="233"/>
                </a:lnTo>
                <a:lnTo>
                  <a:pt x="69" y="231"/>
                </a:lnTo>
                <a:lnTo>
                  <a:pt x="69" y="231"/>
                </a:lnTo>
                <a:lnTo>
                  <a:pt x="69" y="231"/>
                </a:lnTo>
                <a:lnTo>
                  <a:pt x="76" y="229"/>
                </a:lnTo>
                <a:lnTo>
                  <a:pt x="80" y="226"/>
                </a:lnTo>
                <a:lnTo>
                  <a:pt x="85" y="222"/>
                </a:lnTo>
                <a:lnTo>
                  <a:pt x="89" y="217"/>
                </a:lnTo>
                <a:lnTo>
                  <a:pt x="89" y="217"/>
                </a:lnTo>
                <a:lnTo>
                  <a:pt x="91" y="211"/>
                </a:lnTo>
                <a:lnTo>
                  <a:pt x="93" y="205"/>
                </a:lnTo>
                <a:lnTo>
                  <a:pt x="93" y="199"/>
                </a:lnTo>
                <a:lnTo>
                  <a:pt x="92" y="193"/>
                </a:lnTo>
                <a:lnTo>
                  <a:pt x="91" y="191"/>
                </a:lnTo>
                <a:lnTo>
                  <a:pt x="144" y="138"/>
                </a:lnTo>
                <a:lnTo>
                  <a:pt x="144" y="138"/>
                </a:lnTo>
                <a:lnTo>
                  <a:pt x="148" y="139"/>
                </a:lnTo>
                <a:lnTo>
                  <a:pt x="153" y="140"/>
                </a:lnTo>
                <a:lnTo>
                  <a:pt x="158" y="140"/>
                </a:lnTo>
                <a:lnTo>
                  <a:pt x="163" y="139"/>
                </a:lnTo>
                <a:lnTo>
                  <a:pt x="165" y="138"/>
                </a:lnTo>
                <a:lnTo>
                  <a:pt x="184" y="159"/>
                </a:lnTo>
                <a:lnTo>
                  <a:pt x="184" y="159"/>
                </a:lnTo>
                <a:lnTo>
                  <a:pt x="183" y="163"/>
                </a:lnTo>
                <a:lnTo>
                  <a:pt x="182" y="167"/>
                </a:lnTo>
                <a:lnTo>
                  <a:pt x="182" y="172"/>
                </a:lnTo>
                <a:lnTo>
                  <a:pt x="183" y="177"/>
                </a:lnTo>
                <a:lnTo>
                  <a:pt x="183" y="177"/>
                </a:lnTo>
                <a:lnTo>
                  <a:pt x="185" y="183"/>
                </a:lnTo>
                <a:lnTo>
                  <a:pt x="189" y="187"/>
                </a:lnTo>
                <a:lnTo>
                  <a:pt x="193" y="192"/>
                </a:lnTo>
                <a:lnTo>
                  <a:pt x="198" y="196"/>
                </a:lnTo>
                <a:lnTo>
                  <a:pt x="198" y="196"/>
                </a:lnTo>
                <a:lnTo>
                  <a:pt x="198" y="196"/>
                </a:lnTo>
                <a:lnTo>
                  <a:pt x="204" y="198"/>
                </a:lnTo>
                <a:lnTo>
                  <a:pt x="209" y="200"/>
                </a:lnTo>
                <a:lnTo>
                  <a:pt x="216" y="200"/>
                </a:lnTo>
                <a:lnTo>
                  <a:pt x="221" y="199"/>
                </a:lnTo>
                <a:lnTo>
                  <a:pt x="222" y="199"/>
                </a:lnTo>
                <a:lnTo>
                  <a:pt x="222" y="199"/>
                </a:lnTo>
                <a:lnTo>
                  <a:pt x="228" y="197"/>
                </a:lnTo>
                <a:lnTo>
                  <a:pt x="233" y="193"/>
                </a:lnTo>
                <a:lnTo>
                  <a:pt x="238" y="189"/>
                </a:lnTo>
                <a:lnTo>
                  <a:pt x="241" y="184"/>
                </a:lnTo>
                <a:lnTo>
                  <a:pt x="241" y="184"/>
                </a:lnTo>
                <a:lnTo>
                  <a:pt x="241" y="184"/>
                </a:lnTo>
                <a:lnTo>
                  <a:pt x="244" y="178"/>
                </a:lnTo>
                <a:lnTo>
                  <a:pt x="245" y="173"/>
                </a:lnTo>
                <a:lnTo>
                  <a:pt x="245" y="166"/>
                </a:lnTo>
                <a:lnTo>
                  <a:pt x="244" y="161"/>
                </a:lnTo>
                <a:lnTo>
                  <a:pt x="244" y="159"/>
                </a:lnTo>
                <a:lnTo>
                  <a:pt x="291" y="112"/>
                </a:lnTo>
                <a:lnTo>
                  <a:pt x="291" y="112"/>
                </a:lnTo>
                <a:lnTo>
                  <a:pt x="295" y="113"/>
                </a:lnTo>
                <a:lnTo>
                  <a:pt x="300" y="113"/>
                </a:lnTo>
                <a:lnTo>
                  <a:pt x="304" y="113"/>
                </a:lnTo>
                <a:lnTo>
                  <a:pt x="308" y="112"/>
                </a:lnTo>
                <a:lnTo>
                  <a:pt x="308" y="112"/>
                </a:lnTo>
                <a:lnTo>
                  <a:pt x="315" y="110"/>
                </a:lnTo>
                <a:lnTo>
                  <a:pt x="319" y="106"/>
                </a:lnTo>
                <a:lnTo>
                  <a:pt x="325" y="102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30" y="91"/>
                </a:lnTo>
                <a:lnTo>
                  <a:pt x="332" y="86"/>
                </a:lnTo>
                <a:lnTo>
                  <a:pt x="332" y="79"/>
                </a:lnTo>
                <a:lnTo>
                  <a:pt x="331" y="74"/>
                </a:lnTo>
                <a:lnTo>
                  <a:pt x="331" y="74"/>
                </a:lnTo>
                <a:lnTo>
                  <a:pt x="329" y="68"/>
                </a:lnTo>
                <a:lnTo>
                  <a:pt x="326" y="63"/>
                </a:lnTo>
                <a:lnTo>
                  <a:pt x="321" y="59"/>
                </a:lnTo>
                <a:lnTo>
                  <a:pt x="316" y="54"/>
                </a:lnTo>
                <a:lnTo>
                  <a:pt x="316" y="54"/>
                </a:lnTo>
                <a:lnTo>
                  <a:pt x="316" y="54"/>
                </a:lnTo>
                <a:lnTo>
                  <a:pt x="310" y="52"/>
                </a:lnTo>
                <a:lnTo>
                  <a:pt x="305" y="51"/>
                </a:lnTo>
                <a:lnTo>
                  <a:pt x="298" y="50"/>
                </a:lnTo>
                <a:lnTo>
                  <a:pt x="292" y="51"/>
                </a:lnTo>
                <a:lnTo>
                  <a:pt x="292" y="51"/>
                </a:lnTo>
                <a:lnTo>
                  <a:pt x="287" y="53"/>
                </a:lnTo>
                <a:lnTo>
                  <a:pt x="282" y="56"/>
                </a:lnTo>
                <a:lnTo>
                  <a:pt x="277" y="61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1" y="72"/>
                </a:lnTo>
                <a:lnTo>
                  <a:pt x="269" y="78"/>
                </a:lnTo>
                <a:lnTo>
                  <a:pt x="269" y="84"/>
                </a:lnTo>
                <a:lnTo>
                  <a:pt x="270" y="90"/>
                </a:lnTo>
                <a:lnTo>
                  <a:pt x="271" y="92"/>
                </a:lnTo>
                <a:lnTo>
                  <a:pt x="225" y="139"/>
                </a:lnTo>
                <a:lnTo>
                  <a:pt x="225" y="139"/>
                </a:lnTo>
                <a:lnTo>
                  <a:pt x="219" y="138"/>
                </a:lnTo>
                <a:lnTo>
                  <a:pt x="215" y="137"/>
                </a:lnTo>
                <a:lnTo>
                  <a:pt x="206" y="138"/>
                </a:lnTo>
                <a:lnTo>
                  <a:pt x="206" y="138"/>
                </a:lnTo>
                <a:lnTo>
                  <a:pt x="204" y="139"/>
                </a:lnTo>
                <a:lnTo>
                  <a:pt x="184" y="118"/>
                </a:lnTo>
                <a:lnTo>
                  <a:pt x="184" y="118"/>
                </a:lnTo>
                <a:lnTo>
                  <a:pt x="185" y="114"/>
                </a:lnTo>
                <a:lnTo>
                  <a:pt x="185" y="110"/>
                </a:lnTo>
                <a:lnTo>
                  <a:pt x="185" y="105"/>
                </a:lnTo>
                <a:lnTo>
                  <a:pt x="184" y="101"/>
                </a:lnTo>
                <a:lnTo>
                  <a:pt x="184" y="101"/>
                </a:lnTo>
                <a:lnTo>
                  <a:pt x="182" y="95"/>
                </a:lnTo>
                <a:lnTo>
                  <a:pt x="179" y="90"/>
                </a:lnTo>
                <a:lnTo>
                  <a:pt x="175" y="85"/>
                </a:lnTo>
                <a:lnTo>
                  <a:pt x="170" y="81"/>
                </a:lnTo>
                <a:lnTo>
                  <a:pt x="170" y="81"/>
                </a:lnTo>
                <a:lnTo>
                  <a:pt x="164" y="79"/>
                </a:lnTo>
                <a:lnTo>
                  <a:pt x="158" y="77"/>
                </a:lnTo>
                <a:lnTo>
                  <a:pt x="152" y="77"/>
                </a:lnTo>
                <a:lnTo>
                  <a:pt x="146" y="78"/>
                </a:lnTo>
                <a:lnTo>
                  <a:pt x="146" y="78"/>
                </a:lnTo>
                <a:lnTo>
                  <a:pt x="141" y="80"/>
                </a:lnTo>
                <a:lnTo>
                  <a:pt x="135" y="84"/>
                </a:lnTo>
                <a:lnTo>
                  <a:pt x="131" y="88"/>
                </a:lnTo>
                <a:lnTo>
                  <a:pt x="127" y="93"/>
                </a:lnTo>
                <a:lnTo>
                  <a:pt x="127" y="93"/>
                </a:lnTo>
                <a:lnTo>
                  <a:pt x="127" y="93"/>
                </a:lnTo>
                <a:lnTo>
                  <a:pt x="125" y="99"/>
                </a:lnTo>
                <a:lnTo>
                  <a:pt x="123" y="104"/>
                </a:lnTo>
                <a:lnTo>
                  <a:pt x="122" y="111"/>
                </a:lnTo>
                <a:lnTo>
                  <a:pt x="123" y="116"/>
                </a:lnTo>
                <a:lnTo>
                  <a:pt x="125" y="118"/>
                </a:lnTo>
                <a:lnTo>
                  <a:pt x="71" y="172"/>
                </a:lnTo>
                <a:lnTo>
                  <a:pt x="71" y="172"/>
                </a:lnTo>
                <a:lnTo>
                  <a:pt x="67" y="171"/>
                </a:lnTo>
                <a:lnTo>
                  <a:pt x="63" y="170"/>
                </a:lnTo>
                <a:lnTo>
                  <a:pt x="58" y="170"/>
                </a:lnTo>
                <a:lnTo>
                  <a:pt x="54" y="171"/>
                </a:lnTo>
                <a:lnTo>
                  <a:pt x="54" y="171"/>
                </a:lnTo>
                <a:lnTo>
                  <a:pt x="54" y="171"/>
                </a:lnTo>
                <a:lnTo>
                  <a:pt x="47" y="173"/>
                </a:lnTo>
                <a:lnTo>
                  <a:pt x="43" y="176"/>
                </a:lnTo>
                <a:lnTo>
                  <a:pt x="38" y="180"/>
                </a:lnTo>
                <a:lnTo>
                  <a:pt x="34" y="186"/>
                </a:lnTo>
                <a:lnTo>
                  <a:pt x="34" y="186"/>
                </a:lnTo>
                <a:lnTo>
                  <a:pt x="32" y="191"/>
                </a:lnTo>
                <a:lnTo>
                  <a:pt x="30" y="198"/>
                </a:lnTo>
                <a:lnTo>
                  <a:pt x="30" y="203"/>
                </a:lnTo>
                <a:lnTo>
                  <a:pt x="31" y="210"/>
                </a:lnTo>
                <a:lnTo>
                  <a:pt x="31" y="210"/>
                </a:lnTo>
                <a:lnTo>
                  <a:pt x="33" y="215"/>
                </a:lnTo>
                <a:lnTo>
                  <a:pt x="36" y="220"/>
                </a:lnTo>
                <a:lnTo>
                  <a:pt x="40" y="225"/>
                </a:lnTo>
                <a:lnTo>
                  <a:pt x="45" y="228"/>
                </a:lnTo>
                <a:lnTo>
                  <a:pt x="45" y="228"/>
                </a:lnTo>
                <a:close/>
                <a:moveTo>
                  <a:pt x="288" y="75"/>
                </a:moveTo>
                <a:lnTo>
                  <a:pt x="288" y="75"/>
                </a:lnTo>
                <a:lnTo>
                  <a:pt x="288" y="74"/>
                </a:lnTo>
                <a:lnTo>
                  <a:pt x="288" y="74"/>
                </a:lnTo>
                <a:lnTo>
                  <a:pt x="292" y="70"/>
                </a:lnTo>
                <a:lnTo>
                  <a:pt x="296" y="67"/>
                </a:lnTo>
                <a:lnTo>
                  <a:pt x="296" y="67"/>
                </a:lnTo>
                <a:lnTo>
                  <a:pt x="302" y="67"/>
                </a:lnTo>
                <a:lnTo>
                  <a:pt x="307" y="68"/>
                </a:lnTo>
                <a:lnTo>
                  <a:pt x="308" y="68"/>
                </a:lnTo>
                <a:lnTo>
                  <a:pt x="308" y="68"/>
                </a:lnTo>
                <a:lnTo>
                  <a:pt x="313" y="73"/>
                </a:lnTo>
                <a:lnTo>
                  <a:pt x="315" y="78"/>
                </a:lnTo>
                <a:lnTo>
                  <a:pt x="315" y="78"/>
                </a:lnTo>
                <a:lnTo>
                  <a:pt x="316" y="84"/>
                </a:lnTo>
                <a:lnTo>
                  <a:pt x="314" y="89"/>
                </a:lnTo>
                <a:lnTo>
                  <a:pt x="314" y="89"/>
                </a:lnTo>
                <a:lnTo>
                  <a:pt x="314" y="89"/>
                </a:lnTo>
                <a:lnTo>
                  <a:pt x="309" y="93"/>
                </a:lnTo>
                <a:lnTo>
                  <a:pt x="305" y="97"/>
                </a:lnTo>
                <a:lnTo>
                  <a:pt x="305" y="97"/>
                </a:lnTo>
                <a:lnTo>
                  <a:pt x="300" y="97"/>
                </a:lnTo>
                <a:lnTo>
                  <a:pt x="294" y="95"/>
                </a:lnTo>
                <a:lnTo>
                  <a:pt x="293" y="95"/>
                </a:lnTo>
                <a:lnTo>
                  <a:pt x="293" y="95"/>
                </a:lnTo>
                <a:lnTo>
                  <a:pt x="289" y="90"/>
                </a:lnTo>
                <a:lnTo>
                  <a:pt x="287" y="86"/>
                </a:lnTo>
                <a:lnTo>
                  <a:pt x="287" y="86"/>
                </a:lnTo>
                <a:lnTo>
                  <a:pt x="285" y="80"/>
                </a:lnTo>
                <a:lnTo>
                  <a:pt x="288" y="75"/>
                </a:lnTo>
                <a:lnTo>
                  <a:pt x="288" y="75"/>
                </a:lnTo>
                <a:close/>
                <a:moveTo>
                  <a:pt x="201" y="162"/>
                </a:moveTo>
                <a:lnTo>
                  <a:pt x="201" y="162"/>
                </a:lnTo>
                <a:lnTo>
                  <a:pt x="201" y="161"/>
                </a:lnTo>
                <a:lnTo>
                  <a:pt x="201" y="161"/>
                </a:lnTo>
                <a:lnTo>
                  <a:pt x="205" y="156"/>
                </a:lnTo>
                <a:lnTo>
                  <a:pt x="210" y="154"/>
                </a:lnTo>
                <a:lnTo>
                  <a:pt x="210" y="154"/>
                </a:lnTo>
                <a:lnTo>
                  <a:pt x="210" y="154"/>
                </a:lnTo>
                <a:lnTo>
                  <a:pt x="216" y="153"/>
                </a:lnTo>
                <a:lnTo>
                  <a:pt x="221" y="155"/>
                </a:lnTo>
                <a:lnTo>
                  <a:pt x="221" y="155"/>
                </a:lnTo>
                <a:lnTo>
                  <a:pt x="221" y="155"/>
                </a:lnTo>
                <a:lnTo>
                  <a:pt x="226" y="160"/>
                </a:lnTo>
                <a:lnTo>
                  <a:pt x="228" y="164"/>
                </a:lnTo>
                <a:lnTo>
                  <a:pt x="228" y="164"/>
                </a:lnTo>
                <a:lnTo>
                  <a:pt x="229" y="171"/>
                </a:lnTo>
                <a:lnTo>
                  <a:pt x="227" y="176"/>
                </a:lnTo>
                <a:lnTo>
                  <a:pt x="227" y="176"/>
                </a:lnTo>
                <a:lnTo>
                  <a:pt x="227" y="176"/>
                </a:lnTo>
                <a:lnTo>
                  <a:pt x="223" y="180"/>
                </a:lnTo>
                <a:lnTo>
                  <a:pt x="218" y="183"/>
                </a:lnTo>
                <a:lnTo>
                  <a:pt x="218" y="183"/>
                </a:lnTo>
                <a:lnTo>
                  <a:pt x="218" y="183"/>
                </a:lnTo>
                <a:lnTo>
                  <a:pt x="213" y="184"/>
                </a:lnTo>
                <a:lnTo>
                  <a:pt x="207" y="181"/>
                </a:lnTo>
                <a:lnTo>
                  <a:pt x="206" y="181"/>
                </a:lnTo>
                <a:lnTo>
                  <a:pt x="206" y="181"/>
                </a:lnTo>
                <a:lnTo>
                  <a:pt x="202" y="177"/>
                </a:lnTo>
                <a:lnTo>
                  <a:pt x="200" y="173"/>
                </a:lnTo>
                <a:lnTo>
                  <a:pt x="200" y="173"/>
                </a:lnTo>
                <a:lnTo>
                  <a:pt x="198" y="167"/>
                </a:lnTo>
                <a:lnTo>
                  <a:pt x="201" y="162"/>
                </a:lnTo>
                <a:lnTo>
                  <a:pt x="201" y="162"/>
                </a:lnTo>
                <a:close/>
                <a:moveTo>
                  <a:pt x="141" y="101"/>
                </a:moveTo>
                <a:lnTo>
                  <a:pt x="141" y="101"/>
                </a:lnTo>
                <a:lnTo>
                  <a:pt x="141" y="101"/>
                </a:lnTo>
                <a:lnTo>
                  <a:pt x="145" y="97"/>
                </a:lnTo>
                <a:lnTo>
                  <a:pt x="151" y="95"/>
                </a:lnTo>
                <a:lnTo>
                  <a:pt x="151" y="95"/>
                </a:lnTo>
                <a:lnTo>
                  <a:pt x="156" y="93"/>
                </a:lnTo>
                <a:lnTo>
                  <a:pt x="161" y="96"/>
                </a:lnTo>
                <a:lnTo>
                  <a:pt x="161" y="96"/>
                </a:lnTo>
                <a:lnTo>
                  <a:pt x="166" y="100"/>
                </a:lnTo>
                <a:lnTo>
                  <a:pt x="169" y="104"/>
                </a:lnTo>
                <a:lnTo>
                  <a:pt x="169" y="104"/>
                </a:lnTo>
                <a:lnTo>
                  <a:pt x="169" y="111"/>
                </a:lnTo>
                <a:lnTo>
                  <a:pt x="167" y="116"/>
                </a:lnTo>
                <a:lnTo>
                  <a:pt x="167" y="116"/>
                </a:lnTo>
                <a:lnTo>
                  <a:pt x="164" y="121"/>
                </a:lnTo>
                <a:lnTo>
                  <a:pt x="158" y="123"/>
                </a:lnTo>
                <a:lnTo>
                  <a:pt x="158" y="123"/>
                </a:lnTo>
                <a:lnTo>
                  <a:pt x="152" y="124"/>
                </a:lnTo>
                <a:lnTo>
                  <a:pt x="146" y="122"/>
                </a:lnTo>
                <a:lnTo>
                  <a:pt x="146" y="122"/>
                </a:lnTo>
                <a:lnTo>
                  <a:pt x="142" y="117"/>
                </a:lnTo>
                <a:lnTo>
                  <a:pt x="140" y="113"/>
                </a:lnTo>
                <a:lnTo>
                  <a:pt x="140" y="113"/>
                </a:lnTo>
                <a:lnTo>
                  <a:pt x="140" y="106"/>
                </a:lnTo>
                <a:lnTo>
                  <a:pt x="141" y="101"/>
                </a:lnTo>
                <a:lnTo>
                  <a:pt x="141" y="101"/>
                </a:lnTo>
                <a:close/>
                <a:moveTo>
                  <a:pt x="48" y="193"/>
                </a:moveTo>
                <a:lnTo>
                  <a:pt x="48" y="193"/>
                </a:lnTo>
                <a:lnTo>
                  <a:pt x="48" y="193"/>
                </a:lnTo>
                <a:lnTo>
                  <a:pt x="53" y="189"/>
                </a:lnTo>
                <a:lnTo>
                  <a:pt x="57" y="187"/>
                </a:lnTo>
                <a:lnTo>
                  <a:pt x="58" y="187"/>
                </a:lnTo>
                <a:lnTo>
                  <a:pt x="58" y="187"/>
                </a:lnTo>
                <a:lnTo>
                  <a:pt x="64" y="187"/>
                </a:lnTo>
                <a:lnTo>
                  <a:pt x="69" y="188"/>
                </a:lnTo>
                <a:lnTo>
                  <a:pt x="69" y="188"/>
                </a:lnTo>
                <a:lnTo>
                  <a:pt x="73" y="192"/>
                </a:lnTo>
                <a:lnTo>
                  <a:pt x="76" y="198"/>
                </a:lnTo>
                <a:lnTo>
                  <a:pt x="76" y="198"/>
                </a:lnTo>
                <a:lnTo>
                  <a:pt x="77" y="203"/>
                </a:lnTo>
                <a:lnTo>
                  <a:pt x="75" y="209"/>
                </a:lnTo>
                <a:lnTo>
                  <a:pt x="75" y="209"/>
                </a:lnTo>
                <a:lnTo>
                  <a:pt x="70" y="213"/>
                </a:lnTo>
                <a:lnTo>
                  <a:pt x="66" y="216"/>
                </a:lnTo>
                <a:lnTo>
                  <a:pt x="65" y="216"/>
                </a:lnTo>
                <a:lnTo>
                  <a:pt x="65" y="216"/>
                </a:lnTo>
                <a:lnTo>
                  <a:pt x="59" y="216"/>
                </a:lnTo>
                <a:lnTo>
                  <a:pt x="54" y="214"/>
                </a:lnTo>
                <a:lnTo>
                  <a:pt x="54" y="214"/>
                </a:lnTo>
                <a:lnTo>
                  <a:pt x="54" y="214"/>
                </a:lnTo>
                <a:lnTo>
                  <a:pt x="50" y="210"/>
                </a:lnTo>
                <a:lnTo>
                  <a:pt x="47" y="205"/>
                </a:lnTo>
                <a:lnTo>
                  <a:pt x="47" y="205"/>
                </a:lnTo>
                <a:lnTo>
                  <a:pt x="46" y="200"/>
                </a:lnTo>
                <a:lnTo>
                  <a:pt x="48" y="193"/>
                </a:lnTo>
                <a:lnTo>
                  <a:pt x="48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2" name="Freeform 108">
            <a:extLst>
              <a:ext uri="{FF2B5EF4-FFF2-40B4-BE49-F238E27FC236}">
                <a16:creationId xmlns:a16="http://schemas.microsoft.com/office/drawing/2014/main" xmlns="" id="{E9F84223-D80C-433A-981B-A761FAF5B07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830484" y="2994371"/>
            <a:ext cx="366612" cy="366612"/>
          </a:xfrm>
          <a:custGeom>
            <a:avLst/>
            <a:gdLst>
              <a:gd name="T0" fmla="*/ 277 w 329"/>
              <a:gd name="T1" fmla="*/ 108 h 329"/>
              <a:gd name="T2" fmla="*/ 298 w 329"/>
              <a:gd name="T3" fmla="*/ 67 h 329"/>
              <a:gd name="T4" fmla="*/ 244 w 329"/>
              <a:gd name="T5" fmla="*/ 31 h 329"/>
              <a:gd name="T6" fmla="*/ 204 w 329"/>
              <a:gd name="T7" fmla="*/ 15 h 329"/>
              <a:gd name="T8" fmla="*/ 134 w 329"/>
              <a:gd name="T9" fmla="*/ 1 h 329"/>
              <a:gd name="T10" fmla="*/ 117 w 329"/>
              <a:gd name="T11" fmla="*/ 49 h 329"/>
              <a:gd name="T12" fmla="*/ 71 w 329"/>
              <a:gd name="T13" fmla="*/ 28 h 329"/>
              <a:gd name="T14" fmla="*/ 28 w 329"/>
              <a:gd name="T15" fmla="*/ 81 h 329"/>
              <a:gd name="T16" fmla="*/ 46 w 329"/>
              <a:gd name="T17" fmla="*/ 126 h 329"/>
              <a:gd name="T18" fmla="*/ 0 w 329"/>
              <a:gd name="T19" fmla="*/ 189 h 329"/>
              <a:gd name="T20" fmla="*/ 46 w 329"/>
              <a:gd name="T21" fmla="*/ 204 h 329"/>
              <a:gd name="T22" fmla="*/ 31 w 329"/>
              <a:gd name="T23" fmla="*/ 244 h 329"/>
              <a:gd name="T24" fmla="*/ 67 w 329"/>
              <a:gd name="T25" fmla="*/ 298 h 329"/>
              <a:gd name="T26" fmla="*/ 116 w 329"/>
              <a:gd name="T27" fmla="*/ 280 h 329"/>
              <a:gd name="T28" fmla="*/ 130 w 329"/>
              <a:gd name="T29" fmla="*/ 324 h 329"/>
              <a:gd name="T30" fmla="*/ 203 w 329"/>
              <a:gd name="T31" fmla="*/ 320 h 329"/>
              <a:gd name="T32" fmla="*/ 244 w 329"/>
              <a:gd name="T33" fmla="*/ 298 h 329"/>
              <a:gd name="T34" fmla="*/ 298 w 329"/>
              <a:gd name="T35" fmla="*/ 263 h 329"/>
              <a:gd name="T36" fmla="*/ 277 w 329"/>
              <a:gd name="T37" fmla="*/ 221 h 329"/>
              <a:gd name="T38" fmla="*/ 316 w 329"/>
              <a:gd name="T39" fmla="*/ 203 h 329"/>
              <a:gd name="T40" fmla="*/ 329 w 329"/>
              <a:gd name="T41" fmla="*/ 140 h 329"/>
              <a:gd name="T42" fmla="*/ 273 w 329"/>
              <a:gd name="T43" fmla="*/ 176 h 329"/>
              <a:gd name="T44" fmla="*/ 256 w 329"/>
              <a:gd name="T45" fmla="*/ 203 h 329"/>
              <a:gd name="T46" fmla="*/ 247 w 329"/>
              <a:gd name="T47" fmla="*/ 230 h 329"/>
              <a:gd name="T48" fmla="*/ 230 w 329"/>
              <a:gd name="T49" fmla="*/ 247 h 329"/>
              <a:gd name="T50" fmla="*/ 195 w 329"/>
              <a:gd name="T51" fmla="*/ 258 h 329"/>
              <a:gd name="T52" fmla="*/ 177 w 329"/>
              <a:gd name="T53" fmla="*/ 273 h 329"/>
              <a:gd name="T54" fmla="*/ 146 w 329"/>
              <a:gd name="T55" fmla="*/ 262 h 329"/>
              <a:gd name="T56" fmla="*/ 112 w 329"/>
              <a:gd name="T57" fmla="*/ 248 h 329"/>
              <a:gd name="T58" fmla="*/ 59 w 329"/>
              <a:gd name="T59" fmla="*/ 254 h 329"/>
              <a:gd name="T60" fmla="*/ 81 w 329"/>
              <a:gd name="T61" fmla="*/ 217 h 329"/>
              <a:gd name="T62" fmla="*/ 69 w 329"/>
              <a:gd name="T63" fmla="*/ 187 h 329"/>
              <a:gd name="T64" fmla="*/ 28 w 329"/>
              <a:gd name="T65" fmla="*/ 153 h 329"/>
              <a:gd name="T66" fmla="*/ 69 w 329"/>
              <a:gd name="T67" fmla="*/ 142 h 329"/>
              <a:gd name="T68" fmla="*/ 83 w 329"/>
              <a:gd name="T69" fmla="*/ 104 h 329"/>
              <a:gd name="T70" fmla="*/ 96 w 329"/>
              <a:gd name="T71" fmla="*/ 79 h 329"/>
              <a:gd name="T72" fmla="*/ 127 w 329"/>
              <a:gd name="T73" fmla="*/ 73 h 329"/>
              <a:gd name="T74" fmla="*/ 152 w 329"/>
              <a:gd name="T75" fmla="*/ 60 h 329"/>
              <a:gd name="T76" fmla="*/ 178 w 329"/>
              <a:gd name="T77" fmla="*/ 60 h 329"/>
              <a:gd name="T78" fmla="*/ 210 w 329"/>
              <a:gd name="T79" fmla="*/ 76 h 329"/>
              <a:gd name="T80" fmla="*/ 254 w 329"/>
              <a:gd name="T81" fmla="*/ 59 h 329"/>
              <a:gd name="T82" fmla="*/ 248 w 329"/>
              <a:gd name="T83" fmla="*/ 113 h 329"/>
              <a:gd name="T84" fmla="*/ 262 w 329"/>
              <a:gd name="T85" fmla="*/ 146 h 329"/>
              <a:gd name="T86" fmla="*/ 165 w 329"/>
              <a:gd name="T87" fmla="*/ 108 h 329"/>
              <a:gd name="T88" fmla="*/ 118 w 329"/>
              <a:gd name="T89" fmla="*/ 133 h 329"/>
              <a:gd name="T90" fmla="*/ 118 w 329"/>
              <a:gd name="T91" fmla="*/ 196 h 329"/>
              <a:gd name="T92" fmla="*/ 165 w 329"/>
              <a:gd name="T93" fmla="*/ 221 h 329"/>
              <a:gd name="T94" fmla="*/ 217 w 329"/>
              <a:gd name="T95" fmla="*/ 186 h 329"/>
              <a:gd name="T96" fmla="*/ 205 w 329"/>
              <a:gd name="T97" fmla="*/ 125 h 329"/>
              <a:gd name="T98" fmla="*/ 193 w 329"/>
              <a:gd name="T99" fmla="*/ 193 h 329"/>
              <a:gd name="T100" fmla="*/ 157 w 329"/>
              <a:gd name="T101" fmla="*/ 204 h 329"/>
              <a:gd name="T102" fmla="*/ 125 w 329"/>
              <a:gd name="T103" fmla="*/ 173 h 329"/>
              <a:gd name="T104" fmla="*/ 136 w 329"/>
              <a:gd name="T105" fmla="*/ 136 h 329"/>
              <a:gd name="T106" fmla="*/ 180 w 329"/>
              <a:gd name="T107" fmla="*/ 128 h 329"/>
              <a:gd name="T108" fmla="*/ 205 w 329"/>
              <a:gd name="T109" fmla="*/ 164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9" h="329">
                <a:moveTo>
                  <a:pt x="316" y="126"/>
                </a:moveTo>
                <a:lnTo>
                  <a:pt x="284" y="126"/>
                </a:lnTo>
                <a:lnTo>
                  <a:pt x="284" y="126"/>
                </a:lnTo>
                <a:lnTo>
                  <a:pt x="281" y="118"/>
                </a:lnTo>
                <a:lnTo>
                  <a:pt x="280" y="117"/>
                </a:lnTo>
                <a:lnTo>
                  <a:pt x="280" y="117"/>
                </a:lnTo>
                <a:lnTo>
                  <a:pt x="277" y="108"/>
                </a:lnTo>
                <a:lnTo>
                  <a:pt x="298" y="85"/>
                </a:lnTo>
                <a:lnTo>
                  <a:pt x="298" y="85"/>
                </a:lnTo>
                <a:lnTo>
                  <a:pt x="298" y="85"/>
                </a:lnTo>
                <a:lnTo>
                  <a:pt x="302" y="81"/>
                </a:lnTo>
                <a:lnTo>
                  <a:pt x="303" y="76"/>
                </a:lnTo>
                <a:lnTo>
                  <a:pt x="302" y="71"/>
                </a:lnTo>
                <a:lnTo>
                  <a:pt x="298" y="67"/>
                </a:lnTo>
                <a:lnTo>
                  <a:pt x="262" y="31"/>
                </a:lnTo>
                <a:lnTo>
                  <a:pt x="262" y="31"/>
                </a:lnTo>
                <a:lnTo>
                  <a:pt x="262" y="31"/>
                </a:lnTo>
                <a:lnTo>
                  <a:pt x="258" y="28"/>
                </a:lnTo>
                <a:lnTo>
                  <a:pt x="254" y="26"/>
                </a:lnTo>
                <a:lnTo>
                  <a:pt x="248" y="28"/>
                </a:lnTo>
                <a:lnTo>
                  <a:pt x="244" y="31"/>
                </a:lnTo>
                <a:lnTo>
                  <a:pt x="221" y="54"/>
                </a:lnTo>
                <a:lnTo>
                  <a:pt x="221" y="54"/>
                </a:lnTo>
                <a:lnTo>
                  <a:pt x="212" y="49"/>
                </a:lnTo>
                <a:lnTo>
                  <a:pt x="212" y="49"/>
                </a:lnTo>
                <a:lnTo>
                  <a:pt x="204" y="46"/>
                </a:lnTo>
                <a:lnTo>
                  <a:pt x="204" y="15"/>
                </a:lnTo>
                <a:lnTo>
                  <a:pt x="204" y="15"/>
                </a:lnTo>
                <a:lnTo>
                  <a:pt x="203" y="9"/>
                </a:lnTo>
                <a:lnTo>
                  <a:pt x="199" y="5"/>
                </a:lnTo>
                <a:lnTo>
                  <a:pt x="195" y="1"/>
                </a:lnTo>
                <a:lnTo>
                  <a:pt x="190" y="0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30" y="5"/>
                </a:lnTo>
                <a:lnTo>
                  <a:pt x="128" y="9"/>
                </a:lnTo>
                <a:lnTo>
                  <a:pt x="127" y="15"/>
                </a:lnTo>
                <a:lnTo>
                  <a:pt x="127" y="46"/>
                </a:lnTo>
                <a:lnTo>
                  <a:pt x="127" y="46"/>
                </a:lnTo>
                <a:lnTo>
                  <a:pt x="117" y="49"/>
                </a:lnTo>
                <a:lnTo>
                  <a:pt x="117" y="49"/>
                </a:lnTo>
                <a:lnTo>
                  <a:pt x="108" y="54"/>
                </a:lnTo>
                <a:lnTo>
                  <a:pt x="86" y="32"/>
                </a:lnTo>
                <a:lnTo>
                  <a:pt x="85" y="31"/>
                </a:lnTo>
                <a:lnTo>
                  <a:pt x="85" y="31"/>
                </a:lnTo>
                <a:lnTo>
                  <a:pt x="81" y="28"/>
                </a:lnTo>
                <a:lnTo>
                  <a:pt x="75" y="26"/>
                </a:lnTo>
                <a:lnTo>
                  <a:pt x="71" y="28"/>
                </a:lnTo>
                <a:lnTo>
                  <a:pt x="67" y="31"/>
                </a:lnTo>
                <a:lnTo>
                  <a:pt x="31" y="67"/>
                </a:lnTo>
                <a:lnTo>
                  <a:pt x="31" y="67"/>
                </a:lnTo>
                <a:lnTo>
                  <a:pt x="31" y="67"/>
                </a:lnTo>
                <a:lnTo>
                  <a:pt x="28" y="71"/>
                </a:lnTo>
                <a:lnTo>
                  <a:pt x="27" y="76"/>
                </a:lnTo>
                <a:lnTo>
                  <a:pt x="28" y="81"/>
                </a:lnTo>
                <a:lnTo>
                  <a:pt x="31" y="85"/>
                </a:lnTo>
                <a:lnTo>
                  <a:pt x="54" y="108"/>
                </a:lnTo>
                <a:lnTo>
                  <a:pt x="54" y="108"/>
                </a:lnTo>
                <a:lnTo>
                  <a:pt x="49" y="116"/>
                </a:lnTo>
                <a:lnTo>
                  <a:pt x="49" y="117"/>
                </a:lnTo>
                <a:lnTo>
                  <a:pt x="49" y="117"/>
                </a:lnTo>
                <a:lnTo>
                  <a:pt x="46" y="126"/>
                </a:lnTo>
                <a:lnTo>
                  <a:pt x="13" y="126"/>
                </a:lnTo>
                <a:lnTo>
                  <a:pt x="13" y="126"/>
                </a:lnTo>
                <a:lnTo>
                  <a:pt x="9" y="128"/>
                </a:lnTo>
                <a:lnTo>
                  <a:pt x="5" y="130"/>
                </a:lnTo>
                <a:lnTo>
                  <a:pt x="2" y="134"/>
                </a:lnTo>
                <a:lnTo>
                  <a:pt x="0" y="140"/>
                </a:lnTo>
                <a:lnTo>
                  <a:pt x="0" y="189"/>
                </a:lnTo>
                <a:lnTo>
                  <a:pt x="0" y="189"/>
                </a:lnTo>
                <a:lnTo>
                  <a:pt x="2" y="195"/>
                </a:lnTo>
                <a:lnTo>
                  <a:pt x="5" y="199"/>
                </a:lnTo>
                <a:lnTo>
                  <a:pt x="9" y="203"/>
                </a:lnTo>
                <a:lnTo>
                  <a:pt x="13" y="204"/>
                </a:lnTo>
                <a:lnTo>
                  <a:pt x="46" y="204"/>
                </a:lnTo>
                <a:lnTo>
                  <a:pt x="46" y="204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4" y="221"/>
                </a:lnTo>
                <a:lnTo>
                  <a:pt x="32" y="243"/>
                </a:lnTo>
                <a:lnTo>
                  <a:pt x="31" y="244"/>
                </a:lnTo>
                <a:lnTo>
                  <a:pt x="31" y="244"/>
                </a:lnTo>
                <a:lnTo>
                  <a:pt x="28" y="248"/>
                </a:lnTo>
                <a:lnTo>
                  <a:pt x="27" y="254"/>
                </a:lnTo>
                <a:lnTo>
                  <a:pt x="28" y="258"/>
                </a:lnTo>
                <a:lnTo>
                  <a:pt x="31" y="262"/>
                </a:lnTo>
                <a:lnTo>
                  <a:pt x="67" y="298"/>
                </a:lnTo>
                <a:lnTo>
                  <a:pt x="67" y="298"/>
                </a:lnTo>
                <a:lnTo>
                  <a:pt x="67" y="298"/>
                </a:lnTo>
                <a:lnTo>
                  <a:pt x="71" y="301"/>
                </a:lnTo>
                <a:lnTo>
                  <a:pt x="75" y="303"/>
                </a:lnTo>
                <a:lnTo>
                  <a:pt x="81" y="301"/>
                </a:lnTo>
                <a:lnTo>
                  <a:pt x="85" y="298"/>
                </a:lnTo>
                <a:lnTo>
                  <a:pt x="108" y="276"/>
                </a:lnTo>
                <a:lnTo>
                  <a:pt x="108" y="276"/>
                </a:lnTo>
                <a:lnTo>
                  <a:pt x="116" y="280"/>
                </a:lnTo>
                <a:lnTo>
                  <a:pt x="117" y="280"/>
                </a:lnTo>
                <a:lnTo>
                  <a:pt x="117" y="280"/>
                </a:lnTo>
                <a:lnTo>
                  <a:pt x="127" y="284"/>
                </a:lnTo>
                <a:lnTo>
                  <a:pt x="127" y="316"/>
                </a:lnTo>
                <a:lnTo>
                  <a:pt x="127" y="316"/>
                </a:lnTo>
                <a:lnTo>
                  <a:pt x="128" y="320"/>
                </a:lnTo>
                <a:lnTo>
                  <a:pt x="130" y="324"/>
                </a:lnTo>
                <a:lnTo>
                  <a:pt x="134" y="328"/>
                </a:lnTo>
                <a:lnTo>
                  <a:pt x="140" y="329"/>
                </a:lnTo>
                <a:lnTo>
                  <a:pt x="190" y="329"/>
                </a:lnTo>
                <a:lnTo>
                  <a:pt x="190" y="329"/>
                </a:lnTo>
                <a:lnTo>
                  <a:pt x="195" y="328"/>
                </a:lnTo>
                <a:lnTo>
                  <a:pt x="199" y="324"/>
                </a:lnTo>
                <a:lnTo>
                  <a:pt x="203" y="320"/>
                </a:lnTo>
                <a:lnTo>
                  <a:pt x="204" y="316"/>
                </a:lnTo>
                <a:lnTo>
                  <a:pt x="204" y="284"/>
                </a:lnTo>
                <a:lnTo>
                  <a:pt x="204" y="284"/>
                </a:lnTo>
                <a:lnTo>
                  <a:pt x="212" y="280"/>
                </a:lnTo>
                <a:lnTo>
                  <a:pt x="212" y="280"/>
                </a:lnTo>
                <a:lnTo>
                  <a:pt x="221" y="276"/>
                </a:lnTo>
                <a:lnTo>
                  <a:pt x="244" y="298"/>
                </a:lnTo>
                <a:lnTo>
                  <a:pt x="244" y="298"/>
                </a:lnTo>
                <a:lnTo>
                  <a:pt x="244" y="298"/>
                </a:lnTo>
                <a:lnTo>
                  <a:pt x="248" y="301"/>
                </a:lnTo>
                <a:lnTo>
                  <a:pt x="254" y="303"/>
                </a:lnTo>
                <a:lnTo>
                  <a:pt x="258" y="301"/>
                </a:lnTo>
                <a:lnTo>
                  <a:pt x="262" y="298"/>
                </a:lnTo>
                <a:lnTo>
                  <a:pt x="298" y="263"/>
                </a:lnTo>
                <a:lnTo>
                  <a:pt x="298" y="262"/>
                </a:lnTo>
                <a:lnTo>
                  <a:pt x="298" y="262"/>
                </a:lnTo>
                <a:lnTo>
                  <a:pt x="302" y="258"/>
                </a:lnTo>
                <a:lnTo>
                  <a:pt x="303" y="254"/>
                </a:lnTo>
                <a:lnTo>
                  <a:pt x="302" y="248"/>
                </a:lnTo>
                <a:lnTo>
                  <a:pt x="298" y="244"/>
                </a:lnTo>
                <a:lnTo>
                  <a:pt x="277" y="221"/>
                </a:lnTo>
                <a:lnTo>
                  <a:pt x="277" y="221"/>
                </a:lnTo>
                <a:lnTo>
                  <a:pt x="280" y="212"/>
                </a:lnTo>
                <a:lnTo>
                  <a:pt x="280" y="212"/>
                </a:lnTo>
                <a:lnTo>
                  <a:pt x="284" y="204"/>
                </a:lnTo>
                <a:lnTo>
                  <a:pt x="316" y="204"/>
                </a:lnTo>
                <a:lnTo>
                  <a:pt x="316" y="203"/>
                </a:lnTo>
                <a:lnTo>
                  <a:pt x="316" y="203"/>
                </a:lnTo>
                <a:lnTo>
                  <a:pt x="320" y="203"/>
                </a:lnTo>
                <a:lnTo>
                  <a:pt x="324" y="199"/>
                </a:lnTo>
                <a:lnTo>
                  <a:pt x="328" y="195"/>
                </a:lnTo>
                <a:lnTo>
                  <a:pt x="329" y="189"/>
                </a:lnTo>
                <a:lnTo>
                  <a:pt x="329" y="141"/>
                </a:lnTo>
                <a:lnTo>
                  <a:pt x="329" y="140"/>
                </a:lnTo>
                <a:lnTo>
                  <a:pt x="329" y="140"/>
                </a:lnTo>
                <a:lnTo>
                  <a:pt x="328" y="134"/>
                </a:lnTo>
                <a:lnTo>
                  <a:pt x="324" y="130"/>
                </a:lnTo>
                <a:lnTo>
                  <a:pt x="320" y="128"/>
                </a:lnTo>
                <a:lnTo>
                  <a:pt x="316" y="126"/>
                </a:lnTo>
                <a:lnTo>
                  <a:pt x="316" y="126"/>
                </a:lnTo>
                <a:close/>
                <a:moveTo>
                  <a:pt x="302" y="176"/>
                </a:moveTo>
                <a:lnTo>
                  <a:pt x="273" y="176"/>
                </a:lnTo>
                <a:lnTo>
                  <a:pt x="273" y="176"/>
                </a:lnTo>
                <a:lnTo>
                  <a:pt x="269" y="178"/>
                </a:lnTo>
                <a:lnTo>
                  <a:pt x="265" y="180"/>
                </a:lnTo>
                <a:lnTo>
                  <a:pt x="262" y="183"/>
                </a:lnTo>
                <a:lnTo>
                  <a:pt x="260" y="187"/>
                </a:lnTo>
                <a:lnTo>
                  <a:pt x="260" y="187"/>
                </a:lnTo>
                <a:lnTo>
                  <a:pt x="256" y="203"/>
                </a:lnTo>
                <a:lnTo>
                  <a:pt x="256" y="203"/>
                </a:lnTo>
                <a:lnTo>
                  <a:pt x="253" y="210"/>
                </a:lnTo>
                <a:lnTo>
                  <a:pt x="248" y="217"/>
                </a:lnTo>
                <a:lnTo>
                  <a:pt x="248" y="217"/>
                </a:lnTo>
                <a:lnTo>
                  <a:pt x="246" y="221"/>
                </a:lnTo>
                <a:lnTo>
                  <a:pt x="246" y="225"/>
                </a:lnTo>
                <a:lnTo>
                  <a:pt x="247" y="230"/>
                </a:lnTo>
                <a:lnTo>
                  <a:pt x="250" y="233"/>
                </a:lnTo>
                <a:lnTo>
                  <a:pt x="250" y="233"/>
                </a:lnTo>
                <a:lnTo>
                  <a:pt x="270" y="254"/>
                </a:lnTo>
                <a:lnTo>
                  <a:pt x="254" y="270"/>
                </a:lnTo>
                <a:lnTo>
                  <a:pt x="233" y="250"/>
                </a:lnTo>
                <a:lnTo>
                  <a:pt x="233" y="250"/>
                </a:lnTo>
                <a:lnTo>
                  <a:pt x="230" y="247"/>
                </a:lnTo>
                <a:lnTo>
                  <a:pt x="224" y="246"/>
                </a:lnTo>
                <a:lnTo>
                  <a:pt x="220" y="247"/>
                </a:lnTo>
                <a:lnTo>
                  <a:pt x="216" y="248"/>
                </a:lnTo>
                <a:lnTo>
                  <a:pt x="216" y="248"/>
                </a:lnTo>
                <a:lnTo>
                  <a:pt x="203" y="256"/>
                </a:lnTo>
                <a:lnTo>
                  <a:pt x="203" y="256"/>
                </a:lnTo>
                <a:lnTo>
                  <a:pt x="195" y="258"/>
                </a:lnTo>
                <a:lnTo>
                  <a:pt x="187" y="260"/>
                </a:lnTo>
                <a:lnTo>
                  <a:pt x="187" y="260"/>
                </a:lnTo>
                <a:lnTo>
                  <a:pt x="183" y="262"/>
                </a:lnTo>
                <a:lnTo>
                  <a:pt x="180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77" y="301"/>
                </a:lnTo>
                <a:lnTo>
                  <a:pt x="153" y="301"/>
                </a:lnTo>
                <a:lnTo>
                  <a:pt x="153" y="273"/>
                </a:lnTo>
                <a:lnTo>
                  <a:pt x="153" y="273"/>
                </a:lnTo>
                <a:lnTo>
                  <a:pt x="152" y="269"/>
                </a:lnTo>
                <a:lnTo>
                  <a:pt x="149" y="264"/>
                </a:lnTo>
                <a:lnTo>
                  <a:pt x="146" y="262"/>
                </a:lnTo>
                <a:lnTo>
                  <a:pt x="142" y="260"/>
                </a:lnTo>
                <a:lnTo>
                  <a:pt x="142" y="260"/>
                </a:lnTo>
                <a:lnTo>
                  <a:pt x="127" y="256"/>
                </a:lnTo>
                <a:lnTo>
                  <a:pt x="127" y="256"/>
                </a:lnTo>
                <a:lnTo>
                  <a:pt x="127" y="256"/>
                </a:lnTo>
                <a:lnTo>
                  <a:pt x="112" y="248"/>
                </a:lnTo>
                <a:lnTo>
                  <a:pt x="112" y="248"/>
                </a:lnTo>
                <a:lnTo>
                  <a:pt x="108" y="246"/>
                </a:lnTo>
                <a:lnTo>
                  <a:pt x="104" y="246"/>
                </a:lnTo>
                <a:lnTo>
                  <a:pt x="99" y="247"/>
                </a:lnTo>
                <a:lnTo>
                  <a:pt x="96" y="250"/>
                </a:lnTo>
                <a:lnTo>
                  <a:pt x="96" y="250"/>
                </a:lnTo>
                <a:lnTo>
                  <a:pt x="75" y="270"/>
                </a:lnTo>
                <a:lnTo>
                  <a:pt x="59" y="254"/>
                </a:lnTo>
                <a:lnTo>
                  <a:pt x="80" y="233"/>
                </a:lnTo>
                <a:lnTo>
                  <a:pt x="80" y="233"/>
                </a:lnTo>
                <a:lnTo>
                  <a:pt x="82" y="230"/>
                </a:lnTo>
                <a:lnTo>
                  <a:pt x="83" y="225"/>
                </a:lnTo>
                <a:lnTo>
                  <a:pt x="83" y="221"/>
                </a:lnTo>
                <a:lnTo>
                  <a:pt x="81" y="217"/>
                </a:lnTo>
                <a:lnTo>
                  <a:pt x="81" y="217"/>
                </a:lnTo>
                <a:lnTo>
                  <a:pt x="81" y="217"/>
                </a:lnTo>
                <a:lnTo>
                  <a:pt x="78" y="210"/>
                </a:lnTo>
                <a:lnTo>
                  <a:pt x="73" y="203"/>
                </a:lnTo>
                <a:lnTo>
                  <a:pt x="73" y="201"/>
                </a:lnTo>
                <a:lnTo>
                  <a:pt x="73" y="201"/>
                </a:lnTo>
                <a:lnTo>
                  <a:pt x="69" y="187"/>
                </a:lnTo>
                <a:lnTo>
                  <a:pt x="69" y="187"/>
                </a:lnTo>
                <a:lnTo>
                  <a:pt x="67" y="183"/>
                </a:lnTo>
                <a:lnTo>
                  <a:pt x="63" y="180"/>
                </a:lnTo>
                <a:lnTo>
                  <a:pt x="60" y="178"/>
                </a:lnTo>
                <a:lnTo>
                  <a:pt x="56" y="176"/>
                </a:lnTo>
                <a:lnTo>
                  <a:pt x="56" y="176"/>
                </a:lnTo>
                <a:lnTo>
                  <a:pt x="28" y="176"/>
                </a:lnTo>
                <a:lnTo>
                  <a:pt x="28" y="153"/>
                </a:lnTo>
                <a:lnTo>
                  <a:pt x="56" y="153"/>
                </a:lnTo>
                <a:lnTo>
                  <a:pt x="56" y="153"/>
                </a:lnTo>
                <a:lnTo>
                  <a:pt x="60" y="151"/>
                </a:lnTo>
                <a:lnTo>
                  <a:pt x="65" y="149"/>
                </a:lnTo>
                <a:lnTo>
                  <a:pt x="68" y="146"/>
                </a:lnTo>
                <a:lnTo>
                  <a:pt x="69" y="142"/>
                </a:lnTo>
                <a:lnTo>
                  <a:pt x="69" y="142"/>
                </a:lnTo>
                <a:lnTo>
                  <a:pt x="73" y="126"/>
                </a:lnTo>
                <a:lnTo>
                  <a:pt x="74" y="126"/>
                </a:lnTo>
                <a:lnTo>
                  <a:pt x="74" y="126"/>
                </a:lnTo>
                <a:lnTo>
                  <a:pt x="81" y="112"/>
                </a:lnTo>
                <a:lnTo>
                  <a:pt x="81" y="112"/>
                </a:lnTo>
                <a:lnTo>
                  <a:pt x="83" y="108"/>
                </a:lnTo>
                <a:lnTo>
                  <a:pt x="83" y="104"/>
                </a:lnTo>
                <a:lnTo>
                  <a:pt x="82" y="99"/>
                </a:lnTo>
                <a:lnTo>
                  <a:pt x="79" y="96"/>
                </a:lnTo>
                <a:lnTo>
                  <a:pt x="79" y="96"/>
                </a:lnTo>
                <a:lnTo>
                  <a:pt x="59" y="76"/>
                </a:lnTo>
                <a:lnTo>
                  <a:pt x="75" y="59"/>
                </a:lnTo>
                <a:lnTo>
                  <a:pt x="96" y="79"/>
                </a:lnTo>
                <a:lnTo>
                  <a:pt x="96" y="79"/>
                </a:lnTo>
                <a:lnTo>
                  <a:pt x="99" y="82"/>
                </a:lnTo>
                <a:lnTo>
                  <a:pt x="104" y="83"/>
                </a:lnTo>
                <a:lnTo>
                  <a:pt x="108" y="83"/>
                </a:lnTo>
                <a:lnTo>
                  <a:pt x="112" y="81"/>
                </a:lnTo>
                <a:lnTo>
                  <a:pt x="112" y="81"/>
                </a:lnTo>
                <a:lnTo>
                  <a:pt x="120" y="76"/>
                </a:lnTo>
                <a:lnTo>
                  <a:pt x="127" y="73"/>
                </a:lnTo>
                <a:lnTo>
                  <a:pt x="127" y="73"/>
                </a:lnTo>
                <a:lnTo>
                  <a:pt x="134" y="71"/>
                </a:lnTo>
                <a:lnTo>
                  <a:pt x="143" y="69"/>
                </a:lnTo>
                <a:lnTo>
                  <a:pt x="143" y="69"/>
                </a:lnTo>
                <a:lnTo>
                  <a:pt x="146" y="67"/>
                </a:lnTo>
                <a:lnTo>
                  <a:pt x="149" y="63"/>
                </a:lnTo>
                <a:lnTo>
                  <a:pt x="152" y="60"/>
                </a:lnTo>
                <a:lnTo>
                  <a:pt x="153" y="56"/>
                </a:lnTo>
                <a:lnTo>
                  <a:pt x="153" y="56"/>
                </a:lnTo>
                <a:lnTo>
                  <a:pt x="153" y="28"/>
                </a:lnTo>
                <a:lnTo>
                  <a:pt x="177" y="28"/>
                </a:lnTo>
                <a:lnTo>
                  <a:pt x="177" y="56"/>
                </a:lnTo>
                <a:lnTo>
                  <a:pt x="177" y="56"/>
                </a:lnTo>
                <a:lnTo>
                  <a:pt x="178" y="60"/>
                </a:lnTo>
                <a:lnTo>
                  <a:pt x="180" y="65"/>
                </a:lnTo>
                <a:lnTo>
                  <a:pt x="183" y="68"/>
                </a:lnTo>
                <a:lnTo>
                  <a:pt x="187" y="69"/>
                </a:lnTo>
                <a:lnTo>
                  <a:pt x="187" y="69"/>
                </a:lnTo>
                <a:lnTo>
                  <a:pt x="203" y="73"/>
                </a:lnTo>
                <a:lnTo>
                  <a:pt x="203" y="73"/>
                </a:lnTo>
                <a:lnTo>
                  <a:pt x="210" y="76"/>
                </a:lnTo>
                <a:lnTo>
                  <a:pt x="217" y="81"/>
                </a:lnTo>
                <a:lnTo>
                  <a:pt x="217" y="81"/>
                </a:lnTo>
                <a:lnTo>
                  <a:pt x="221" y="83"/>
                </a:lnTo>
                <a:lnTo>
                  <a:pt x="225" y="83"/>
                </a:lnTo>
                <a:lnTo>
                  <a:pt x="230" y="82"/>
                </a:lnTo>
                <a:lnTo>
                  <a:pt x="234" y="79"/>
                </a:lnTo>
                <a:lnTo>
                  <a:pt x="254" y="59"/>
                </a:lnTo>
                <a:lnTo>
                  <a:pt x="270" y="76"/>
                </a:lnTo>
                <a:lnTo>
                  <a:pt x="250" y="96"/>
                </a:lnTo>
                <a:lnTo>
                  <a:pt x="250" y="96"/>
                </a:lnTo>
                <a:lnTo>
                  <a:pt x="247" y="100"/>
                </a:lnTo>
                <a:lnTo>
                  <a:pt x="246" y="105"/>
                </a:lnTo>
                <a:lnTo>
                  <a:pt x="246" y="109"/>
                </a:lnTo>
                <a:lnTo>
                  <a:pt x="248" y="113"/>
                </a:lnTo>
                <a:lnTo>
                  <a:pt x="248" y="113"/>
                </a:lnTo>
                <a:lnTo>
                  <a:pt x="256" y="126"/>
                </a:lnTo>
                <a:lnTo>
                  <a:pt x="256" y="128"/>
                </a:lnTo>
                <a:lnTo>
                  <a:pt x="256" y="128"/>
                </a:lnTo>
                <a:lnTo>
                  <a:pt x="260" y="143"/>
                </a:lnTo>
                <a:lnTo>
                  <a:pt x="260" y="143"/>
                </a:lnTo>
                <a:lnTo>
                  <a:pt x="262" y="146"/>
                </a:lnTo>
                <a:lnTo>
                  <a:pt x="266" y="149"/>
                </a:lnTo>
                <a:lnTo>
                  <a:pt x="269" y="151"/>
                </a:lnTo>
                <a:lnTo>
                  <a:pt x="273" y="153"/>
                </a:lnTo>
                <a:lnTo>
                  <a:pt x="273" y="153"/>
                </a:lnTo>
                <a:lnTo>
                  <a:pt x="302" y="153"/>
                </a:lnTo>
                <a:lnTo>
                  <a:pt x="302" y="176"/>
                </a:lnTo>
                <a:close/>
                <a:moveTo>
                  <a:pt x="165" y="108"/>
                </a:moveTo>
                <a:lnTo>
                  <a:pt x="165" y="108"/>
                </a:lnTo>
                <a:lnTo>
                  <a:pt x="154" y="109"/>
                </a:lnTo>
                <a:lnTo>
                  <a:pt x="143" y="112"/>
                </a:lnTo>
                <a:lnTo>
                  <a:pt x="133" y="118"/>
                </a:lnTo>
                <a:lnTo>
                  <a:pt x="125" y="125"/>
                </a:lnTo>
                <a:lnTo>
                  <a:pt x="125" y="125"/>
                </a:lnTo>
                <a:lnTo>
                  <a:pt x="118" y="133"/>
                </a:lnTo>
                <a:lnTo>
                  <a:pt x="112" y="143"/>
                </a:lnTo>
                <a:lnTo>
                  <a:pt x="109" y="154"/>
                </a:lnTo>
                <a:lnTo>
                  <a:pt x="108" y="164"/>
                </a:lnTo>
                <a:lnTo>
                  <a:pt x="108" y="164"/>
                </a:lnTo>
                <a:lnTo>
                  <a:pt x="109" y="175"/>
                </a:lnTo>
                <a:lnTo>
                  <a:pt x="112" y="186"/>
                </a:lnTo>
                <a:lnTo>
                  <a:pt x="118" y="196"/>
                </a:lnTo>
                <a:lnTo>
                  <a:pt x="125" y="205"/>
                </a:lnTo>
                <a:lnTo>
                  <a:pt x="125" y="205"/>
                </a:lnTo>
                <a:lnTo>
                  <a:pt x="133" y="211"/>
                </a:lnTo>
                <a:lnTo>
                  <a:pt x="143" y="217"/>
                </a:lnTo>
                <a:lnTo>
                  <a:pt x="154" y="220"/>
                </a:lnTo>
                <a:lnTo>
                  <a:pt x="165" y="221"/>
                </a:lnTo>
                <a:lnTo>
                  <a:pt x="165" y="221"/>
                </a:lnTo>
                <a:lnTo>
                  <a:pt x="175" y="220"/>
                </a:lnTo>
                <a:lnTo>
                  <a:pt x="186" y="217"/>
                </a:lnTo>
                <a:lnTo>
                  <a:pt x="196" y="211"/>
                </a:lnTo>
                <a:lnTo>
                  <a:pt x="205" y="205"/>
                </a:lnTo>
                <a:lnTo>
                  <a:pt x="205" y="205"/>
                </a:lnTo>
                <a:lnTo>
                  <a:pt x="211" y="196"/>
                </a:lnTo>
                <a:lnTo>
                  <a:pt x="217" y="186"/>
                </a:lnTo>
                <a:lnTo>
                  <a:pt x="220" y="175"/>
                </a:lnTo>
                <a:lnTo>
                  <a:pt x="221" y="164"/>
                </a:lnTo>
                <a:lnTo>
                  <a:pt x="221" y="164"/>
                </a:lnTo>
                <a:lnTo>
                  <a:pt x="220" y="154"/>
                </a:lnTo>
                <a:lnTo>
                  <a:pt x="217" y="143"/>
                </a:lnTo>
                <a:lnTo>
                  <a:pt x="211" y="133"/>
                </a:lnTo>
                <a:lnTo>
                  <a:pt x="205" y="125"/>
                </a:lnTo>
                <a:lnTo>
                  <a:pt x="205" y="125"/>
                </a:lnTo>
                <a:lnTo>
                  <a:pt x="196" y="118"/>
                </a:lnTo>
                <a:lnTo>
                  <a:pt x="186" y="112"/>
                </a:lnTo>
                <a:lnTo>
                  <a:pt x="175" y="109"/>
                </a:lnTo>
                <a:lnTo>
                  <a:pt x="165" y="108"/>
                </a:lnTo>
                <a:lnTo>
                  <a:pt x="165" y="108"/>
                </a:lnTo>
                <a:close/>
                <a:moveTo>
                  <a:pt x="193" y="193"/>
                </a:moveTo>
                <a:lnTo>
                  <a:pt x="193" y="193"/>
                </a:lnTo>
                <a:lnTo>
                  <a:pt x="187" y="198"/>
                </a:lnTo>
                <a:lnTo>
                  <a:pt x="180" y="201"/>
                </a:lnTo>
                <a:lnTo>
                  <a:pt x="173" y="204"/>
                </a:lnTo>
                <a:lnTo>
                  <a:pt x="165" y="205"/>
                </a:lnTo>
                <a:lnTo>
                  <a:pt x="165" y="205"/>
                </a:lnTo>
                <a:lnTo>
                  <a:pt x="157" y="204"/>
                </a:lnTo>
                <a:lnTo>
                  <a:pt x="149" y="201"/>
                </a:lnTo>
                <a:lnTo>
                  <a:pt x="142" y="198"/>
                </a:lnTo>
                <a:lnTo>
                  <a:pt x="136" y="193"/>
                </a:lnTo>
                <a:lnTo>
                  <a:pt x="136" y="193"/>
                </a:lnTo>
                <a:lnTo>
                  <a:pt x="131" y="187"/>
                </a:lnTo>
                <a:lnTo>
                  <a:pt x="128" y="180"/>
                </a:lnTo>
                <a:lnTo>
                  <a:pt x="125" y="173"/>
                </a:lnTo>
                <a:lnTo>
                  <a:pt x="124" y="164"/>
                </a:lnTo>
                <a:lnTo>
                  <a:pt x="124" y="164"/>
                </a:lnTo>
                <a:lnTo>
                  <a:pt x="125" y="157"/>
                </a:lnTo>
                <a:lnTo>
                  <a:pt x="128" y="149"/>
                </a:lnTo>
                <a:lnTo>
                  <a:pt x="131" y="142"/>
                </a:lnTo>
                <a:lnTo>
                  <a:pt x="136" y="136"/>
                </a:lnTo>
                <a:lnTo>
                  <a:pt x="136" y="136"/>
                </a:lnTo>
                <a:lnTo>
                  <a:pt x="142" y="131"/>
                </a:lnTo>
                <a:lnTo>
                  <a:pt x="149" y="128"/>
                </a:lnTo>
                <a:lnTo>
                  <a:pt x="157" y="125"/>
                </a:lnTo>
                <a:lnTo>
                  <a:pt x="165" y="124"/>
                </a:lnTo>
                <a:lnTo>
                  <a:pt x="165" y="124"/>
                </a:lnTo>
                <a:lnTo>
                  <a:pt x="173" y="125"/>
                </a:lnTo>
                <a:lnTo>
                  <a:pt x="180" y="128"/>
                </a:lnTo>
                <a:lnTo>
                  <a:pt x="187" y="131"/>
                </a:lnTo>
                <a:lnTo>
                  <a:pt x="193" y="136"/>
                </a:lnTo>
                <a:lnTo>
                  <a:pt x="193" y="136"/>
                </a:lnTo>
                <a:lnTo>
                  <a:pt x="198" y="142"/>
                </a:lnTo>
                <a:lnTo>
                  <a:pt x="202" y="149"/>
                </a:lnTo>
                <a:lnTo>
                  <a:pt x="204" y="157"/>
                </a:lnTo>
                <a:lnTo>
                  <a:pt x="205" y="164"/>
                </a:lnTo>
                <a:lnTo>
                  <a:pt x="205" y="164"/>
                </a:lnTo>
                <a:lnTo>
                  <a:pt x="204" y="173"/>
                </a:lnTo>
                <a:lnTo>
                  <a:pt x="202" y="180"/>
                </a:lnTo>
                <a:lnTo>
                  <a:pt x="198" y="187"/>
                </a:lnTo>
                <a:lnTo>
                  <a:pt x="193" y="193"/>
                </a:lnTo>
                <a:lnTo>
                  <a:pt x="193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22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직사각형 794">
            <a:extLst>
              <a:ext uri="{FF2B5EF4-FFF2-40B4-BE49-F238E27FC236}">
                <a16:creationId xmlns:a16="http://schemas.microsoft.com/office/drawing/2014/main" xmlns="" id="{008065BB-9955-4C9E-BAF8-E8C6585B2A4E}"/>
              </a:ext>
            </a:extLst>
          </p:cNvPr>
          <p:cNvSpPr/>
          <p:nvPr userDrawn="1"/>
        </p:nvSpPr>
        <p:spPr>
          <a:xfrm>
            <a:off x="-648" y="-5196"/>
            <a:ext cx="12192000" cy="6863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96" name="그래픽 1310">
            <a:extLst>
              <a:ext uri="{FF2B5EF4-FFF2-40B4-BE49-F238E27FC236}">
                <a16:creationId xmlns:a16="http://schemas.microsoft.com/office/drawing/2014/main" xmlns="" id="{F0D8FEBF-48DB-4373-A093-75F2CDA41389}"/>
              </a:ext>
            </a:extLst>
          </p:cNvPr>
          <p:cNvGrpSpPr/>
          <p:nvPr userDrawn="1"/>
        </p:nvGrpSpPr>
        <p:grpSpPr>
          <a:xfrm flipH="1">
            <a:off x="6414847" y="-13600"/>
            <a:ext cx="5777153" cy="6877563"/>
            <a:chOff x="5462" y="-13600"/>
            <a:chExt cx="5777153" cy="6877563"/>
          </a:xfrm>
          <a:solidFill>
            <a:schemeClr val="bg1">
              <a:lumMod val="95000"/>
            </a:schemeClr>
          </a:solidFill>
        </p:grpSpPr>
        <p:sp>
          <p:nvSpPr>
            <p:cNvPr id="797" name="자유형: 도형 796">
              <a:extLst>
                <a:ext uri="{FF2B5EF4-FFF2-40B4-BE49-F238E27FC236}">
                  <a16:creationId xmlns:a16="http://schemas.microsoft.com/office/drawing/2014/main" xmlns="" id="{ED94E514-3C9E-481A-B4CC-560B077B2431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8" name="자유형: 도형 797">
              <a:extLst>
                <a:ext uri="{FF2B5EF4-FFF2-40B4-BE49-F238E27FC236}">
                  <a16:creationId xmlns:a16="http://schemas.microsoft.com/office/drawing/2014/main" xmlns="" id="{2CDF7683-6481-46F5-AB49-775C69767BA3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9" name="자유형: 도형 798">
              <a:extLst>
                <a:ext uri="{FF2B5EF4-FFF2-40B4-BE49-F238E27FC236}">
                  <a16:creationId xmlns:a16="http://schemas.microsoft.com/office/drawing/2014/main" xmlns="" id="{3E7E50B4-5AE8-497F-8365-1F0059D195F3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0" name="자유형: 도형 799">
              <a:extLst>
                <a:ext uri="{FF2B5EF4-FFF2-40B4-BE49-F238E27FC236}">
                  <a16:creationId xmlns:a16="http://schemas.microsoft.com/office/drawing/2014/main" xmlns="" id="{CCBE067B-5E48-4F38-8B00-C02C4EE32162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1" name="자유형: 도형 800">
              <a:extLst>
                <a:ext uri="{FF2B5EF4-FFF2-40B4-BE49-F238E27FC236}">
                  <a16:creationId xmlns:a16="http://schemas.microsoft.com/office/drawing/2014/main" xmlns="" id="{2F732446-EEEB-4FD3-9B5B-6375D493EBDB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2" name="자유형: 도형 801">
              <a:extLst>
                <a:ext uri="{FF2B5EF4-FFF2-40B4-BE49-F238E27FC236}">
                  <a16:creationId xmlns:a16="http://schemas.microsoft.com/office/drawing/2014/main" xmlns="" id="{3329E3E8-8C7B-4349-9B93-163955A90C3B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3" name="자유형: 도형 802">
              <a:extLst>
                <a:ext uri="{FF2B5EF4-FFF2-40B4-BE49-F238E27FC236}">
                  <a16:creationId xmlns:a16="http://schemas.microsoft.com/office/drawing/2014/main" xmlns="" id="{751AC0EC-A168-41DA-A74D-A8B9629D1750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4" name="자유형: 도형 803">
              <a:extLst>
                <a:ext uri="{FF2B5EF4-FFF2-40B4-BE49-F238E27FC236}">
                  <a16:creationId xmlns:a16="http://schemas.microsoft.com/office/drawing/2014/main" xmlns="" id="{B3324945-3EBB-44E3-8CEF-C69C77F832AB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5" name="자유형: 도형 804">
              <a:extLst>
                <a:ext uri="{FF2B5EF4-FFF2-40B4-BE49-F238E27FC236}">
                  <a16:creationId xmlns:a16="http://schemas.microsoft.com/office/drawing/2014/main" xmlns="" id="{53D265F6-FFCA-42A1-8380-FE0BB1D1166C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6" name="자유형: 도형 805">
              <a:extLst>
                <a:ext uri="{FF2B5EF4-FFF2-40B4-BE49-F238E27FC236}">
                  <a16:creationId xmlns:a16="http://schemas.microsoft.com/office/drawing/2014/main" xmlns="" id="{70B79ACE-BB73-47FD-9B4D-55C7962E38B7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7" name="자유형: 도형 806">
              <a:extLst>
                <a:ext uri="{FF2B5EF4-FFF2-40B4-BE49-F238E27FC236}">
                  <a16:creationId xmlns:a16="http://schemas.microsoft.com/office/drawing/2014/main" xmlns="" id="{8AA6D14A-7098-46B5-B8F1-6BC86E65DDCF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8" name="자유형: 도형 807">
              <a:extLst>
                <a:ext uri="{FF2B5EF4-FFF2-40B4-BE49-F238E27FC236}">
                  <a16:creationId xmlns:a16="http://schemas.microsoft.com/office/drawing/2014/main" xmlns="" id="{032D7610-A6FD-4F03-BEB1-743FDDA722EB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9" name="자유형: 도형 808">
              <a:extLst>
                <a:ext uri="{FF2B5EF4-FFF2-40B4-BE49-F238E27FC236}">
                  <a16:creationId xmlns:a16="http://schemas.microsoft.com/office/drawing/2014/main" xmlns="" id="{568EE460-525F-4782-93EA-5C4EEB4F78BE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0" name="자유형: 도형 809">
              <a:extLst>
                <a:ext uri="{FF2B5EF4-FFF2-40B4-BE49-F238E27FC236}">
                  <a16:creationId xmlns:a16="http://schemas.microsoft.com/office/drawing/2014/main" xmlns="" id="{78E60173-AA3A-40A0-9727-150BE74C176E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1" name="자유형: 도형 810">
              <a:extLst>
                <a:ext uri="{FF2B5EF4-FFF2-40B4-BE49-F238E27FC236}">
                  <a16:creationId xmlns:a16="http://schemas.microsoft.com/office/drawing/2014/main" xmlns="" id="{318FFBA8-A3F7-4BB2-A79E-73E603D3F8F3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2" name="자유형: 도형 811">
              <a:extLst>
                <a:ext uri="{FF2B5EF4-FFF2-40B4-BE49-F238E27FC236}">
                  <a16:creationId xmlns:a16="http://schemas.microsoft.com/office/drawing/2014/main" xmlns="" id="{EC92CA5E-3611-42AA-B525-91EB89724E9E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3" name="자유형: 도형 812">
              <a:extLst>
                <a:ext uri="{FF2B5EF4-FFF2-40B4-BE49-F238E27FC236}">
                  <a16:creationId xmlns:a16="http://schemas.microsoft.com/office/drawing/2014/main" xmlns="" id="{23F8853F-0897-4B3D-9B46-664D984CBBA0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4" name="자유형: 도형 813">
              <a:extLst>
                <a:ext uri="{FF2B5EF4-FFF2-40B4-BE49-F238E27FC236}">
                  <a16:creationId xmlns:a16="http://schemas.microsoft.com/office/drawing/2014/main" xmlns="" id="{FE6B1FAC-D780-49EC-B31C-B2A6335FB143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5" name="자유형: 도형 814">
              <a:extLst>
                <a:ext uri="{FF2B5EF4-FFF2-40B4-BE49-F238E27FC236}">
                  <a16:creationId xmlns:a16="http://schemas.microsoft.com/office/drawing/2014/main" xmlns="" id="{A83A8374-75D7-46EB-AE55-AB4145710995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6" name="자유형: 도형 815">
              <a:extLst>
                <a:ext uri="{FF2B5EF4-FFF2-40B4-BE49-F238E27FC236}">
                  <a16:creationId xmlns:a16="http://schemas.microsoft.com/office/drawing/2014/main" xmlns="" id="{69971822-A467-445A-850E-D426056D98F4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7" name="자유형: 도형 816">
              <a:extLst>
                <a:ext uri="{FF2B5EF4-FFF2-40B4-BE49-F238E27FC236}">
                  <a16:creationId xmlns:a16="http://schemas.microsoft.com/office/drawing/2014/main" xmlns="" id="{58BEF126-5857-4DDA-A43B-88E230B421C0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8" name="자유형: 도형 817">
              <a:extLst>
                <a:ext uri="{FF2B5EF4-FFF2-40B4-BE49-F238E27FC236}">
                  <a16:creationId xmlns:a16="http://schemas.microsoft.com/office/drawing/2014/main" xmlns="" id="{1F44B65B-88AE-49E7-B56B-F0D2C2640BBA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9" name="자유형: 도형 818">
              <a:extLst>
                <a:ext uri="{FF2B5EF4-FFF2-40B4-BE49-F238E27FC236}">
                  <a16:creationId xmlns:a16="http://schemas.microsoft.com/office/drawing/2014/main" xmlns="" id="{98B1387E-C25D-4499-B86F-01ADABE4FC51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0" name="자유형: 도형 819">
              <a:extLst>
                <a:ext uri="{FF2B5EF4-FFF2-40B4-BE49-F238E27FC236}">
                  <a16:creationId xmlns:a16="http://schemas.microsoft.com/office/drawing/2014/main" xmlns="" id="{3F1C2F3E-296C-479C-9B45-D4C9FBD2F7D7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1" name="자유형: 도형 820">
              <a:extLst>
                <a:ext uri="{FF2B5EF4-FFF2-40B4-BE49-F238E27FC236}">
                  <a16:creationId xmlns:a16="http://schemas.microsoft.com/office/drawing/2014/main" xmlns="" id="{A1356B97-1096-4914-9639-EF0DABA7E0CD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2" name="자유형: 도형 821">
              <a:extLst>
                <a:ext uri="{FF2B5EF4-FFF2-40B4-BE49-F238E27FC236}">
                  <a16:creationId xmlns:a16="http://schemas.microsoft.com/office/drawing/2014/main" xmlns="" id="{A3BB9BBF-9BFB-435A-B7D1-50829BA66A3E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3" name="자유형: 도형 822">
              <a:extLst>
                <a:ext uri="{FF2B5EF4-FFF2-40B4-BE49-F238E27FC236}">
                  <a16:creationId xmlns:a16="http://schemas.microsoft.com/office/drawing/2014/main" xmlns="" id="{AACA6AB9-3A4C-4FF1-8691-59938AE4861F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4" name="자유형: 도형 823">
              <a:extLst>
                <a:ext uri="{FF2B5EF4-FFF2-40B4-BE49-F238E27FC236}">
                  <a16:creationId xmlns:a16="http://schemas.microsoft.com/office/drawing/2014/main" xmlns="" id="{4BFED5BB-47AE-4189-925C-070D16834D05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5" name="자유형: 도형 824">
              <a:extLst>
                <a:ext uri="{FF2B5EF4-FFF2-40B4-BE49-F238E27FC236}">
                  <a16:creationId xmlns:a16="http://schemas.microsoft.com/office/drawing/2014/main" xmlns="" id="{AB5B88CE-5B22-4325-9B12-00A137C50C8C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6" name="자유형: 도형 825">
              <a:extLst>
                <a:ext uri="{FF2B5EF4-FFF2-40B4-BE49-F238E27FC236}">
                  <a16:creationId xmlns:a16="http://schemas.microsoft.com/office/drawing/2014/main" xmlns="" id="{35CF916A-BE97-41C8-87B8-9CEFF3DBF0AA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7" name="자유형: 도형 826">
              <a:extLst>
                <a:ext uri="{FF2B5EF4-FFF2-40B4-BE49-F238E27FC236}">
                  <a16:creationId xmlns:a16="http://schemas.microsoft.com/office/drawing/2014/main" xmlns="" id="{CE24C804-B0D8-4A0C-A9EE-3C63B4C503D6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8" name="자유형: 도형 827">
              <a:extLst>
                <a:ext uri="{FF2B5EF4-FFF2-40B4-BE49-F238E27FC236}">
                  <a16:creationId xmlns:a16="http://schemas.microsoft.com/office/drawing/2014/main" xmlns="" id="{8B83DAF5-C21A-4DA1-91DB-9CFFAA4CA189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9" name="자유형: 도형 828">
              <a:extLst>
                <a:ext uri="{FF2B5EF4-FFF2-40B4-BE49-F238E27FC236}">
                  <a16:creationId xmlns:a16="http://schemas.microsoft.com/office/drawing/2014/main" xmlns="" id="{4325503E-5534-47FC-8474-B979A0A128E4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0" name="자유형: 도형 829">
              <a:extLst>
                <a:ext uri="{FF2B5EF4-FFF2-40B4-BE49-F238E27FC236}">
                  <a16:creationId xmlns:a16="http://schemas.microsoft.com/office/drawing/2014/main" xmlns="" id="{8E3C57FF-52C9-4C71-8B8E-9DDEFBB736D1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1" name="자유형: 도형 830">
              <a:extLst>
                <a:ext uri="{FF2B5EF4-FFF2-40B4-BE49-F238E27FC236}">
                  <a16:creationId xmlns:a16="http://schemas.microsoft.com/office/drawing/2014/main" xmlns="" id="{F6DA6636-9D8B-4C68-A384-FE8862B4F47B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2" name="자유형: 도형 831">
              <a:extLst>
                <a:ext uri="{FF2B5EF4-FFF2-40B4-BE49-F238E27FC236}">
                  <a16:creationId xmlns:a16="http://schemas.microsoft.com/office/drawing/2014/main" xmlns="" id="{1F251C6E-4AE9-45E1-9A3E-AFECF4AAD1CA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3" name="자유형: 도형 832">
              <a:extLst>
                <a:ext uri="{FF2B5EF4-FFF2-40B4-BE49-F238E27FC236}">
                  <a16:creationId xmlns:a16="http://schemas.microsoft.com/office/drawing/2014/main" xmlns="" id="{3D3A4061-E740-4369-B145-25A657B8B157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4" name="자유형: 도형 833">
              <a:extLst>
                <a:ext uri="{FF2B5EF4-FFF2-40B4-BE49-F238E27FC236}">
                  <a16:creationId xmlns:a16="http://schemas.microsoft.com/office/drawing/2014/main" xmlns="" id="{7A9A73AC-C70E-4E13-B7BB-81485A55B650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5" name="자유형: 도형 834">
              <a:extLst>
                <a:ext uri="{FF2B5EF4-FFF2-40B4-BE49-F238E27FC236}">
                  <a16:creationId xmlns:a16="http://schemas.microsoft.com/office/drawing/2014/main" xmlns="" id="{5C71067A-5CCE-4EA6-9F9D-5AE56F1C5F63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6" name="자유형: 도형 835">
              <a:extLst>
                <a:ext uri="{FF2B5EF4-FFF2-40B4-BE49-F238E27FC236}">
                  <a16:creationId xmlns:a16="http://schemas.microsoft.com/office/drawing/2014/main" xmlns="" id="{5F8A5847-334C-458E-851C-A5F922BA4C85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7" name="자유형: 도형 836">
              <a:extLst>
                <a:ext uri="{FF2B5EF4-FFF2-40B4-BE49-F238E27FC236}">
                  <a16:creationId xmlns:a16="http://schemas.microsoft.com/office/drawing/2014/main" xmlns="" id="{6D0AA876-5C17-4BA0-B9E5-E2FC16774945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8" name="자유형: 도형 837">
              <a:extLst>
                <a:ext uri="{FF2B5EF4-FFF2-40B4-BE49-F238E27FC236}">
                  <a16:creationId xmlns:a16="http://schemas.microsoft.com/office/drawing/2014/main" xmlns="" id="{9EB840CD-440B-474D-BA66-44EE9E00C86B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9" name="자유형: 도형 838">
              <a:extLst>
                <a:ext uri="{FF2B5EF4-FFF2-40B4-BE49-F238E27FC236}">
                  <a16:creationId xmlns:a16="http://schemas.microsoft.com/office/drawing/2014/main" xmlns="" id="{DB8BBC5F-61B6-4056-B4D5-B0156056B254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0" name="자유형: 도형 839">
              <a:extLst>
                <a:ext uri="{FF2B5EF4-FFF2-40B4-BE49-F238E27FC236}">
                  <a16:creationId xmlns:a16="http://schemas.microsoft.com/office/drawing/2014/main" xmlns="" id="{AD659204-B46B-4232-8584-F581ACCD6AF0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1" name="자유형: 도형 840">
              <a:extLst>
                <a:ext uri="{FF2B5EF4-FFF2-40B4-BE49-F238E27FC236}">
                  <a16:creationId xmlns:a16="http://schemas.microsoft.com/office/drawing/2014/main" xmlns="" id="{359A0F85-3FDE-42FA-AF44-EFB414988734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2" name="자유형: 도형 841">
              <a:extLst>
                <a:ext uri="{FF2B5EF4-FFF2-40B4-BE49-F238E27FC236}">
                  <a16:creationId xmlns:a16="http://schemas.microsoft.com/office/drawing/2014/main" xmlns="" id="{27CB48E2-D66F-4BD2-82E6-87CB530DC7E9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3" name="자유형: 도형 842">
              <a:extLst>
                <a:ext uri="{FF2B5EF4-FFF2-40B4-BE49-F238E27FC236}">
                  <a16:creationId xmlns:a16="http://schemas.microsoft.com/office/drawing/2014/main" xmlns="" id="{B2F0B9DA-3318-4B6B-BD15-FDEC782C5955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4" name="자유형: 도형 843">
              <a:extLst>
                <a:ext uri="{FF2B5EF4-FFF2-40B4-BE49-F238E27FC236}">
                  <a16:creationId xmlns:a16="http://schemas.microsoft.com/office/drawing/2014/main" xmlns="" id="{C5F43A9D-2A52-4FA6-B4B9-0A97D0010883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5" name="자유형: 도형 844">
              <a:extLst>
                <a:ext uri="{FF2B5EF4-FFF2-40B4-BE49-F238E27FC236}">
                  <a16:creationId xmlns:a16="http://schemas.microsoft.com/office/drawing/2014/main" xmlns="" id="{4DBD719B-7BE6-4BE1-A76C-44B56F8876D3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6" name="자유형: 도형 845">
              <a:extLst>
                <a:ext uri="{FF2B5EF4-FFF2-40B4-BE49-F238E27FC236}">
                  <a16:creationId xmlns:a16="http://schemas.microsoft.com/office/drawing/2014/main" xmlns="" id="{BB8F081A-9F76-453F-BED8-1BBF0BAC2F6F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7" name="자유형: 도형 846">
              <a:extLst>
                <a:ext uri="{FF2B5EF4-FFF2-40B4-BE49-F238E27FC236}">
                  <a16:creationId xmlns:a16="http://schemas.microsoft.com/office/drawing/2014/main" xmlns="" id="{6BB935DE-6019-412F-942A-D3971E4656B3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8" name="자유형: 도형 847">
              <a:extLst>
                <a:ext uri="{FF2B5EF4-FFF2-40B4-BE49-F238E27FC236}">
                  <a16:creationId xmlns:a16="http://schemas.microsoft.com/office/drawing/2014/main" xmlns="" id="{57530716-EB20-42E1-A9DF-CEDDF9E20C09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9" name="자유형: 도형 848">
              <a:extLst>
                <a:ext uri="{FF2B5EF4-FFF2-40B4-BE49-F238E27FC236}">
                  <a16:creationId xmlns:a16="http://schemas.microsoft.com/office/drawing/2014/main" xmlns="" id="{3D5FC763-D10C-4FE4-B76C-19100672C502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0" name="자유형: 도형 849">
              <a:extLst>
                <a:ext uri="{FF2B5EF4-FFF2-40B4-BE49-F238E27FC236}">
                  <a16:creationId xmlns:a16="http://schemas.microsoft.com/office/drawing/2014/main" xmlns="" id="{0CB72B13-BBD6-4BDD-841C-802C898624EB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1" name="자유형: 도형 850">
              <a:extLst>
                <a:ext uri="{FF2B5EF4-FFF2-40B4-BE49-F238E27FC236}">
                  <a16:creationId xmlns:a16="http://schemas.microsoft.com/office/drawing/2014/main" xmlns="" id="{BFD95AA0-A75E-4C07-B1A8-8B10B7387075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2" name="자유형: 도형 851">
              <a:extLst>
                <a:ext uri="{FF2B5EF4-FFF2-40B4-BE49-F238E27FC236}">
                  <a16:creationId xmlns:a16="http://schemas.microsoft.com/office/drawing/2014/main" xmlns="" id="{F454E50B-1E16-403B-93E9-4F9E90A3A34D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3" name="자유형: 도형 852">
              <a:extLst>
                <a:ext uri="{FF2B5EF4-FFF2-40B4-BE49-F238E27FC236}">
                  <a16:creationId xmlns:a16="http://schemas.microsoft.com/office/drawing/2014/main" xmlns="" id="{53086E1C-3987-483A-9E00-A3D7D62075BE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4" name="자유형: 도형 853">
              <a:extLst>
                <a:ext uri="{FF2B5EF4-FFF2-40B4-BE49-F238E27FC236}">
                  <a16:creationId xmlns:a16="http://schemas.microsoft.com/office/drawing/2014/main" xmlns="" id="{D3B6C4AF-9B99-437C-8E77-8BC7B38DBB78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5" name="자유형: 도형 854">
              <a:extLst>
                <a:ext uri="{FF2B5EF4-FFF2-40B4-BE49-F238E27FC236}">
                  <a16:creationId xmlns:a16="http://schemas.microsoft.com/office/drawing/2014/main" xmlns="" id="{EE53A608-1649-4047-9C54-C427555EB8EB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6" name="자유형: 도형 855">
              <a:extLst>
                <a:ext uri="{FF2B5EF4-FFF2-40B4-BE49-F238E27FC236}">
                  <a16:creationId xmlns:a16="http://schemas.microsoft.com/office/drawing/2014/main" xmlns="" id="{7940BB71-B88F-4338-829C-0F791C7744C5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7" name="자유형: 도형 856">
              <a:extLst>
                <a:ext uri="{FF2B5EF4-FFF2-40B4-BE49-F238E27FC236}">
                  <a16:creationId xmlns:a16="http://schemas.microsoft.com/office/drawing/2014/main" xmlns="" id="{B0A8FCC5-D465-4C4F-BC1F-BFB3D349F27C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8" name="자유형: 도형 857">
              <a:extLst>
                <a:ext uri="{FF2B5EF4-FFF2-40B4-BE49-F238E27FC236}">
                  <a16:creationId xmlns:a16="http://schemas.microsoft.com/office/drawing/2014/main" xmlns="" id="{89E834D8-94BE-4BA9-A968-B82F639BC532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9" name="자유형: 도형 858">
              <a:extLst>
                <a:ext uri="{FF2B5EF4-FFF2-40B4-BE49-F238E27FC236}">
                  <a16:creationId xmlns:a16="http://schemas.microsoft.com/office/drawing/2014/main" xmlns="" id="{C290E8AC-AC86-44F5-9A5A-5A6EC36588DB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0" name="자유형: 도형 859">
              <a:extLst>
                <a:ext uri="{FF2B5EF4-FFF2-40B4-BE49-F238E27FC236}">
                  <a16:creationId xmlns:a16="http://schemas.microsoft.com/office/drawing/2014/main" xmlns="" id="{71BD6ABB-C2D4-4082-869A-B7100BF64D13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1" name="자유형: 도형 860">
              <a:extLst>
                <a:ext uri="{FF2B5EF4-FFF2-40B4-BE49-F238E27FC236}">
                  <a16:creationId xmlns:a16="http://schemas.microsoft.com/office/drawing/2014/main" xmlns="" id="{65848159-5BF6-4619-A76C-D5E25CD7889F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2" name="자유형: 도형 861">
              <a:extLst>
                <a:ext uri="{FF2B5EF4-FFF2-40B4-BE49-F238E27FC236}">
                  <a16:creationId xmlns:a16="http://schemas.microsoft.com/office/drawing/2014/main" xmlns="" id="{CE975FED-7161-4762-A64F-8AB789FAD474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3" name="자유형: 도형 862">
              <a:extLst>
                <a:ext uri="{FF2B5EF4-FFF2-40B4-BE49-F238E27FC236}">
                  <a16:creationId xmlns:a16="http://schemas.microsoft.com/office/drawing/2014/main" xmlns="" id="{E08B9ADD-1386-48AC-A853-C06F946EC12D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4" name="자유형: 도형 863">
              <a:extLst>
                <a:ext uri="{FF2B5EF4-FFF2-40B4-BE49-F238E27FC236}">
                  <a16:creationId xmlns:a16="http://schemas.microsoft.com/office/drawing/2014/main" xmlns="" id="{2CB0DFDF-64AD-4A3E-866F-89568E05039B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5" name="자유형: 도형 864">
              <a:extLst>
                <a:ext uri="{FF2B5EF4-FFF2-40B4-BE49-F238E27FC236}">
                  <a16:creationId xmlns:a16="http://schemas.microsoft.com/office/drawing/2014/main" xmlns="" id="{022EEEF6-65DD-4100-92E2-65F219FA7877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6" name="자유형: 도형 865">
              <a:extLst>
                <a:ext uri="{FF2B5EF4-FFF2-40B4-BE49-F238E27FC236}">
                  <a16:creationId xmlns:a16="http://schemas.microsoft.com/office/drawing/2014/main" xmlns="" id="{3FA06DAC-9588-4EFA-B577-E2831A835928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7" name="자유형: 도형 866">
              <a:extLst>
                <a:ext uri="{FF2B5EF4-FFF2-40B4-BE49-F238E27FC236}">
                  <a16:creationId xmlns:a16="http://schemas.microsoft.com/office/drawing/2014/main" xmlns="" id="{E2DE9CC0-FCC4-43C3-A4E6-52C4BC4AB341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8" name="자유형: 도형 867">
              <a:extLst>
                <a:ext uri="{FF2B5EF4-FFF2-40B4-BE49-F238E27FC236}">
                  <a16:creationId xmlns:a16="http://schemas.microsoft.com/office/drawing/2014/main" xmlns="" id="{097E9846-EFE5-4832-821C-C0B2710E68AC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9" name="자유형: 도형 868">
              <a:extLst>
                <a:ext uri="{FF2B5EF4-FFF2-40B4-BE49-F238E27FC236}">
                  <a16:creationId xmlns:a16="http://schemas.microsoft.com/office/drawing/2014/main" xmlns="" id="{9C1FBFF5-7DD3-4AF2-A6D4-DA03D3F045A9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0" name="자유형: 도형 869">
              <a:extLst>
                <a:ext uri="{FF2B5EF4-FFF2-40B4-BE49-F238E27FC236}">
                  <a16:creationId xmlns:a16="http://schemas.microsoft.com/office/drawing/2014/main" xmlns="" id="{C1567C60-4FF9-4279-99B7-A605DE8531D4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1" name="자유형: 도형 870">
              <a:extLst>
                <a:ext uri="{FF2B5EF4-FFF2-40B4-BE49-F238E27FC236}">
                  <a16:creationId xmlns:a16="http://schemas.microsoft.com/office/drawing/2014/main" xmlns="" id="{1ABDA9E5-B6C3-4D25-B906-52A7CEF11F5E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2" name="자유형: 도형 871">
              <a:extLst>
                <a:ext uri="{FF2B5EF4-FFF2-40B4-BE49-F238E27FC236}">
                  <a16:creationId xmlns:a16="http://schemas.microsoft.com/office/drawing/2014/main" xmlns="" id="{53AF8F72-C8B1-4632-9FBB-FF65014F793F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3" name="자유형: 도형 872">
              <a:extLst>
                <a:ext uri="{FF2B5EF4-FFF2-40B4-BE49-F238E27FC236}">
                  <a16:creationId xmlns:a16="http://schemas.microsoft.com/office/drawing/2014/main" xmlns="" id="{30A1855F-B961-4442-8604-9D9DC8D06F9F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4" name="자유형: 도형 873">
              <a:extLst>
                <a:ext uri="{FF2B5EF4-FFF2-40B4-BE49-F238E27FC236}">
                  <a16:creationId xmlns:a16="http://schemas.microsoft.com/office/drawing/2014/main" xmlns="" id="{7AA8599E-BB4D-4240-8969-8316440377B5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5" name="자유형: 도형 874">
              <a:extLst>
                <a:ext uri="{FF2B5EF4-FFF2-40B4-BE49-F238E27FC236}">
                  <a16:creationId xmlns:a16="http://schemas.microsoft.com/office/drawing/2014/main" xmlns="" id="{45652F97-CABB-4603-B19D-75EF79AA7E1E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6" name="자유형: 도형 875">
              <a:extLst>
                <a:ext uri="{FF2B5EF4-FFF2-40B4-BE49-F238E27FC236}">
                  <a16:creationId xmlns:a16="http://schemas.microsoft.com/office/drawing/2014/main" xmlns="" id="{6E08F1EC-EEA6-402C-A819-8737B119CD39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7" name="자유형: 도형 876">
              <a:extLst>
                <a:ext uri="{FF2B5EF4-FFF2-40B4-BE49-F238E27FC236}">
                  <a16:creationId xmlns:a16="http://schemas.microsoft.com/office/drawing/2014/main" xmlns="" id="{6D5A9B82-523F-41D8-9D2B-86C83F9DFDD9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8" name="자유형: 도형 877">
              <a:extLst>
                <a:ext uri="{FF2B5EF4-FFF2-40B4-BE49-F238E27FC236}">
                  <a16:creationId xmlns:a16="http://schemas.microsoft.com/office/drawing/2014/main" xmlns="" id="{3BB2B7BA-68B7-4251-B73C-76127DE4FFC8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9" name="자유형: 도형 878">
              <a:extLst>
                <a:ext uri="{FF2B5EF4-FFF2-40B4-BE49-F238E27FC236}">
                  <a16:creationId xmlns:a16="http://schemas.microsoft.com/office/drawing/2014/main" xmlns="" id="{72BE9CD7-0848-42FD-9240-1293DDAC45A1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0" name="자유형: 도형 879">
              <a:extLst>
                <a:ext uri="{FF2B5EF4-FFF2-40B4-BE49-F238E27FC236}">
                  <a16:creationId xmlns:a16="http://schemas.microsoft.com/office/drawing/2014/main" xmlns="" id="{37F7D68E-6F39-4880-8F6A-D19FBD60429C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1" name="자유형: 도형 880">
              <a:extLst>
                <a:ext uri="{FF2B5EF4-FFF2-40B4-BE49-F238E27FC236}">
                  <a16:creationId xmlns:a16="http://schemas.microsoft.com/office/drawing/2014/main" xmlns="" id="{18288D3D-F5A0-4637-B57F-FE459290E527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2" name="자유형: 도형 881">
              <a:extLst>
                <a:ext uri="{FF2B5EF4-FFF2-40B4-BE49-F238E27FC236}">
                  <a16:creationId xmlns:a16="http://schemas.microsoft.com/office/drawing/2014/main" xmlns="" id="{2DEC4558-430C-4B37-8EE4-9BB208FBC471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3" name="자유형: 도형 882">
              <a:extLst>
                <a:ext uri="{FF2B5EF4-FFF2-40B4-BE49-F238E27FC236}">
                  <a16:creationId xmlns:a16="http://schemas.microsoft.com/office/drawing/2014/main" xmlns="" id="{A7169A78-720C-4ECA-A924-762178C41ACF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4" name="자유형: 도형 883">
              <a:extLst>
                <a:ext uri="{FF2B5EF4-FFF2-40B4-BE49-F238E27FC236}">
                  <a16:creationId xmlns:a16="http://schemas.microsoft.com/office/drawing/2014/main" xmlns="" id="{5B82EC33-58CE-449B-9024-E09AA6C189B9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5" name="자유형: 도형 884">
              <a:extLst>
                <a:ext uri="{FF2B5EF4-FFF2-40B4-BE49-F238E27FC236}">
                  <a16:creationId xmlns:a16="http://schemas.microsoft.com/office/drawing/2014/main" xmlns="" id="{847A3944-E8A5-4BA0-AD29-97AC6335E9EA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6" name="자유형: 도형 885">
              <a:extLst>
                <a:ext uri="{FF2B5EF4-FFF2-40B4-BE49-F238E27FC236}">
                  <a16:creationId xmlns:a16="http://schemas.microsoft.com/office/drawing/2014/main" xmlns="" id="{7A40B005-0B33-41A9-BAA8-53563A8076E0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7" name="자유형: 도형 886">
              <a:extLst>
                <a:ext uri="{FF2B5EF4-FFF2-40B4-BE49-F238E27FC236}">
                  <a16:creationId xmlns:a16="http://schemas.microsoft.com/office/drawing/2014/main" xmlns="" id="{9E399CEF-2B71-4FCB-A901-3A9C7916DFAF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8" name="자유형: 도형 887">
              <a:extLst>
                <a:ext uri="{FF2B5EF4-FFF2-40B4-BE49-F238E27FC236}">
                  <a16:creationId xmlns:a16="http://schemas.microsoft.com/office/drawing/2014/main" xmlns="" id="{FA62B7AE-55A1-4760-909C-9D414A7FBA41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9" name="자유형: 도형 888">
              <a:extLst>
                <a:ext uri="{FF2B5EF4-FFF2-40B4-BE49-F238E27FC236}">
                  <a16:creationId xmlns:a16="http://schemas.microsoft.com/office/drawing/2014/main" xmlns="" id="{601C61E7-C055-4B5D-8108-0D23F30B9E6A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0" name="자유형: 도형 889">
              <a:extLst>
                <a:ext uri="{FF2B5EF4-FFF2-40B4-BE49-F238E27FC236}">
                  <a16:creationId xmlns:a16="http://schemas.microsoft.com/office/drawing/2014/main" xmlns="" id="{9FEB8F3D-255A-44F1-BCB4-E2B173875DE9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1" name="자유형: 도형 890">
              <a:extLst>
                <a:ext uri="{FF2B5EF4-FFF2-40B4-BE49-F238E27FC236}">
                  <a16:creationId xmlns:a16="http://schemas.microsoft.com/office/drawing/2014/main" xmlns="" id="{D86F28C8-F67C-4F8B-B96F-E0929AD0B259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2" name="자유형: 도형 891">
              <a:extLst>
                <a:ext uri="{FF2B5EF4-FFF2-40B4-BE49-F238E27FC236}">
                  <a16:creationId xmlns:a16="http://schemas.microsoft.com/office/drawing/2014/main" xmlns="" id="{77594F64-6831-4DDE-B95C-87E929731350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3" name="자유형: 도형 892">
              <a:extLst>
                <a:ext uri="{FF2B5EF4-FFF2-40B4-BE49-F238E27FC236}">
                  <a16:creationId xmlns:a16="http://schemas.microsoft.com/office/drawing/2014/main" xmlns="" id="{E8A3B926-22E8-49C0-8D72-AF45696F2181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4" name="자유형: 도형 893">
              <a:extLst>
                <a:ext uri="{FF2B5EF4-FFF2-40B4-BE49-F238E27FC236}">
                  <a16:creationId xmlns:a16="http://schemas.microsoft.com/office/drawing/2014/main" xmlns="" id="{B9A7DAE5-2C37-40C9-BDCB-AFC301B1616A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5" name="자유형: 도형 894">
              <a:extLst>
                <a:ext uri="{FF2B5EF4-FFF2-40B4-BE49-F238E27FC236}">
                  <a16:creationId xmlns:a16="http://schemas.microsoft.com/office/drawing/2014/main" xmlns="" id="{CF3931F5-9A50-4965-BCEE-658DBD82F59C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6" name="자유형: 도형 895">
              <a:extLst>
                <a:ext uri="{FF2B5EF4-FFF2-40B4-BE49-F238E27FC236}">
                  <a16:creationId xmlns:a16="http://schemas.microsoft.com/office/drawing/2014/main" xmlns="" id="{A886F000-3BBE-47A8-A0D7-C512F6F69442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7" name="자유형: 도형 896">
              <a:extLst>
                <a:ext uri="{FF2B5EF4-FFF2-40B4-BE49-F238E27FC236}">
                  <a16:creationId xmlns:a16="http://schemas.microsoft.com/office/drawing/2014/main" xmlns="" id="{3B4AAA85-860A-4229-AE0A-4BB5A75CF4FD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8" name="자유형: 도형 897">
              <a:extLst>
                <a:ext uri="{FF2B5EF4-FFF2-40B4-BE49-F238E27FC236}">
                  <a16:creationId xmlns:a16="http://schemas.microsoft.com/office/drawing/2014/main" xmlns="" id="{87ADF914-2AF7-4CE7-9F93-F34DCE2FAE50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9" name="자유형: 도형 898">
              <a:extLst>
                <a:ext uri="{FF2B5EF4-FFF2-40B4-BE49-F238E27FC236}">
                  <a16:creationId xmlns:a16="http://schemas.microsoft.com/office/drawing/2014/main" xmlns="" id="{DB2845CD-304E-462B-8E29-82C063ABE9E4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0" name="자유형: 도형 899">
              <a:extLst>
                <a:ext uri="{FF2B5EF4-FFF2-40B4-BE49-F238E27FC236}">
                  <a16:creationId xmlns:a16="http://schemas.microsoft.com/office/drawing/2014/main" xmlns="" id="{3CBE69FB-320E-48BF-AD8F-D6F70556BD94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1" name="자유형: 도형 900">
              <a:extLst>
                <a:ext uri="{FF2B5EF4-FFF2-40B4-BE49-F238E27FC236}">
                  <a16:creationId xmlns:a16="http://schemas.microsoft.com/office/drawing/2014/main" xmlns="" id="{861792A2-B273-498B-8EA8-C096E88F4ED6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2" name="자유형: 도형 901">
              <a:extLst>
                <a:ext uri="{FF2B5EF4-FFF2-40B4-BE49-F238E27FC236}">
                  <a16:creationId xmlns:a16="http://schemas.microsoft.com/office/drawing/2014/main" xmlns="" id="{E5DD8F34-6C69-4AA7-857E-20AF97E0CFB3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3" name="자유형: 도형 902">
              <a:extLst>
                <a:ext uri="{FF2B5EF4-FFF2-40B4-BE49-F238E27FC236}">
                  <a16:creationId xmlns:a16="http://schemas.microsoft.com/office/drawing/2014/main" xmlns="" id="{82EA6B93-25E4-4118-9839-D2BB310018E8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4" name="자유형: 도형 903">
              <a:extLst>
                <a:ext uri="{FF2B5EF4-FFF2-40B4-BE49-F238E27FC236}">
                  <a16:creationId xmlns:a16="http://schemas.microsoft.com/office/drawing/2014/main" xmlns="" id="{E37452B7-65E9-48E8-8EE1-28EFF9CDD54D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5" name="자유형: 도형 904">
              <a:extLst>
                <a:ext uri="{FF2B5EF4-FFF2-40B4-BE49-F238E27FC236}">
                  <a16:creationId xmlns:a16="http://schemas.microsoft.com/office/drawing/2014/main" xmlns="" id="{EA1CDD1B-19E9-4673-AF62-0900585FCB6D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6" name="자유형: 도형 905">
              <a:extLst>
                <a:ext uri="{FF2B5EF4-FFF2-40B4-BE49-F238E27FC236}">
                  <a16:creationId xmlns:a16="http://schemas.microsoft.com/office/drawing/2014/main" xmlns="" id="{481F8926-FFB5-40AC-A32A-C3C4222304C8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7" name="자유형: 도형 906">
              <a:extLst>
                <a:ext uri="{FF2B5EF4-FFF2-40B4-BE49-F238E27FC236}">
                  <a16:creationId xmlns:a16="http://schemas.microsoft.com/office/drawing/2014/main" xmlns="" id="{00276A0C-A71B-4ACD-953A-3134CAC07204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8" name="자유형: 도형 907">
              <a:extLst>
                <a:ext uri="{FF2B5EF4-FFF2-40B4-BE49-F238E27FC236}">
                  <a16:creationId xmlns:a16="http://schemas.microsoft.com/office/drawing/2014/main" xmlns="" id="{C35DA1F0-FBD4-46B9-A1F5-0428A8D1190D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9" name="자유형: 도형 908">
              <a:extLst>
                <a:ext uri="{FF2B5EF4-FFF2-40B4-BE49-F238E27FC236}">
                  <a16:creationId xmlns:a16="http://schemas.microsoft.com/office/drawing/2014/main" xmlns="" id="{2855E485-A78A-45DA-9055-35F255DA3DAE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0" name="자유형: 도형 909">
              <a:extLst>
                <a:ext uri="{FF2B5EF4-FFF2-40B4-BE49-F238E27FC236}">
                  <a16:creationId xmlns:a16="http://schemas.microsoft.com/office/drawing/2014/main" xmlns="" id="{741300FB-25FA-406F-AAE2-C1B7B869B8F9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1" name="자유형: 도형 910">
              <a:extLst>
                <a:ext uri="{FF2B5EF4-FFF2-40B4-BE49-F238E27FC236}">
                  <a16:creationId xmlns:a16="http://schemas.microsoft.com/office/drawing/2014/main" xmlns="" id="{C75B20AD-4E9A-4E6F-9C62-B0FB7FA2F0D4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2" name="자유형: 도형 911">
              <a:extLst>
                <a:ext uri="{FF2B5EF4-FFF2-40B4-BE49-F238E27FC236}">
                  <a16:creationId xmlns:a16="http://schemas.microsoft.com/office/drawing/2014/main" xmlns="" id="{A348E896-CCC2-4F6B-9B5F-457E178DCA01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3" name="자유형: 도형 912">
              <a:extLst>
                <a:ext uri="{FF2B5EF4-FFF2-40B4-BE49-F238E27FC236}">
                  <a16:creationId xmlns:a16="http://schemas.microsoft.com/office/drawing/2014/main" xmlns="" id="{69BEF4A9-922A-484D-8A5E-104A7B4A7C0E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4" name="자유형: 도형 913">
              <a:extLst>
                <a:ext uri="{FF2B5EF4-FFF2-40B4-BE49-F238E27FC236}">
                  <a16:creationId xmlns:a16="http://schemas.microsoft.com/office/drawing/2014/main" xmlns="" id="{66FABB54-3B2E-4877-A63E-193BE67D0BBA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5" name="자유형: 도형 914">
              <a:extLst>
                <a:ext uri="{FF2B5EF4-FFF2-40B4-BE49-F238E27FC236}">
                  <a16:creationId xmlns:a16="http://schemas.microsoft.com/office/drawing/2014/main" xmlns="" id="{4A2047E0-F9EF-47A5-97AA-774871820C5F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6" name="자유형: 도형 915">
              <a:extLst>
                <a:ext uri="{FF2B5EF4-FFF2-40B4-BE49-F238E27FC236}">
                  <a16:creationId xmlns:a16="http://schemas.microsoft.com/office/drawing/2014/main" xmlns="" id="{13CDA40F-76C6-4958-954E-1CC952D4543C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7" name="자유형: 도형 916">
              <a:extLst>
                <a:ext uri="{FF2B5EF4-FFF2-40B4-BE49-F238E27FC236}">
                  <a16:creationId xmlns:a16="http://schemas.microsoft.com/office/drawing/2014/main" xmlns="" id="{A5CEDCF1-D932-48C7-BC17-BB827AB9F618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8" name="자유형: 도형 917">
              <a:extLst>
                <a:ext uri="{FF2B5EF4-FFF2-40B4-BE49-F238E27FC236}">
                  <a16:creationId xmlns:a16="http://schemas.microsoft.com/office/drawing/2014/main" xmlns="" id="{36AF0749-926E-4FE4-97D8-5F466883D54E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9" name="자유형: 도형 918">
              <a:extLst>
                <a:ext uri="{FF2B5EF4-FFF2-40B4-BE49-F238E27FC236}">
                  <a16:creationId xmlns:a16="http://schemas.microsoft.com/office/drawing/2014/main" xmlns="" id="{819E93F0-0762-40A0-A9A4-9E691DC42394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0" name="자유형: 도형 919">
              <a:extLst>
                <a:ext uri="{FF2B5EF4-FFF2-40B4-BE49-F238E27FC236}">
                  <a16:creationId xmlns:a16="http://schemas.microsoft.com/office/drawing/2014/main" xmlns="" id="{EFE73D45-1968-4963-937E-35181432773C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1" name="자유형: 도형 920">
              <a:extLst>
                <a:ext uri="{FF2B5EF4-FFF2-40B4-BE49-F238E27FC236}">
                  <a16:creationId xmlns:a16="http://schemas.microsoft.com/office/drawing/2014/main" xmlns="" id="{117E7DB7-1945-48F0-8773-F22FF70A9EC9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2" name="자유형: 도형 921">
              <a:extLst>
                <a:ext uri="{FF2B5EF4-FFF2-40B4-BE49-F238E27FC236}">
                  <a16:creationId xmlns:a16="http://schemas.microsoft.com/office/drawing/2014/main" xmlns="" id="{DF435C3D-7EAE-446C-B671-BE32FB5D05A8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3" name="자유형: 도형 922">
              <a:extLst>
                <a:ext uri="{FF2B5EF4-FFF2-40B4-BE49-F238E27FC236}">
                  <a16:creationId xmlns:a16="http://schemas.microsoft.com/office/drawing/2014/main" xmlns="" id="{FCCE4C84-2563-4691-A923-A07F1ABBDD3F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4" name="자유형: 도형 923">
              <a:extLst>
                <a:ext uri="{FF2B5EF4-FFF2-40B4-BE49-F238E27FC236}">
                  <a16:creationId xmlns:a16="http://schemas.microsoft.com/office/drawing/2014/main" xmlns="" id="{43EA9FAA-7754-48E2-92ED-D7D3463153A3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5" name="자유형: 도형 924">
              <a:extLst>
                <a:ext uri="{FF2B5EF4-FFF2-40B4-BE49-F238E27FC236}">
                  <a16:creationId xmlns:a16="http://schemas.microsoft.com/office/drawing/2014/main" xmlns="" id="{5A3AEF15-0AD1-4BBB-956D-D490D5BAB695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6" name="자유형: 도형 925">
              <a:extLst>
                <a:ext uri="{FF2B5EF4-FFF2-40B4-BE49-F238E27FC236}">
                  <a16:creationId xmlns:a16="http://schemas.microsoft.com/office/drawing/2014/main" xmlns="" id="{38A7EA49-0D5B-41A6-AC62-55F9D5AE70E8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7" name="자유형: 도형 926">
              <a:extLst>
                <a:ext uri="{FF2B5EF4-FFF2-40B4-BE49-F238E27FC236}">
                  <a16:creationId xmlns:a16="http://schemas.microsoft.com/office/drawing/2014/main" xmlns="" id="{20BF2807-4D93-455E-B33A-AFA468EE663F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8" name="자유형: 도형 927">
              <a:extLst>
                <a:ext uri="{FF2B5EF4-FFF2-40B4-BE49-F238E27FC236}">
                  <a16:creationId xmlns:a16="http://schemas.microsoft.com/office/drawing/2014/main" xmlns="" id="{4B217E4B-E061-470B-A870-1E4FD2718DE3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9" name="자유형: 도형 928">
              <a:extLst>
                <a:ext uri="{FF2B5EF4-FFF2-40B4-BE49-F238E27FC236}">
                  <a16:creationId xmlns:a16="http://schemas.microsoft.com/office/drawing/2014/main" xmlns="" id="{F2A61A47-0B4C-42E7-98EE-49088A23D3C7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0" name="자유형: 도형 929">
              <a:extLst>
                <a:ext uri="{FF2B5EF4-FFF2-40B4-BE49-F238E27FC236}">
                  <a16:creationId xmlns:a16="http://schemas.microsoft.com/office/drawing/2014/main" xmlns="" id="{25BEE960-6B64-49F4-ACEF-7B3777AB33BE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1" name="자유형: 도형 930">
              <a:extLst>
                <a:ext uri="{FF2B5EF4-FFF2-40B4-BE49-F238E27FC236}">
                  <a16:creationId xmlns:a16="http://schemas.microsoft.com/office/drawing/2014/main" xmlns="" id="{86B63D7C-3745-4AC9-B2E4-752399C1F993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2" name="자유형: 도형 931">
              <a:extLst>
                <a:ext uri="{FF2B5EF4-FFF2-40B4-BE49-F238E27FC236}">
                  <a16:creationId xmlns:a16="http://schemas.microsoft.com/office/drawing/2014/main" xmlns="" id="{F90565AF-C2B9-41F8-AE05-9FAB86A84985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3" name="자유형: 도형 932">
              <a:extLst>
                <a:ext uri="{FF2B5EF4-FFF2-40B4-BE49-F238E27FC236}">
                  <a16:creationId xmlns:a16="http://schemas.microsoft.com/office/drawing/2014/main" xmlns="" id="{7AD99BEE-33A9-4C89-9A5C-485B4411ABFB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4" name="자유형: 도형 933">
              <a:extLst>
                <a:ext uri="{FF2B5EF4-FFF2-40B4-BE49-F238E27FC236}">
                  <a16:creationId xmlns:a16="http://schemas.microsoft.com/office/drawing/2014/main" xmlns="" id="{F6520F49-D962-45BC-903D-13498516B2F5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5" name="자유형: 도형 934">
              <a:extLst>
                <a:ext uri="{FF2B5EF4-FFF2-40B4-BE49-F238E27FC236}">
                  <a16:creationId xmlns:a16="http://schemas.microsoft.com/office/drawing/2014/main" xmlns="" id="{7D4B709A-9415-441B-869D-003C0EA87491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6" name="자유형: 도형 935">
              <a:extLst>
                <a:ext uri="{FF2B5EF4-FFF2-40B4-BE49-F238E27FC236}">
                  <a16:creationId xmlns:a16="http://schemas.microsoft.com/office/drawing/2014/main" xmlns="" id="{14C634CD-4EE4-4D4D-8B00-67B8ADACEE23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7" name="자유형: 도형 936">
              <a:extLst>
                <a:ext uri="{FF2B5EF4-FFF2-40B4-BE49-F238E27FC236}">
                  <a16:creationId xmlns:a16="http://schemas.microsoft.com/office/drawing/2014/main" xmlns="" id="{FADF680D-4FAC-4497-B957-08DE78AAA03D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8" name="자유형: 도형 937">
              <a:extLst>
                <a:ext uri="{FF2B5EF4-FFF2-40B4-BE49-F238E27FC236}">
                  <a16:creationId xmlns:a16="http://schemas.microsoft.com/office/drawing/2014/main" xmlns="" id="{54EB838D-1AEC-431B-9BC7-31B79297FAC7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9" name="자유형: 도형 938">
              <a:extLst>
                <a:ext uri="{FF2B5EF4-FFF2-40B4-BE49-F238E27FC236}">
                  <a16:creationId xmlns:a16="http://schemas.microsoft.com/office/drawing/2014/main" xmlns="" id="{B4ED8A07-B795-4B31-ADB3-F8E69EF84EB5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0" name="자유형: 도형 939">
              <a:extLst>
                <a:ext uri="{FF2B5EF4-FFF2-40B4-BE49-F238E27FC236}">
                  <a16:creationId xmlns:a16="http://schemas.microsoft.com/office/drawing/2014/main" xmlns="" id="{FCA4C11A-22EE-4F19-B9F6-B0516DF53048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1" name="자유형: 도형 940">
              <a:extLst>
                <a:ext uri="{FF2B5EF4-FFF2-40B4-BE49-F238E27FC236}">
                  <a16:creationId xmlns:a16="http://schemas.microsoft.com/office/drawing/2014/main" xmlns="" id="{C02DD9BC-7D2E-411D-A80A-AE7B2BD94C0A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2" name="자유형: 도형 941">
              <a:extLst>
                <a:ext uri="{FF2B5EF4-FFF2-40B4-BE49-F238E27FC236}">
                  <a16:creationId xmlns:a16="http://schemas.microsoft.com/office/drawing/2014/main" xmlns="" id="{0391395F-FB28-41C7-B87B-63CD5AF32DB5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3" name="자유형: 도형 942">
              <a:extLst>
                <a:ext uri="{FF2B5EF4-FFF2-40B4-BE49-F238E27FC236}">
                  <a16:creationId xmlns:a16="http://schemas.microsoft.com/office/drawing/2014/main" xmlns="" id="{2B51F914-FAC5-4E4A-86E5-B84125690FCC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4" name="자유형: 도형 943">
              <a:extLst>
                <a:ext uri="{FF2B5EF4-FFF2-40B4-BE49-F238E27FC236}">
                  <a16:creationId xmlns:a16="http://schemas.microsoft.com/office/drawing/2014/main" xmlns="" id="{D0BD3CC6-B6B8-47BA-B0D4-309E8C88DBAA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5" name="자유형: 도형 944">
              <a:extLst>
                <a:ext uri="{FF2B5EF4-FFF2-40B4-BE49-F238E27FC236}">
                  <a16:creationId xmlns:a16="http://schemas.microsoft.com/office/drawing/2014/main" xmlns="" id="{CAF38CF5-57ED-4F5E-BDC2-1C039C8271C0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6" name="자유형: 도형 945">
              <a:extLst>
                <a:ext uri="{FF2B5EF4-FFF2-40B4-BE49-F238E27FC236}">
                  <a16:creationId xmlns:a16="http://schemas.microsoft.com/office/drawing/2014/main" xmlns="" id="{0B842846-3E14-4984-8586-B6BD81C59A9F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7" name="자유형: 도형 946">
              <a:extLst>
                <a:ext uri="{FF2B5EF4-FFF2-40B4-BE49-F238E27FC236}">
                  <a16:creationId xmlns:a16="http://schemas.microsoft.com/office/drawing/2014/main" xmlns="" id="{20A86E3C-2CDD-48CA-8BBF-0E002160586D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8" name="자유형: 도형 947">
              <a:extLst>
                <a:ext uri="{FF2B5EF4-FFF2-40B4-BE49-F238E27FC236}">
                  <a16:creationId xmlns:a16="http://schemas.microsoft.com/office/drawing/2014/main" xmlns="" id="{FD3E4CA4-049D-4C44-930E-ED0661E99BC7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9" name="자유형: 도형 948">
              <a:extLst>
                <a:ext uri="{FF2B5EF4-FFF2-40B4-BE49-F238E27FC236}">
                  <a16:creationId xmlns:a16="http://schemas.microsoft.com/office/drawing/2014/main" xmlns="" id="{712ABCE3-9E54-4EEB-9E05-71809D16BECC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0" name="자유형: 도형 949">
              <a:extLst>
                <a:ext uri="{FF2B5EF4-FFF2-40B4-BE49-F238E27FC236}">
                  <a16:creationId xmlns:a16="http://schemas.microsoft.com/office/drawing/2014/main" xmlns="" id="{754D4BBF-45FD-4ADF-9AEB-27DAC352A0F4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1" name="자유형: 도형 950">
              <a:extLst>
                <a:ext uri="{FF2B5EF4-FFF2-40B4-BE49-F238E27FC236}">
                  <a16:creationId xmlns:a16="http://schemas.microsoft.com/office/drawing/2014/main" xmlns="" id="{BA564A2D-BC45-4006-80B1-AD5E425551E5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2" name="자유형: 도형 951">
              <a:extLst>
                <a:ext uri="{FF2B5EF4-FFF2-40B4-BE49-F238E27FC236}">
                  <a16:creationId xmlns:a16="http://schemas.microsoft.com/office/drawing/2014/main" xmlns="" id="{ECA20CB1-3093-4EF4-A32E-FECD74C42A02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3" name="자유형: 도형 952">
              <a:extLst>
                <a:ext uri="{FF2B5EF4-FFF2-40B4-BE49-F238E27FC236}">
                  <a16:creationId xmlns:a16="http://schemas.microsoft.com/office/drawing/2014/main" xmlns="" id="{38236ED3-5A9B-42A0-9DE6-E0E3EE4E8534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4" name="자유형: 도형 953">
              <a:extLst>
                <a:ext uri="{FF2B5EF4-FFF2-40B4-BE49-F238E27FC236}">
                  <a16:creationId xmlns:a16="http://schemas.microsoft.com/office/drawing/2014/main" xmlns="" id="{612B0AF6-18E2-4C5A-888B-146595F35A1E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5" name="자유형: 도형 954">
              <a:extLst>
                <a:ext uri="{FF2B5EF4-FFF2-40B4-BE49-F238E27FC236}">
                  <a16:creationId xmlns:a16="http://schemas.microsoft.com/office/drawing/2014/main" xmlns="" id="{E402B5B4-9A5A-4EC7-B4DA-C8F792DC8BF6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6" name="자유형: 도형 955">
              <a:extLst>
                <a:ext uri="{FF2B5EF4-FFF2-40B4-BE49-F238E27FC236}">
                  <a16:creationId xmlns:a16="http://schemas.microsoft.com/office/drawing/2014/main" xmlns="" id="{0E5AAEE8-2C43-4EF4-AD6A-450156AC0D08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7" name="자유형: 도형 956">
              <a:extLst>
                <a:ext uri="{FF2B5EF4-FFF2-40B4-BE49-F238E27FC236}">
                  <a16:creationId xmlns:a16="http://schemas.microsoft.com/office/drawing/2014/main" xmlns="" id="{10BA1939-D7A3-4FEE-85CD-2473ECC7DE4B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8" name="자유형: 도형 957">
              <a:extLst>
                <a:ext uri="{FF2B5EF4-FFF2-40B4-BE49-F238E27FC236}">
                  <a16:creationId xmlns:a16="http://schemas.microsoft.com/office/drawing/2014/main" xmlns="" id="{8B30E486-FECD-4B4A-A6C5-A1694250DA16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9" name="자유형: 도형 958">
              <a:extLst>
                <a:ext uri="{FF2B5EF4-FFF2-40B4-BE49-F238E27FC236}">
                  <a16:creationId xmlns:a16="http://schemas.microsoft.com/office/drawing/2014/main" xmlns="" id="{CE71A982-AA93-47B3-AF35-BE6BBA61DF05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0" name="자유형: 도형 959">
              <a:extLst>
                <a:ext uri="{FF2B5EF4-FFF2-40B4-BE49-F238E27FC236}">
                  <a16:creationId xmlns:a16="http://schemas.microsoft.com/office/drawing/2014/main" xmlns="" id="{BE16898C-5806-4345-AC4D-9225AD61E20E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1" name="자유형: 도형 960">
              <a:extLst>
                <a:ext uri="{FF2B5EF4-FFF2-40B4-BE49-F238E27FC236}">
                  <a16:creationId xmlns:a16="http://schemas.microsoft.com/office/drawing/2014/main" xmlns="" id="{B0E6402A-C559-4138-A4E5-10577BC39E83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2" name="자유형: 도형 961">
              <a:extLst>
                <a:ext uri="{FF2B5EF4-FFF2-40B4-BE49-F238E27FC236}">
                  <a16:creationId xmlns:a16="http://schemas.microsoft.com/office/drawing/2014/main" xmlns="" id="{7D33713E-9594-492E-A1AE-77D30BC9659E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3" name="자유형: 도형 962">
              <a:extLst>
                <a:ext uri="{FF2B5EF4-FFF2-40B4-BE49-F238E27FC236}">
                  <a16:creationId xmlns:a16="http://schemas.microsoft.com/office/drawing/2014/main" xmlns="" id="{566299CA-4A1D-4172-93CB-941AEDC5F7D3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4" name="자유형: 도형 963">
              <a:extLst>
                <a:ext uri="{FF2B5EF4-FFF2-40B4-BE49-F238E27FC236}">
                  <a16:creationId xmlns:a16="http://schemas.microsoft.com/office/drawing/2014/main" xmlns="" id="{A50EA8CE-780E-48D8-B1D7-925C3D1064BC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5" name="자유형: 도형 964">
              <a:extLst>
                <a:ext uri="{FF2B5EF4-FFF2-40B4-BE49-F238E27FC236}">
                  <a16:creationId xmlns:a16="http://schemas.microsoft.com/office/drawing/2014/main" xmlns="" id="{CFB8A00D-6D26-4A04-A569-19A6C6A85CAE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6" name="자유형: 도형 965">
              <a:extLst>
                <a:ext uri="{FF2B5EF4-FFF2-40B4-BE49-F238E27FC236}">
                  <a16:creationId xmlns:a16="http://schemas.microsoft.com/office/drawing/2014/main" xmlns="" id="{976BDCB6-406C-4A26-9B9D-EFBAA157389D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7" name="자유형: 도형 966">
              <a:extLst>
                <a:ext uri="{FF2B5EF4-FFF2-40B4-BE49-F238E27FC236}">
                  <a16:creationId xmlns:a16="http://schemas.microsoft.com/office/drawing/2014/main" xmlns="" id="{1ACD8196-A621-46C7-95F9-D4F014B8D7EC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8" name="자유형: 도형 967">
              <a:extLst>
                <a:ext uri="{FF2B5EF4-FFF2-40B4-BE49-F238E27FC236}">
                  <a16:creationId xmlns:a16="http://schemas.microsoft.com/office/drawing/2014/main" xmlns="" id="{182A0CB0-7A80-483A-B3AD-ED1A11770CB8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69" name="자유형: 도형 968">
              <a:extLst>
                <a:ext uri="{FF2B5EF4-FFF2-40B4-BE49-F238E27FC236}">
                  <a16:creationId xmlns:a16="http://schemas.microsoft.com/office/drawing/2014/main" xmlns="" id="{FE31A6AC-51A4-41E9-9CC6-10CE43454089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0" name="자유형: 도형 969">
              <a:extLst>
                <a:ext uri="{FF2B5EF4-FFF2-40B4-BE49-F238E27FC236}">
                  <a16:creationId xmlns:a16="http://schemas.microsoft.com/office/drawing/2014/main" xmlns="" id="{B1866E11-7136-4C96-8AC6-02A4C412E867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1" name="자유형: 도형 970">
              <a:extLst>
                <a:ext uri="{FF2B5EF4-FFF2-40B4-BE49-F238E27FC236}">
                  <a16:creationId xmlns:a16="http://schemas.microsoft.com/office/drawing/2014/main" xmlns="" id="{258644C0-3322-4BA5-89BC-BB40A443816A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2" name="자유형: 도형 971">
              <a:extLst>
                <a:ext uri="{FF2B5EF4-FFF2-40B4-BE49-F238E27FC236}">
                  <a16:creationId xmlns:a16="http://schemas.microsoft.com/office/drawing/2014/main" xmlns="" id="{523AAC58-5992-4828-B6CB-7B35FB2CD3CF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3" name="자유형: 도형 972">
              <a:extLst>
                <a:ext uri="{FF2B5EF4-FFF2-40B4-BE49-F238E27FC236}">
                  <a16:creationId xmlns:a16="http://schemas.microsoft.com/office/drawing/2014/main" xmlns="" id="{C07FE901-5600-4AA3-8ABF-09958CD48DF8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4" name="자유형: 도형 973">
              <a:extLst>
                <a:ext uri="{FF2B5EF4-FFF2-40B4-BE49-F238E27FC236}">
                  <a16:creationId xmlns:a16="http://schemas.microsoft.com/office/drawing/2014/main" xmlns="" id="{B3140058-6392-40F6-A4A2-82EEA38332C4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5" name="자유형: 도형 974">
              <a:extLst>
                <a:ext uri="{FF2B5EF4-FFF2-40B4-BE49-F238E27FC236}">
                  <a16:creationId xmlns:a16="http://schemas.microsoft.com/office/drawing/2014/main" xmlns="" id="{AB06C6E7-984A-4DE5-9E81-D7884399D747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6" name="자유형: 도형 975">
              <a:extLst>
                <a:ext uri="{FF2B5EF4-FFF2-40B4-BE49-F238E27FC236}">
                  <a16:creationId xmlns:a16="http://schemas.microsoft.com/office/drawing/2014/main" xmlns="" id="{8C945A91-88FB-4654-AA9E-C0622E956962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7" name="자유형: 도형 976">
              <a:extLst>
                <a:ext uri="{FF2B5EF4-FFF2-40B4-BE49-F238E27FC236}">
                  <a16:creationId xmlns:a16="http://schemas.microsoft.com/office/drawing/2014/main" xmlns="" id="{11E39887-52AC-405B-8E8E-1A46E2D2EA75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8" name="자유형: 도형 977">
              <a:extLst>
                <a:ext uri="{FF2B5EF4-FFF2-40B4-BE49-F238E27FC236}">
                  <a16:creationId xmlns:a16="http://schemas.microsoft.com/office/drawing/2014/main" xmlns="" id="{D068AA97-6586-4FBF-A610-D5C682D78F24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79" name="자유형: 도형 978">
              <a:extLst>
                <a:ext uri="{FF2B5EF4-FFF2-40B4-BE49-F238E27FC236}">
                  <a16:creationId xmlns:a16="http://schemas.microsoft.com/office/drawing/2014/main" xmlns="" id="{90BB67D9-1279-442D-8A49-622EA28EA02B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0" name="자유형: 도형 979">
              <a:extLst>
                <a:ext uri="{FF2B5EF4-FFF2-40B4-BE49-F238E27FC236}">
                  <a16:creationId xmlns:a16="http://schemas.microsoft.com/office/drawing/2014/main" xmlns="" id="{7C219F38-47D8-4A6A-A9D9-CC31AF4C0984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1" name="자유형: 도형 980">
              <a:extLst>
                <a:ext uri="{FF2B5EF4-FFF2-40B4-BE49-F238E27FC236}">
                  <a16:creationId xmlns:a16="http://schemas.microsoft.com/office/drawing/2014/main" xmlns="" id="{4D590337-08D7-4509-828F-B965D18F2744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2" name="자유형: 도형 981">
              <a:extLst>
                <a:ext uri="{FF2B5EF4-FFF2-40B4-BE49-F238E27FC236}">
                  <a16:creationId xmlns:a16="http://schemas.microsoft.com/office/drawing/2014/main" xmlns="" id="{81FE8D64-6229-41B4-89CA-53813AFCD654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3" name="자유형: 도형 982">
              <a:extLst>
                <a:ext uri="{FF2B5EF4-FFF2-40B4-BE49-F238E27FC236}">
                  <a16:creationId xmlns:a16="http://schemas.microsoft.com/office/drawing/2014/main" xmlns="" id="{CDAD1EEF-D7CD-4FF6-8348-B9E205F2563C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4" name="자유형: 도형 983">
              <a:extLst>
                <a:ext uri="{FF2B5EF4-FFF2-40B4-BE49-F238E27FC236}">
                  <a16:creationId xmlns:a16="http://schemas.microsoft.com/office/drawing/2014/main" xmlns="" id="{4E94AC0D-CA02-45C5-8BBE-AB11C6A788EB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5" name="자유형: 도형 984">
              <a:extLst>
                <a:ext uri="{FF2B5EF4-FFF2-40B4-BE49-F238E27FC236}">
                  <a16:creationId xmlns:a16="http://schemas.microsoft.com/office/drawing/2014/main" xmlns="" id="{0AB717FC-385A-4C79-8225-159B12FF0CAE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6" name="자유형: 도형 985">
              <a:extLst>
                <a:ext uri="{FF2B5EF4-FFF2-40B4-BE49-F238E27FC236}">
                  <a16:creationId xmlns:a16="http://schemas.microsoft.com/office/drawing/2014/main" xmlns="" id="{748344F8-4527-43BE-A060-EA9F5911D45C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7" name="자유형: 도형 986">
              <a:extLst>
                <a:ext uri="{FF2B5EF4-FFF2-40B4-BE49-F238E27FC236}">
                  <a16:creationId xmlns:a16="http://schemas.microsoft.com/office/drawing/2014/main" xmlns="" id="{8C78076C-25E0-456F-ABBD-4C3CC5BC6F63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8" name="자유형: 도형 987">
              <a:extLst>
                <a:ext uri="{FF2B5EF4-FFF2-40B4-BE49-F238E27FC236}">
                  <a16:creationId xmlns:a16="http://schemas.microsoft.com/office/drawing/2014/main" xmlns="" id="{F9455954-78D6-4B44-9ECF-645C00C6789F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89" name="자유형: 도형 988">
              <a:extLst>
                <a:ext uri="{FF2B5EF4-FFF2-40B4-BE49-F238E27FC236}">
                  <a16:creationId xmlns:a16="http://schemas.microsoft.com/office/drawing/2014/main" xmlns="" id="{BBD2861F-4E03-4B2C-82E2-A162B4D2AF68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0" name="자유형: 도형 989">
              <a:extLst>
                <a:ext uri="{FF2B5EF4-FFF2-40B4-BE49-F238E27FC236}">
                  <a16:creationId xmlns:a16="http://schemas.microsoft.com/office/drawing/2014/main" xmlns="" id="{E0CF4351-EE38-48B9-A896-15CF618A2C86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1" name="자유형: 도형 990">
              <a:extLst>
                <a:ext uri="{FF2B5EF4-FFF2-40B4-BE49-F238E27FC236}">
                  <a16:creationId xmlns:a16="http://schemas.microsoft.com/office/drawing/2014/main" xmlns="" id="{7B68C66E-B613-4A8A-A301-ECFFC8A409B6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2" name="자유형: 도형 991">
              <a:extLst>
                <a:ext uri="{FF2B5EF4-FFF2-40B4-BE49-F238E27FC236}">
                  <a16:creationId xmlns:a16="http://schemas.microsoft.com/office/drawing/2014/main" xmlns="" id="{79958412-3AA1-4BE4-AEEE-7F3C8D9988FC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3" name="자유형: 도형 992">
              <a:extLst>
                <a:ext uri="{FF2B5EF4-FFF2-40B4-BE49-F238E27FC236}">
                  <a16:creationId xmlns:a16="http://schemas.microsoft.com/office/drawing/2014/main" xmlns="" id="{D303863F-12AC-4CC3-BB6C-51F22DDC9B91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4" name="자유형: 도형 993">
              <a:extLst>
                <a:ext uri="{FF2B5EF4-FFF2-40B4-BE49-F238E27FC236}">
                  <a16:creationId xmlns:a16="http://schemas.microsoft.com/office/drawing/2014/main" xmlns="" id="{D674F5B9-97AD-47C2-8F1F-FA9265E19D2E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5" name="자유형: 도형 994">
              <a:extLst>
                <a:ext uri="{FF2B5EF4-FFF2-40B4-BE49-F238E27FC236}">
                  <a16:creationId xmlns:a16="http://schemas.microsoft.com/office/drawing/2014/main" xmlns="" id="{092D6AB5-811C-428C-9939-06F1409FCBB9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6" name="자유형: 도형 995">
              <a:extLst>
                <a:ext uri="{FF2B5EF4-FFF2-40B4-BE49-F238E27FC236}">
                  <a16:creationId xmlns:a16="http://schemas.microsoft.com/office/drawing/2014/main" xmlns="" id="{D4E133D2-D515-4885-BBA3-2635A9983DB0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7" name="자유형: 도형 996">
              <a:extLst>
                <a:ext uri="{FF2B5EF4-FFF2-40B4-BE49-F238E27FC236}">
                  <a16:creationId xmlns:a16="http://schemas.microsoft.com/office/drawing/2014/main" xmlns="" id="{20E929E0-FB62-4E4D-B814-901FA96C6D5D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8" name="자유형: 도형 997">
              <a:extLst>
                <a:ext uri="{FF2B5EF4-FFF2-40B4-BE49-F238E27FC236}">
                  <a16:creationId xmlns:a16="http://schemas.microsoft.com/office/drawing/2014/main" xmlns="" id="{4C52CDD7-E52E-4FA3-AD6B-E133AD5F6D45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9" name="자유형: 도형 998">
              <a:extLst>
                <a:ext uri="{FF2B5EF4-FFF2-40B4-BE49-F238E27FC236}">
                  <a16:creationId xmlns:a16="http://schemas.microsoft.com/office/drawing/2014/main" xmlns="" id="{41F97B99-1DD1-4D89-A1AA-0FAB021D226C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0" name="자유형: 도형 999">
              <a:extLst>
                <a:ext uri="{FF2B5EF4-FFF2-40B4-BE49-F238E27FC236}">
                  <a16:creationId xmlns:a16="http://schemas.microsoft.com/office/drawing/2014/main" xmlns="" id="{879EA099-7906-46B4-866C-008E959188B6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1" name="자유형: 도형 1000">
              <a:extLst>
                <a:ext uri="{FF2B5EF4-FFF2-40B4-BE49-F238E27FC236}">
                  <a16:creationId xmlns:a16="http://schemas.microsoft.com/office/drawing/2014/main" xmlns="" id="{11240906-C8E8-417E-9130-B465DC2D3A57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2" name="자유형: 도형 1001">
              <a:extLst>
                <a:ext uri="{FF2B5EF4-FFF2-40B4-BE49-F238E27FC236}">
                  <a16:creationId xmlns:a16="http://schemas.microsoft.com/office/drawing/2014/main" xmlns="" id="{325C43F8-8B8A-49BD-9DE6-05452F756333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3" name="자유형: 도형 1002">
              <a:extLst>
                <a:ext uri="{FF2B5EF4-FFF2-40B4-BE49-F238E27FC236}">
                  <a16:creationId xmlns:a16="http://schemas.microsoft.com/office/drawing/2014/main" xmlns="" id="{B848BE8D-984B-4BE5-8E94-D871C99BC4F5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4" name="자유형: 도형 1003">
              <a:extLst>
                <a:ext uri="{FF2B5EF4-FFF2-40B4-BE49-F238E27FC236}">
                  <a16:creationId xmlns:a16="http://schemas.microsoft.com/office/drawing/2014/main" xmlns="" id="{28062E50-D211-43A5-AF8E-70BE9589F558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5" name="자유형: 도형 1004">
              <a:extLst>
                <a:ext uri="{FF2B5EF4-FFF2-40B4-BE49-F238E27FC236}">
                  <a16:creationId xmlns:a16="http://schemas.microsoft.com/office/drawing/2014/main" xmlns="" id="{AE8F4F71-140E-4AE8-BE24-B44A2DDCD0D3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6" name="자유형: 도형 1005">
              <a:extLst>
                <a:ext uri="{FF2B5EF4-FFF2-40B4-BE49-F238E27FC236}">
                  <a16:creationId xmlns:a16="http://schemas.microsoft.com/office/drawing/2014/main" xmlns="" id="{4E682794-7B0C-4AA6-818E-0F5DB7369485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7" name="자유형: 도형 1006">
              <a:extLst>
                <a:ext uri="{FF2B5EF4-FFF2-40B4-BE49-F238E27FC236}">
                  <a16:creationId xmlns:a16="http://schemas.microsoft.com/office/drawing/2014/main" xmlns="" id="{46F66AD6-2482-4307-90F1-427D582C54ED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8" name="자유형: 도형 1007">
              <a:extLst>
                <a:ext uri="{FF2B5EF4-FFF2-40B4-BE49-F238E27FC236}">
                  <a16:creationId xmlns:a16="http://schemas.microsoft.com/office/drawing/2014/main" xmlns="" id="{656BAB0B-DCCE-4FB8-A5D5-0BF507F5341E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9" name="자유형: 도형 1008">
              <a:extLst>
                <a:ext uri="{FF2B5EF4-FFF2-40B4-BE49-F238E27FC236}">
                  <a16:creationId xmlns:a16="http://schemas.microsoft.com/office/drawing/2014/main" xmlns="" id="{7BB5BCB0-58F4-4827-810A-2C0E91ABAD8C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0" name="자유형: 도형 1009">
              <a:extLst>
                <a:ext uri="{FF2B5EF4-FFF2-40B4-BE49-F238E27FC236}">
                  <a16:creationId xmlns:a16="http://schemas.microsoft.com/office/drawing/2014/main" xmlns="" id="{2D97DAB1-6EBB-452E-AF13-0D43ACE1D002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1" name="자유형: 도형 1010">
              <a:extLst>
                <a:ext uri="{FF2B5EF4-FFF2-40B4-BE49-F238E27FC236}">
                  <a16:creationId xmlns:a16="http://schemas.microsoft.com/office/drawing/2014/main" xmlns="" id="{79A9872C-B887-4F71-939E-D0C80AA77887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2" name="자유형: 도형 1011">
              <a:extLst>
                <a:ext uri="{FF2B5EF4-FFF2-40B4-BE49-F238E27FC236}">
                  <a16:creationId xmlns:a16="http://schemas.microsoft.com/office/drawing/2014/main" xmlns="" id="{400AAFCB-34ED-4B5B-A868-B1CB6D73BF06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3" name="자유형: 도형 1012">
              <a:extLst>
                <a:ext uri="{FF2B5EF4-FFF2-40B4-BE49-F238E27FC236}">
                  <a16:creationId xmlns:a16="http://schemas.microsoft.com/office/drawing/2014/main" xmlns="" id="{48DC6522-64BB-45CC-A4B3-AB50A6374368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4" name="자유형: 도형 1013">
              <a:extLst>
                <a:ext uri="{FF2B5EF4-FFF2-40B4-BE49-F238E27FC236}">
                  <a16:creationId xmlns:a16="http://schemas.microsoft.com/office/drawing/2014/main" xmlns="" id="{36E65366-E8B4-4D28-8CA5-2FD1AA6C984E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5" name="자유형: 도형 1014">
              <a:extLst>
                <a:ext uri="{FF2B5EF4-FFF2-40B4-BE49-F238E27FC236}">
                  <a16:creationId xmlns:a16="http://schemas.microsoft.com/office/drawing/2014/main" xmlns="" id="{749272FE-5881-497C-B34D-3D694E577BD8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6" name="자유형: 도형 1015">
              <a:extLst>
                <a:ext uri="{FF2B5EF4-FFF2-40B4-BE49-F238E27FC236}">
                  <a16:creationId xmlns:a16="http://schemas.microsoft.com/office/drawing/2014/main" xmlns="" id="{2712BDAA-422D-43B2-971C-3DB6261A365C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7" name="자유형: 도형 1016">
              <a:extLst>
                <a:ext uri="{FF2B5EF4-FFF2-40B4-BE49-F238E27FC236}">
                  <a16:creationId xmlns:a16="http://schemas.microsoft.com/office/drawing/2014/main" xmlns="" id="{245BEE83-5A22-4231-842F-FCC3A3805AA9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8" name="자유형: 도형 1017">
              <a:extLst>
                <a:ext uri="{FF2B5EF4-FFF2-40B4-BE49-F238E27FC236}">
                  <a16:creationId xmlns:a16="http://schemas.microsoft.com/office/drawing/2014/main" xmlns="" id="{DE409004-B994-4210-B0C0-170C47C9DDB8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9" name="자유형: 도형 1018">
              <a:extLst>
                <a:ext uri="{FF2B5EF4-FFF2-40B4-BE49-F238E27FC236}">
                  <a16:creationId xmlns:a16="http://schemas.microsoft.com/office/drawing/2014/main" xmlns="" id="{F6B1D624-7CA9-435D-AAEE-0763B523E274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0" name="자유형: 도형 1019">
              <a:extLst>
                <a:ext uri="{FF2B5EF4-FFF2-40B4-BE49-F238E27FC236}">
                  <a16:creationId xmlns:a16="http://schemas.microsoft.com/office/drawing/2014/main" xmlns="" id="{7DCA7E18-70FA-49DC-A7E0-D1CEE737E50B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1" name="자유형: 도형 1020">
              <a:extLst>
                <a:ext uri="{FF2B5EF4-FFF2-40B4-BE49-F238E27FC236}">
                  <a16:creationId xmlns:a16="http://schemas.microsoft.com/office/drawing/2014/main" xmlns="" id="{61E30523-68BF-4E34-A652-772A7341E552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2" name="자유형: 도형 1021">
              <a:extLst>
                <a:ext uri="{FF2B5EF4-FFF2-40B4-BE49-F238E27FC236}">
                  <a16:creationId xmlns:a16="http://schemas.microsoft.com/office/drawing/2014/main" xmlns="" id="{9EB6444C-4613-40B7-847E-5B18EE55E55F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3" name="자유형: 도형 1022">
              <a:extLst>
                <a:ext uri="{FF2B5EF4-FFF2-40B4-BE49-F238E27FC236}">
                  <a16:creationId xmlns:a16="http://schemas.microsoft.com/office/drawing/2014/main" xmlns="" id="{07C20135-F01A-474A-8816-8E38B29F192C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4" name="자유형: 도형 1023">
              <a:extLst>
                <a:ext uri="{FF2B5EF4-FFF2-40B4-BE49-F238E27FC236}">
                  <a16:creationId xmlns:a16="http://schemas.microsoft.com/office/drawing/2014/main" xmlns="" id="{EEBE5C28-22D2-469D-B984-86E4490BEF35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5" name="자유형: 도형 1024">
              <a:extLst>
                <a:ext uri="{FF2B5EF4-FFF2-40B4-BE49-F238E27FC236}">
                  <a16:creationId xmlns:a16="http://schemas.microsoft.com/office/drawing/2014/main" xmlns="" id="{277E25D5-5DE0-4D4B-B4B8-F8D49E0E5108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6" name="자유형: 도형 1025">
              <a:extLst>
                <a:ext uri="{FF2B5EF4-FFF2-40B4-BE49-F238E27FC236}">
                  <a16:creationId xmlns:a16="http://schemas.microsoft.com/office/drawing/2014/main" xmlns="" id="{A0FBB79E-DCB6-4992-B56A-0D81101AFB0B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7" name="자유형: 도형 1026">
              <a:extLst>
                <a:ext uri="{FF2B5EF4-FFF2-40B4-BE49-F238E27FC236}">
                  <a16:creationId xmlns:a16="http://schemas.microsoft.com/office/drawing/2014/main" xmlns="" id="{19883EFB-DA57-464E-9616-04BD068005CA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8" name="자유형: 도형 1027">
              <a:extLst>
                <a:ext uri="{FF2B5EF4-FFF2-40B4-BE49-F238E27FC236}">
                  <a16:creationId xmlns:a16="http://schemas.microsoft.com/office/drawing/2014/main" xmlns="" id="{104E1532-4940-4B7B-AE81-61FB1A72E599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9" name="자유형: 도형 1028">
              <a:extLst>
                <a:ext uri="{FF2B5EF4-FFF2-40B4-BE49-F238E27FC236}">
                  <a16:creationId xmlns:a16="http://schemas.microsoft.com/office/drawing/2014/main" xmlns="" id="{B37556F8-55C2-41A3-BB1D-8383AA0FEB71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0" name="자유형: 도형 1029">
              <a:extLst>
                <a:ext uri="{FF2B5EF4-FFF2-40B4-BE49-F238E27FC236}">
                  <a16:creationId xmlns:a16="http://schemas.microsoft.com/office/drawing/2014/main" xmlns="" id="{0F38E8AB-5AEB-438A-8ED4-7D91C22F97AC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1" name="자유형: 도형 1030">
              <a:extLst>
                <a:ext uri="{FF2B5EF4-FFF2-40B4-BE49-F238E27FC236}">
                  <a16:creationId xmlns:a16="http://schemas.microsoft.com/office/drawing/2014/main" xmlns="" id="{D42BA24C-4CD4-4F02-A8EF-4F686DB1B828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2" name="자유형: 도형 1031">
              <a:extLst>
                <a:ext uri="{FF2B5EF4-FFF2-40B4-BE49-F238E27FC236}">
                  <a16:creationId xmlns:a16="http://schemas.microsoft.com/office/drawing/2014/main" xmlns="" id="{AB68B675-A684-4F55-8693-1BF54A67C4BB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3" name="자유형: 도형 1032">
              <a:extLst>
                <a:ext uri="{FF2B5EF4-FFF2-40B4-BE49-F238E27FC236}">
                  <a16:creationId xmlns:a16="http://schemas.microsoft.com/office/drawing/2014/main" xmlns="" id="{A2DA9FC5-F0A4-4898-909E-3435D69652DC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4" name="자유형: 도형 1033">
              <a:extLst>
                <a:ext uri="{FF2B5EF4-FFF2-40B4-BE49-F238E27FC236}">
                  <a16:creationId xmlns:a16="http://schemas.microsoft.com/office/drawing/2014/main" xmlns="" id="{8852728B-365C-440B-8B5D-30A7E89A57A9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5" name="자유형: 도형 1034">
              <a:extLst>
                <a:ext uri="{FF2B5EF4-FFF2-40B4-BE49-F238E27FC236}">
                  <a16:creationId xmlns:a16="http://schemas.microsoft.com/office/drawing/2014/main" xmlns="" id="{DA516B93-3AC8-4EF5-864B-719D6BCCECD9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6" name="자유형: 도형 1035">
              <a:extLst>
                <a:ext uri="{FF2B5EF4-FFF2-40B4-BE49-F238E27FC236}">
                  <a16:creationId xmlns:a16="http://schemas.microsoft.com/office/drawing/2014/main" xmlns="" id="{63BB8E99-6257-4EAF-8CD0-F1DB3B1E16BC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7" name="자유형: 도형 1036">
              <a:extLst>
                <a:ext uri="{FF2B5EF4-FFF2-40B4-BE49-F238E27FC236}">
                  <a16:creationId xmlns:a16="http://schemas.microsoft.com/office/drawing/2014/main" xmlns="" id="{85294392-E7E1-486A-83F9-4BAB4400C9F5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8" name="자유형: 도형 1037">
              <a:extLst>
                <a:ext uri="{FF2B5EF4-FFF2-40B4-BE49-F238E27FC236}">
                  <a16:creationId xmlns:a16="http://schemas.microsoft.com/office/drawing/2014/main" xmlns="" id="{61FAC3C8-C542-476A-BC28-B13BDE37A185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9" name="자유형: 도형 1038">
              <a:extLst>
                <a:ext uri="{FF2B5EF4-FFF2-40B4-BE49-F238E27FC236}">
                  <a16:creationId xmlns:a16="http://schemas.microsoft.com/office/drawing/2014/main" xmlns="" id="{CEC34E46-177A-43C0-927C-51B8B4EE6116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0" name="자유형: 도형 1039">
              <a:extLst>
                <a:ext uri="{FF2B5EF4-FFF2-40B4-BE49-F238E27FC236}">
                  <a16:creationId xmlns:a16="http://schemas.microsoft.com/office/drawing/2014/main" xmlns="" id="{200DC7BC-7870-4702-B0B3-FE3929BE5EE7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1" name="자유형: 도형 1040">
              <a:extLst>
                <a:ext uri="{FF2B5EF4-FFF2-40B4-BE49-F238E27FC236}">
                  <a16:creationId xmlns:a16="http://schemas.microsoft.com/office/drawing/2014/main" xmlns="" id="{85804A82-BC57-4456-8ED4-352292A3A74B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2" name="자유형: 도형 1041">
              <a:extLst>
                <a:ext uri="{FF2B5EF4-FFF2-40B4-BE49-F238E27FC236}">
                  <a16:creationId xmlns:a16="http://schemas.microsoft.com/office/drawing/2014/main" xmlns="" id="{182C07D6-A553-4B78-8400-6D91E93CDE5F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3" name="자유형: 도형 1042">
              <a:extLst>
                <a:ext uri="{FF2B5EF4-FFF2-40B4-BE49-F238E27FC236}">
                  <a16:creationId xmlns:a16="http://schemas.microsoft.com/office/drawing/2014/main" xmlns="" id="{33E2473B-6E06-4D71-A929-63016587F8C2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4" name="자유형: 도형 1043">
              <a:extLst>
                <a:ext uri="{FF2B5EF4-FFF2-40B4-BE49-F238E27FC236}">
                  <a16:creationId xmlns:a16="http://schemas.microsoft.com/office/drawing/2014/main" xmlns="" id="{2265CA6C-32BB-4F8C-A504-D4C0C4384605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5" name="자유형: 도형 1044">
              <a:extLst>
                <a:ext uri="{FF2B5EF4-FFF2-40B4-BE49-F238E27FC236}">
                  <a16:creationId xmlns:a16="http://schemas.microsoft.com/office/drawing/2014/main" xmlns="" id="{A74ED5B7-EBB3-478B-BDCB-E57884886043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6" name="자유형: 도형 1045">
              <a:extLst>
                <a:ext uri="{FF2B5EF4-FFF2-40B4-BE49-F238E27FC236}">
                  <a16:creationId xmlns:a16="http://schemas.microsoft.com/office/drawing/2014/main" xmlns="" id="{43ED82CD-DD18-4F67-AD6D-FBF87C2C36A1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7" name="자유형: 도형 1046">
              <a:extLst>
                <a:ext uri="{FF2B5EF4-FFF2-40B4-BE49-F238E27FC236}">
                  <a16:creationId xmlns:a16="http://schemas.microsoft.com/office/drawing/2014/main" xmlns="" id="{C6B6E887-EC5F-4EA9-AB30-3F3259A593D7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8" name="자유형: 도형 1047">
              <a:extLst>
                <a:ext uri="{FF2B5EF4-FFF2-40B4-BE49-F238E27FC236}">
                  <a16:creationId xmlns:a16="http://schemas.microsoft.com/office/drawing/2014/main" xmlns="" id="{48B3CD78-60E5-44F7-9DA1-2F552FCD8621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9" name="자유형: 도형 1048">
              <a:extLst>
                <a:ext uri="{FF2B5EF4-FFF2-40B4-BE49-F238E27FC236}">
                  <a16:creationId xmlns:a16="http://schemas.microsoft.com/office/drawing/2014/main" xmlns="" id="{7B2BD064-2AC7-4150-A6BB-26265ABF6D7C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0" name="자유형: 도형 1049">
              <a:extLst>
                <a:ext uri="{FF2B5EF4-FFF2-40B4-BE49-F238E27FC236}">
                  <a16:creationId xmlns:a16="http://schemas.microsoft.com/office/drawing/2014/main" xmlns="" id="{8949FB31-9939-4857-A3E9-39E492801A9F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1" name="자유형: 도형 1050">
              <a:extLst>
                <a:ext uri="{FF2B5EF4-FFF2-40B4-BE49-F238E27FC236}">
                  <a16:creationId xmlns:a16="http://schemas.microsoft.com/office/drawing/2014/main" xmlns="" id="{FA44E313-7223-432D-9E0F-6B09354731D5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2" name="자유형: 도형 1051">
              <a:extLst>
                <a:ext uri="{FF2B5EF4-FFF2-40B4-BE49-F238E27FC236}">
                  <a16:creationId xmlns:a16="http://schemas.microsoft.com/office/drawing/2014/main" xmlns="" id="{0B2693C6-3370-48FD-AE68-48D502C59747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3" name="자유형: 도형 1052">
              <a:extLst>
                <a:ext uri="{FF2B5EF4-FFF2-40B4-BE49-F238E27FC236}">
                  <a16:creationId xmlns:a16="http://schemas.microsoft.com/office/drawing/2014/main" xmlns="" id="{31F95812-70D5-4BD5-86AD-BED8ACF3844A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4" name="자유형: 도형 1053">
              <a:extLst>
                <a:ext uri="{FF2B5EF4-FFF2-40B4-BE49-F238E27FC236}">
                  <a16:creationId xmlns:a16="http://schemas.microsoft.com/office/drawing/2014/main" xmlns="" id="{277F85F9-956F-4987-902D-C871A5801F64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5" name="자유형: 도형 1054">
              <a:extLst>
                <a:ext uri="{FF2B5EF4-FFF2-40B4-BE49-F238E27FC236}">
                  <a16:creationId xmlns:a16="http://schemas.microsoft.com/office/drawing/2014/main" xmlns="" id="{91C6D245-DE9F-47F6-9475-99F9F2DA42E7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6" name="자유형: 도형 1055">
              <a:extLst>
                <a:ext uri="{FF2B5EF4-FFF2-40B4-BE49-F238E27FC236}">
                  <a16:creationId xmlns:a16="http://schemas.microsoft.com/office/drawing/2014/main" xmlns="" id="{26D99A47-7F83-4AA7-8E92-1AD0A2A924B5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7" name="자유형: 도형 1056">
              <a:extLst>
                <a:ext uri="{FF2B5EF4-FFF2-40B4-BE49-F238E27FC236}">
                  <a16:creationId xmlns:a16="http://schemas.microsoft.com/office/drawing/2014/main" xmlns="" id="{67F4B506-52B7-42E5-81D1-EF75294CCE01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8" name="자유형: 도형 1057">
              <a:extLst>
                <a:ext uri="{FF2B5EF4-FFF2-40B4-BE49-F238E27FC236}">
                  <a16:creationId xmlns:a16="http://schemas.microsoft.com/office/drawing/2014/main" xmlns="" id="{1634C0F4-C27E-49E0-A980-3E1B370521C8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9" name="자유형: 도형 1058">
              <a:extLst>
                <a:ext uri="{FF2B5EF4-FFF2-40B4-BE49-F238E27FC236}">
                  <a16:creationId xmlns:a16="http://schemas.microsoft.com/office/drawing/2014/main" xmlns="" id="{F1A19091-4219-4FB8-BCE6-C2B573486E78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0" name="자유형: 도형 1059">
              <a:extLst>
                <a:ext uri="{FF2B5EF4-FFF2-40B4-BE49-F238E27FC236}">
                  <a16:creationId xmlns:a16="http://schemas.microsoft.com/office/drawing/2014/main" xmlns="" id="{D0D06E6D-B833-4F3C-864D-D285C527B879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1" name="자유형: 도형 1060">
              <a:extLst>
                <a:ext uri="{FF2B5EF4-FFF2-40B4-BE49-F238E27FC236}">
                  <a16:creationId xmlns:a16="http://schemas.microsoft.com/office/drawing/2014/main" xmlns="" id="{67D08817-EEB1-4E7E-BDCA-E146DF39E06C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2" name="자유형: 도형 1061">
              <a:extLst>
                <a:ext uri="{FF2B5EF4-FFF2-40B4-BE49-F238E27FC236}">
                  <a16:creationId xmlns:a16="http://schemas.microsoft.com/office/drawing/2014/main" xmlns="" id="{CE3A9B56-B015-40C3-84F4-00EF88CA5D1C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3" name="자유형: 도형 1062">
              <a:extLst>
                <a:ext uri="{FF2B5EF4-FFF2-40B4-BE49-F238E27FC236}">
                  <a16:creationId xmlns:a16="http://schemas.microsoft.com/office/drawing/2014/main" xmlns="" id="{675B3139-FEFA-4EC8-A7D3-BBE45632C792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4" name="자유형: 도형 1063">
              <a:extLst>
                <a:ext uri="{FF2B5EF4-FFF2-40B4-BE49-F238E27FC236}">
                  <a16:creationId xmlns:a16="http://schemas.microsoft.com/office/drawing/2014/main" xmlns="" id="{A1B3E023-30DB-4470-9F04-8FEC9AE74176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5" name="자유형: 도형 1064">
              <a:extLst>
                <a:ext uri="{FF2B5EF4-FFF2-40B4-BE49-F238E27FC236}">
                  <a16:creationId xmlns:a16="http://schemas.microsoft.com/office/drawing/2014/main" xmlns="" id="{A66CC379-8799-4DB5-9F9F-5BE2DCF771E1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6" name="자유형: 도형 1065">
              <a:extLst>
                <a:ext uri="{FF2B5EF4-FFF2-40B4-BE49-F238E27FC236}">
                  <a16:creationId xmlns:a16="http://schemas.microsoft.com/office/drawing/2014/main" xmlns="" id="{1F396552-8049-444C-95A2-CC930DEE5671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7" name="자유형: 도형 1066">
              <a:extLst>
                <a:ext uri="{FF2B5EF4-FFF2-40B4-BE49-F238E27FC236}">
                  <a16:creationId xmlns:a16="http://schemas.microsoft.com/office/drawing/2014/main" xmlns="" id="{A6FCC82B-03C3-42AC-9AC6-9FC047B136F6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8" name="자유형: 도형 1067">
              <a:extLst>
                <a:ext uri="{FF2B5EF4-FFF2-40B4-BE49-F238E27FC236}">
                  <a16:creationId xmlns:a16="http://schemas.microsoft.com/office/drawing/2014/main" xmlns="" id="{3B6CB9F5-21D4-4F5D-B922-7A6085AC116D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9" name="자유형: 도형 1068">
              <a:extLst>
                <a:ext uri="{FF2B5EF4-FFF2-40B4-BE49-F238E27FC236}">
                  <a16:creationId xmlns:a16="http://schemas.microsoft.com/office/drawing/2014/main" xmlns="" id="{A1C220DF-FA63-421A-A3ED-4B8CB2F7D74C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0" name="자유형: 도형 1069">
              <a:extLst>
                <a:ext uri="{FF2B5EF4-FFF2-40B4-BE49-F238E27FC236}">
                  <a16:creationId xmlns:a16="http://schemas.microsoft.com/office/drawing/2014/main" xmlns="" id="{CD975769-F878-412D-A09F-540C366F644D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1" name="자유형: 도형 1070">
              <a:extLst>
                <a:ext uri="{FF2B5EF4-FFF2-40B4-BE49-F238E27FC236}">
                  <a16:creationId xmlns:a16="http://schemas.microsoft.com/office/drawing/2014/main" xmlns="" id="{0CD19003-962A-461E-B618-40F623DAB4BA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2" name="자유형: 도형 1071">
              <a:extLst>
                <a:ext uri="{FF2B5EF4-FFF2-40B4-BE49-F238E27FC236}">
                  <a16:creationId xmlns:a16="http://schemas.microsoft.com/office/drawing/2014/main" xmlns="" id="{C8CC5C83-22FF-456E-BCBB-4A80C37FFB4D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3" name="자유형: 도형 1072">
              <a:extLst>
                <a:ext uri="{FF2B5EF4-FFF2-40B4-BE49-F238E27FC236}">
                  <a16:creationId xmlns:a16="http://schemas.microsoft.com/office/drawing/2014/main" xmlns="" id="{71048A30-1C98-4093-95DC-919F699DDFBF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4" name="자유형: 도형 1073">
              <a:extLst>
                <a:ext uri="{FF2B5EF4-FFF2-40B4-BE49-F238E27FC236}">
                  <a16:creationId xmlns:a16="http://schemas.microsoft.com/office/drawing/2014/main" xmlns="" id="{B6252EAB-4657-427F-9264-B5009D328438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5" name="자유형: 도형 1074">
              <a:extLst>
                <a:ext uri="{FF2B5EF4-FFF2-40B4-BE49-F238E27FC236}">
                  <a16:creationId xmlns:a16="http://schemas.microsoft.com/office/drawing/2014/main" xmlns="" id="{C627698A-9E88-41D6-975E-0ADB330865E7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6" name="자유형: 도형 1075">
              <a:extLst>
                <a:ext uri="{FF2B5EF4-FFF2-40B4-BE49-F238E27FC236}">
                  <a16:creationId xmlns:a16="http://schemas.microsoft.com/office/drawing/2014/main" xmlns="" id="{AB3A3F5D-6E79-4169-ADA5-30450FF60E90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7" name="자유형: 도형 1076">
              <a:extLst>
                <a:ext uri="{FF2B5EF4-FFF2-40B4-BE49-F238E27FC236}">
                  <a16:creationId xmlns:a16="http://schemas.microsoft.com/office/drawing/2014/main" xmlns="" id="{DE747FDC-CFFD-4DDB-AE84-0419A24C30D6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8" name="자유형: 도형 1077">
              <a:extLst>
                <a:ext uri="{FF2B5EF4-FFF2-40B4-BE49-F238E27FC236}">
                  <a16:creationId xmlns:a16="http://schemas.microsoft.com/office/drawing/2014/main" xmlns="" id="{AC8FAC28-B2D2-4DC9-A04D-6ED7D62AC304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9" name="자유형: 도형 1078">
              <a:extLst>
                <a:ext uri="{FF2B5EF4-FFF2-40B4-BE49-F238E27FC236}">
                  <a16:creationId xmlns:a16="http://schemas.microsoft.com/office/drawing/2014/main" xmlns="" id="{5E264D01-86DC-4017-A441-D81F54466535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0" name="자유형: 도형 1079">
              <a:extLst>
                <a:ext uri="{FF2B5EF4-FFF2-40B4-BE49-F238E27FC236}">
                  <a16:creationId xmlns:a16="http://schemas.microsoft.com/office/drawing/2014/main" xmlns="" id="{B10DD741-196A-411A-B717-C8267AF3C3C4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1" name="자유형: 도형 1080">
              <a:extLst>
                <a:ext uri="{FF2B5EF4-FFF2-40B4-BE49-F238E27FC236}">
                  <a16:creationId xmlns:a16="http://schemas.microsoft.com/office/drawing/2014/main" xmlns="" id="{EA90DA67-9428-480E-822C-8A73AAB5D222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2" name="자유형: 도형 1081">
              <a:extLst>
                <a:ext uri="{FF2B5EF4-FFF2-40B4-BE49-F238E27FC236}">
                  <a16:creationId xmlns:a16="http://schemas.microsoft.com/office/drawing/2014/main" xmlns="" id="{0F0F4DF6-98A7-49B1-B982-A3D5158BCFC7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3" name="자유형: 도형 1082">
              <a:extLst>
                <a:ext uri="{FF2B5EF4-FFF2-40B4-BE49-F238E27FC236}">
                  <a16:creationId xmlns:a16="http://schemas.microsoft.com/office/drawing/2014/main" xmlns="" id="{D3F1A13D-ED3A-4167-9BEC-FE5E9E721035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4" name="자유형: 도형 1083">
              <a:extLst>
                <a:ext uri="{FF2B5EF4-FFF2-40B4-BE49-F238E27FC236}">
                  <a16:creationId xmlns:a16="http://schemas.microsoft.com/office/drawing/2014/main" xmlns="" id="{26A4E374-8F1B-4B2F-8A74-799D7948EFB7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5" name="자유형: 도형 1084">
              <a:extLst>
                <a:ext uri="{FF2B5EF4-FFF2-40B4-BE49-F238E27FC236}">
                  <a16:creationId xmlns:a16="http://schemas.microsoft.com/office/drawing/2014/main" xmlns="" id="{0B35681A-9A8F-470C-938C-BCE7A186F585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6" name="자유형: 도형 1085">
              <a:extLst>
                <a:ext uri="{FF2B5EF4-FFF2-40B4-BE49-F238E27FC236}">
                  <a16:creationId xmlns:a16="http://schemas.microsoft.com/office/drawing/2014/main" xmlns="" id="{6A21B8A4-AD34-4723-8E17-78EA20A41E55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7" name="자유형: 도형 1086">
              <a:extLst>
                <a:ext uri="{FF2B5EF4-FFF2-40B4-BE49-F238E27FC236}">
                  <a16:creationId xmlns:a16="http://schemas.microsoft.com/office/drawing/2014/main" xmlns="" id="{A8F8E29B-AD11-4A4D-83E3-A3F1A306502C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8" name="자유형: 도형 1087">
              <a:extLst>
                <a:ext uri="{FF2B5EF4-FFF2-40B4-BE49-F238E27FC236}">
                  <a16:creationId xmlns:a16="http://schemas.microsoft.com/office/drawing/2014/main" xmlns="" id="{2E0450C7-B402-4E1C-99F6-6D1CEE9AC7B8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9" name="자유형: 도형 1088">
              <a:extLst>
                <a:ext uri="{FF2B5EF4-FFF2-40B4-BE49-F238E27FC236}">
                  <a16:creationId xmlns:a16="http://schemas.microsoft.com/office/drawing/2014/main" xmlns="" id="{A5ADE436-B0E0-4D05-9DDD-83AD713CE6B6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0" name="자유형: 도형 1089">
              <a:extLst>
                <a:ext uri="{FF2B5EF4-FFF2-40B4-BE49-F238E27FC236}">
                  <a16:creationId xmlns:a16="http://schemas.microsoft.com/office/drawing/2014/main" xmlns="" id="{86E1EBF6-0A0E-414E-9BF0-4ABFA63E5458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1" name="자유형: 도형 1090">
              <a:extLst>
                <a:ext uri="{FF2B5EF4-FFF2-40B4-BE49-F238E27FC236}">
                  <a16:creationId xmlns:a16="http://schemas.microsoft.com/office/drawing/2014/main" xmlns="" id="{4C3BEFDD-8489-41CA-A234-9867A1AD90BB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2" name="자유형: 도형 1091">
              <a:extLst>
                <a:ext uri="{FF2B5EF4-FFF2-40B4-BE49-F238E27FC236}">
                  <a16:creationId xmlns:a16="http://schemas.microsoft.com/office/drawing/2014/main" xmlns="" id="{733C095D-3642-4311-AA68-C81E3DDAEAB0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3" name="자유형: 도형 1092">
              <a:extLst>
                <a:ext uri="{FF2B5EF4-FFF2-40B4-BE49-F238E27FC236}">
                  <a16:creationId xmlns:a16="http://schemas.microsoft.com/office/drawing/2014/main" xmlns="" id="{2FB9E645-DEB9-49B9-8C02-A022C06D096D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4" name="자유형: 도형 1093">
              <a:extLst>
                <a:ext uri="{FF2B5EF4-FFF2-40B4-BE49-F238E27FC236}">
                  <a16:creationId xmlns:a16="http://schemas.microsoft.com/office/drawing/2014/main" xmlns="" id="{4442075A-705C-4266-9598-243DBAB3381B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5" name="자유형: 도형 1094">
              <a:extLst>
                <a:ext uri="{FF2B5EF4-FFF2-40B4-BE49-F238E27FC236}">
                  <a16:creationId xmlns:a16="http://schemas.microsoft.com/office/drawing/2014/main" xmlns="" id="{CA9FDB73-5738-4E82-B012-3F2738BE2181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096" name="Freeform 133">
            <a:extLst>
              <a:ext uri="{FF2B5EF4-FFF2-40B4-BE49-F238E27FC236}">
                <a16:creationId xmlns:a16="http://schemas.microsoft.com/office/drawing/2014/main" xmlns="" id="{2EFAB143-942A-4B39-98E2-73CF3A219E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837683" y="1933117"/>
            <a:ext cx="371086" cy="362144"/>
          </a:xfrm>
          <a:custGeom>
            <a:avLst/>
            <a:gdLst>
              <a:gd name="T0" fmla="*/ 115 w 335"/>
              <a:gd name="T1" fmla="*/ 202 h 325"/>
              <a:gd name="T2" fmla="*/ 127 w 335"/>
              <a:gd name="T3" fmla="*/ 201 h 325"/>
              <a:gd name="T4" fmla="*/ 221 w 335"/>
              <a:gd name="T5" fmla="*/ 78 h 325"/>
              <a:gd name="T6" fmla="*/ 315 w 335"/>
              <a:gd name="T7" fmla="*/ 21 h 325"/>
              <a:gd name="T8" fmla="*/ 315 w 335"/>
              <a:gd name="T9" fmla="*/ 6 h 325"/>
              <a:gd name="T10" fmla="*/ 308 w 335"/>
              <a:gd name="T11" fmla="*/ 0 h 325"/>
              <a:gd name="T12" fmla="*/ 206 w 335"/>
              <a:gd name="T13" fmla="*/ 56 h 325"/>
              <a:gd name="T14" fmla="*/ 116 w 335"/>
              <a:gd name="T15" fmla="*/ 174 h 325"/>
              <a:gd name="T16" fmla="*/ 31 w 335"/>
              <a:gd name="T17" fmla="*/ 139 h 325"/>
              <a:gd name="T18" fmla="*/ 19 w 335"/>
              <a:gd name="T19" fmla="*/ 147 h 325"/>
              <a:gd name="T20" fmla="*/ 19 w 335"/>
              <a:gd name="T21" fmla="*/ 156 h 325"/>
              <a:gd name="T22" fmla="*/ 26 w 335"/>
              <a:gd name="T23" fmla="*/ 164 h 325"/>
              <a:gd name="T24" fmla="*/ 193 w 335"/>
              <a:gd name="T25" fmla="*/ 182 h 325"/>
              <a:gd name="T26" fmla="*/ 185 w 335"/>
              <a:gd name="T27" fmla="*/ 188 h 325"/>
              <a:gd name="T28" fmla="*/ 184 w 335"/>
              <a:gd name="T29" fmla="*/ 316 h 325"/>
              <a:gd name="T30" fmla="*/ 189 w 335"/>
              <a:gd name="T31" fmla="*/ 324 h 325"/>
              <a:gd name="T32" fmla="*/ 235 w 335"/>
              <a:gd name="T33" fmla="*/ 325 h 325"/>
              <a:gd name="T34" fmla="*/ 243 w 335"/>
              <a:gd name="T35" fmla="*/ 319 h 325"/>
              <a:gd name="T36" fmla="*/ 244 w 335"/>
              <a:gd name="T37" fmla="*/ 190 h 325"/>
              <a:gd name="T38" fmla="*/ 238 w 335"/>
              <a:gd name="T39" fmla="*/ 184 h 325"/>
              <a:gd name="T40" fmla="*/ 227 w 335"/>
              <a:gd name="T41" fmla="*/ 309 h 325"/>
              <a:gd name="T42" fmla="*/ 227 w 335"/>
              <a:gd name="T43" fmla="*/ 199 h 325"/>
              <a:gd name="T44" fmla="*/ 8 w 335"/>
              <a:gd name="T45" fmla="*/ 229 h 325"/>
              <a:gd name="T46" fmla="*/ 2 w 335"/>
              <a:gd name="T47" fmla="*/ 231 h 325"/>
              <a:gd name="T48" fmla="*/ 0 w 335"/>
              <a:gd name="T49" fmla="*/ 316 h 325"/>
              <a:gd name="T50" fmla="*/ 2 w 335"/>
              <a:gd name="T51" fmla="*/ 322 h 325"/>
              <a:gd name="T52" fmla="*/ 51 w 335"/>
              <a:gd name="T53" fmla="*/ 325 h 325"/>
              <a:gd name="T54" fmla="*/ 57 w 335"/>
              <a:gd name="T55" fmla="*/ 322 h 325"/>
              <a:gd name="T56" fmla="*/ 59 w 335"/>
              <a:gd name="T57" fmla="*/ 237 h 325"/>
              <a:gd name="T58" fmla="*/ 57 w 335"/>
              <a:gd name="T59" fmla="*/ 231 h 325"/>
              <a:gd name="T60" fmla="*/ 51 w 335"/>
              <a:gd name="T61" fmla="*/ 229 h 325"/>
              <a:gd name="T62" fmla="*/ 15 w 335"/>
              <a:gd name="T63" fmla="*/ 244 h 325"/>
              <a:gd name="T64" fmla="*/ 144 w 335"/>
              <a:gd name="T65" fmla="*/ 268 h 325"/>
              <a:gd name="T66" fmla="*/ 97 w 335"/>
              <a:gd name="T67" fmla="*/ 269 h 325"/>
              <a:gd name="T68" fmla="*/ 91 w 335"/>
              <a:gd name="T69" fmla="*/ 277 h 325"/>
              <a:gd name="T70" fmla="*/ 93 w 335"/>
              <a:gd name="T71" fmla="*/ 319 h 325"/>
              <a:gd name="T72" fmla="*/ 100 w 335"/>
              <a:gd name="T73" fmla="*/ 325 h 325"/>
              <a:gd name="T74" fmla="*/ 146 w 335"/>
              <a:gd name="T75" fmla="*/ 324 h 325"/>
              <a:gd name="T76" fmla="*/ 151 w 335"/>
              <a:gd name="T77" fmla="*/ 316 h 325"/>
              <a:gd name="T78" fmla="*/ 150 w 335"/>
              <a:gd name="T79" fmla="*/ 274 h 325"/>
              <a:gd name="T80" fmla="*/ 144 w 335"/>
              <a:gd name="T81" fmla="*/ 268 h 325"/>
              <a:gd name="T82" fmla="*/ 108 w 335"/>
              <a:gd name="T83" fmla="*/ 309 h 325"/>
              <a:gd name="T84" fmla="*/ 135 w 335"/>
              <a:gd name="T85" fmla="*/ 309 h 325"/>
              <a:gd name="T86" fmla="*/ 284 w 335"/>
              <a:gd name="T87" fmla="*/ 146 h 325"/>
              <a:gd name="T88" fmla="*/ 277 w 335"/>
              <a:gd name="T89" fmla="*/ 150 h 325"/>
              <a:gd name="T90" fmla="*/ 276 w 335"/>
              <a:gd name="T91" fmla="*/ 316 h 325"/>
              <a:gd name="T92" fmla="*/ 281 w 335"/>
              <a:gd name="T93" fmla="*/ 324 h 325"/>
              <a:gd name="T94" fmla="*/ 327 w 335"/>
              <a:gd name="T95" fmla="*/ 325 h 325"/>
              <a:gd name="T96" fmla="*/ 335 w 335"/>
              <a:gd name="T97" fmla="*/ 319 h 325"/>
              <a:gd name="T98" fmla="*/ 335 w 335"/>
              <a:gd name="T99" fmla="*/ 153 h 325"/>
              <a:gd name="T100" fmla="*/ 331 w 335"/>
              <a:gd name="T101" fmla="*/ 146 h 325"/>
              <a:gd name="T102" fmla="*/ 320 w 335"/>
              <a:gd name="T103" fmla="*/ 309 h 325"/>
              <a:gd name="T104" fmla="*/ 320 w 335"/>
              <a:gd name="T105" fmla="*/ 1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325">
                <a:moveTo>
                  <a:pt x="26" y="164"/>
                </a:moveTo>
                <a:lnTo>
                  <a:pt x="115" y="202"/>
                </a:lnTo>
                <a:lnTo>
                  <a:pt x="115" y="202"/>
                </a:lnTo>
                <a:lnTo>
                  <a:pt x="120" y="203"/>
                </a:lnTo>
                <a:lnTo>
                  <a:pt x="124" y="203"/>
                </a:lnTo>
                <a:lnTo>
                  <a:pt x="127" y="201"/>
                </a:lnTo>
                <a:lnTo>
                  <a:pt x="131" y="198"/>
                </a:lnTo>
                <a:lnTo>
                  <a:pt x="131" y="198"/>
                </a:lnTo>
                <a:lnTo>
                  <a:pt x="221" y="78"/>
                </a:lnTo>
                <a:lnTo>
                  <a:pt x="311" y="24"/>
                </a:lnTo>
                <a:lnTo>
                  <a:pt x="311" y="24"/>
                </a:lnTo>
                <a:lnTo>
                  <a:pt x="315" y="21"/>
                </a:lnTo>
                <a:lnTo>
                  <a:pt x="318" y="16"/>
                </a:lnTo>
                <a:lnTo>
                  <a:pt x="318" y="11"/>
                </a:lnTo>
                <a:lnTo>
                  <a:pt x="315" y="6"/>
                </a:lnTo>
                <a:lnTo>
                  <a:pt x="315" y="6"/>
                </a:lnTo>
                <a:lnTo>
                  <a:pt x="312" y="2"/>
                </a:lnTo>
                <a:lnTo>
                  <a:pt x="308" y="0"/>
                </a:lnTo>
                <a:lnTo>
                  <a:pt x="302" y="0"/>
                </a:lnTo>
                <a:lnTo>
                  <a:pt x="297" y="1"/>
                </a:lnTo>
                <a:lnTo>
                  <a:pt x="206" y="56"/>
                </a:lnTo>
                <a:lnTo>
                  <a:pt x="206" y="56"/>
                </a:lnTo>
                <a:lnTo>
                  <a:pt x="201" y="61"/>
                </a:lnTo>
                <a:lnTo>
                  <a:pt x="116" y="174"/>
                </a:lnTo>
                <a:lnTo>
                  <a:pt x="36" y="140"/>
                </a:lnTo>
                <a:lnTo>
                  <a:pt x="36" y="140"/>
                </a:lnTo>
                <a:lnTo>
                  <a:pt x="31" y="139"/>
                </a:lnTo>
                <a:lnTo>
                  <a:pt x="26" y="140"/>
                </a:lnTo>
                <a:lnTo>
                  <a:pt x="22" y="142"/>
                </a:lnTo>
                <a:lnTo>
                  <a:pt x="19" y="147"/>
                </a:lnTo>
                <a:lnTo>
                  <a:pt x="19" y="147"/>
                </a:lnTo>
                <a:lnTo>
                  <a:pt x="18" y="152"/>
                </a:lnTo>
                <a:lnTo>
                  <a:pt x="19" y="156"/>
                </a:lnTo>
                <a:lnTo>
                  <a:pt x="22" y="161"/>
                </a:lnTo>
                <a:lnTo>
                  <a:pt x="26" y="164"/>
                </a:lnTo>
                <a:lnTo>
                  <a:pt x="26" y="164"/>
                </a:lnTo>
                <a:close/>
                <a:moveTo>
                  <a:pt x="235" y="182"/>
                </a:moveTo>
                <a:lnTo>
                  <a:pt x="193" y="182"/>
                </a:lnTo>
                <a:lnTo>
                  <a:pt x="193" y="182"/>
                </a:lnTo>
                <a:lnTo>
                  <a:pt x="189" y="184"/>
                </a:lnTo>
                <a:lnTo>
                  <a:pt x="186" y="185"/>
                </a:lnTo>
                <a:lnTo>
                  <a:pt x="185" y="188"/>
                </a:lnTo>
                <a:lnTo>
                  <a:pt x="184" y="190"/>
                </a:lnTo>
                <a:lnTo>
                  <a:pt x="184" y="316"/>
                </a:lnTo>
                <a:lnTo>
                  <a:pt x="184" y="316"/>
                </a:lnTo>
                <a:lnTo>
                  <a:pt x="185" y="319"/>
                </a:lnTo>
                <a:lnTo>
                  <a:pt x="186" y="322"/>
                </a:lnTo>
                <a:lnTo>
                  <a:pt x="189" y="324"/>
                </a:lnTo>
                <a:lnTo>
                  <a:pt x="193" y="325"/>
                </a:lnTo>
                <a:lnTo>
                  <a:pt x="235" y="325"/>
                </a:lnTo>
                <a:lnTo>
                  <a:pt x="235" y="325"/>
                </a:lnTo>
                <a:lnTo>
                  <a:pt x="238" y="324"/>
                </a:lnTo>
                <a:lnTo>
                  <a:pt x="242" y="322"/>
                </a:lnTo>
                <a:lnTo>
                  <a:pt x="243" y="319"/>
                </a:lnTo>
                <a:lnTo>
                  <a:pt x="244" y="316"/>
                </a:lnTo>
                <a:lnTo>
                  <a:pt x="244" y="190"/>
                </a:lnTo>
                <a:lnTo>
                  <a:pt x="244" y="190"/>
                </a:lnTo>
                <a:lnTo>
                  <a:pt x="243" y="188"/>
                </a:lnTo>
                <a:lnTo>
                  <a:pt x="242" y="185"/>
                </a:lnTo>
                <a:lnTo>
                  <a:pt x="238" y="184"/>
                </a:lnTo>
                <a:lnTo>
                  <a:pt x="235" y="182"/>
                </a:lnTo>
                <a:lnTo>
                  <a:pt x="235" y="182"/>
                </a:lnTo>
                <a:close/>
                <a:moveTo>
                  <a:pt x="227" y="309"/>
                </a:moveTo>
                <a:lnTo>
                  <a:pt x="200" y="309"/>
                </a:lnTo>
                <a:lnTo>
                  <a:pt x="200" y="199"/>
                </a:lnTo>
                <a:lnTo>
                  <a:pt x="227" y="199"/>
                </a:lnTo>
                <a:lnTo>
                  <a:pt x="227" y="309"/>
                </a:lnTo>
                <a:close/>
                <a:moveTo>
                  <a:pt x="51" y="229"/>
                </a:moveTo>
                <a:lnTo>
                  <a:pt x="8" y="229"/>
                </a:lnTo>
                <a:lnTo>
                  <a:pt x="8" y="229"/>
                </a:lnTo>
                <a:lnTo>
                  <a:pt x="5" y="229"/>
                </a:lnTo>
                <a:lnTo>
                  <a:pt x="2" y="231"/>
                </a:lnTo>
                <a:lnTo>
                  <a:pt x="0" y="234"/>
                </a:lnTo>
                <a:lnTo>
                  <a:pt x="0" y="237"/>
                </a:lnTo>
                <a:lnTo>
                  <a:pt x="0" y="316"/>
                </a:lnTo>
                <a:lnTo>
                  <a:pt x="0" y="316"/>
                </a:lnTo>
                <a:lnTo>
                  <a:pt x="0" y="319"/>
                </a:lnTo>
                <a:lnTo>
                  <a:pt x="2" y="322"/>
                </a:lnTo>
                <a:lnTo>
                  <a:pt x="5" y="324"/>
                </a:lnTo>
                <a:lnTo>
                  <a:pt x="8" y="325"/>
                </a:lnTo>
                <a:lnTo>
                  <a:pt x="51" y="325"/>
                </a:lnTo>
                <a:lnTo>
                  <a:pt x="51" y="325"/>
                </a:lnTo>
                <a:lnTo>
                  <a:pt x="55" y="324"/>
                </a:lnTo>
                <a:lnTo>
                  <a:pt x="57" y="322"/>
                </a:lnTo>
                <a:lnTo>
                  <a:pt x="59" y="319"/>
                </a:lnTo>
                <a:lnTo>
                  <a:pt x="59" y="316"/>
                </a:lnTo>
                <a:lnTo>
                  <a:pt x="59" y="237"/>
                </a:lnTo>
                <a:lnTo>
                  <a:pt x="59" y="237"/>
                </a:lnTo>
                <a:lnTo>
                  <a:pt x="59" y="234"/>
                </a:lnTo>
                <a:lnTo>
                  <a:pt x="57" y="231"/>
                </a:lnTo>
                <a:lnTo>
                  <a:pt x="55" y="229"/>
                </a:lnTo>
                <a:lnTo>
                  <a:pt x="51" y="229"/>
                </a:lnTo>
                <a:lnTo>
                  <a:pt x="51" y="229"/>
                </a:lnTo>
                <a:close/>
                <a:moveTo>
                  <a:pt x="43" y="309"/>
                </a:moveTo>
                <a:lnTo>
                  <a:pt x="15" y="309"/>
                </a:lnTo>
                <a:lnTo>
                  <a:pt x="15" y="244"/>
                </a:lnTo>
                <a:lnTo>
                  <a:pt x="43" y="244"/>
                </a:lnTo>
                <a:lnTo>
                  <a:pt x="43" y="309"/>
                </a:lnTo>
                <a:close/>
                <a:moveTo>
                  <a:pt x="144" y="268"/>
                </a:moveTo>
                <a:lnTo>
                  <a:pt x="100" y="268"/>
                </a:lnTo>
                <a:lnTo>
                  <a:pt x="100" y="268"/>
                </a:lnTo>
                <a:lnTo>
                  <a:pt x="97" y="269"/>
                </a:lnTo>
                <a:lnTo>
                  <a:pt x="95" y="271"/>
                </a:lnTo>
                <a:lnTo>
                  <a:pt x="93" y="274"/>
                </a:lnTo>
                <a:lnTo>
                  <a:pt x="91" y="277"/>
                </a:lnTo>
                <a:lnTo>
                  <a:pt x="91" y="316"/>
                </a:lnTo>
                <a:lnTo>
                  <a:pt x="91" y="316"/>
                </a:lnTo>
                <a:lnTo>
                  <a:pt x="93" y="319"/>
                </a:lnTo>
                <a:lnTo>
                  <a:pt x="95" y="322"/>
                </a:lnTo>
                <a:lnTo>
                  <a:pt x="97" y="324"/>
                </a:lnTo>
                <a:lnTo>
                  <a:pt x="100" y="325"/>
                </a:lnTo>
                <a:lnTo>
                  <a:pt x="144" y="325"/>
                </a:lnTo>
                <a:lnTo>
                  <a:pt x="144" y="325"/>
                </a:lnTo>
                <a:lnTo>
                  <a:pt x="146" y="324"/>
                </a:lnTo>
                <a:lnTo>
                  <a:pt x="149" y="322"/>
                </a:lnTo>
                <a:lnTo>
                  <a:pt x="150" y="319"/>
                </a:lnTo>
                <a:lnTo>
                  <a:pt x="151" y="316"/>
                </a:lnTo>
                <a:lnTo>
                  <a:pt x="151" y="277"/>
                </a:lnTo>
                <a:lnTo>
                  <a:pt x="151" y="277"/>
                </a:lnTo>
                <a:lnTo>
                  <a:pt x="150" y="274"/>
                </a:lnTo>
                <a:lnTo>
                  <a:pt x="149" y="271"/>
                </a:lnTo>
                <a:lnTo>
                  <a:pt x="146" y="269"/>
                </a:lnTo>
                <a:lnTo>
                  <a:pt x="144" y="268"/>
                </a:lnTo>
                <a:lnTo>
                  <a:pt x="144" y="268"/>
                </a:lnTo>
                <a:close/>
                <a:moveTo>
                  <a:pt x="135" y="309"/>
                </a:moveTo>
                <a:lnTo>
                  <a:pt x="108" y="309"/>
                </a:lnTo>
                <a:lnTo>
                  <a:pt x="108" y="285"/>
                </a:lnTo>
                <a:lnTo>
                  <a:pt x="135" y="285"/>
                </a:lnTo>
                <a:lnTo>
                  <a:pt x="135" y="309"/>
                </a:lnTo>
                <a:close/>
                <a:moveTo>
                  <a:pt x="327" y="146"/>
                </a:moveTo>
                <a:lnTo>
                  <a:pt x="284" y="146"/>
                </a:lnTo>
                <a:lnTo>
                  <a:pt x="284" y="146"/>
                </a:lnTo>
                <a:lnTo>
                  <a:pt x="281" y="146"/>
                </a:lnTo>
                <a:lnTo>
                  <a:pt x="278" y="148"/>
                </a:lnTo>
                <a:lnTo>
                  <a:pt x="277" y="150"/>
                </a:lnTo>
                <a:lnTo>
                  <a:pt x="276" y="153"/>
                </a:lnTo>
                <a:lnTo>
                  <a:pt x="276" y="316"/>
                </a:lnTo>
                <a:lnTo>
                  <a:pt x="276" y="316"/>
                </a:lnTo>
                <a:lnTo>
                  <a:pt x="277" y="319"/>
                </a:lnTo>
                <a:lnTo>
                  <a:pt x="278" y="322"/>
                </a:lnTo>
                <a:lnTo>
                  <a:pt x="281" y="324"/>
                </a:lnTo>
                <a:lnTo>
                  <a:pt x="284" y="325"/>
                </a:lnTo>
                <a:lnTo>
                  <a:pt x="327" y="325"/>
                </a:lnTo>
                <a:lnTo>
                  <a:pt x="327" y="325"/>
                </a:lnTo>
                <a:lnTo>
                  <a:pt x="331" y="324"/>
                </a:lnTo>
                <a:lnTo>
                  <a:pt x="333" y="322"/>
                </a:lnTo>
                <a:lnTo>
                  <a:pt x="335" y="319"/>
                </a:lnTo>
                <a:lnTo>
                  <a:pt x="335" y="316"/>
                </a:lnTo>
                <a:lnTo>
                  <a:pt x="335" y="153"/>
                </a:lnTo>
                <a:lnTo>
                  <a:pt x="335" y="153"/>
                </a:lnTo>
                <a:lnTo>
                  <a:pt x="335" y="150"/>
                </a:lnTo>
                <a:lnTo>
                  <a:pt x="333" y="148"/>
                </a:lnTo>
                <a:lnTo>
                  <a:pt x="331" y="146"/>
                </a:lnTo>
                <a:lnTo>
                  <a:pt x="327" y="146"/>
                </a:lnTo>
                <a:lnTo>
                  <a:pt x="327" y="146"/>
                </a:lnTo>
                <a:close/>
                <a:moveTo>
                  <a:pt x="320" y="309"/>
                </a:moveTo>
                <a:lnTo>
                  <a:pt x="293" y="309"/>
                </a:lnTo>
                <a:lnTo>
                  <a:pt x="293" y="161"/>
                </a:lnTo>
                <a:lnTo>
                  <a:pt x="320" y="161"/>
                </a:lnTo>
                <a:lnTo>
                  <a:pt x="320" y="309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97" name="Freeform 493">
            <a:extLst>
              <a:ext uri="{FF2B5EF4-FFF2-40B4-BE49-F238E27FC236}">
                <a16:creationId xmlns:a16="http://schemas.microsoft.com/office/drawing/2014/main" xmlns="" id="{1C40EB1E-BEEB-42BD-A969-63A242852B3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727433" y="3819214"/>
            <a:ext cx="353181" cy="405954"/>
          </a:xfrm>
          <a:custGeom>
            <a:avLst/>
            <a:gdLst>
              <a:gd name="T0" fmla="*/ 85 w 349"/>
              <a:gd name="T1" fmla="*/ 287 h 399"/>
              <a:gd name="T2" fmla="*/ 77 w 349"/>
              <a:gd name="T3" fmla="*/ 292 h 399"/>
              <a:gd name="T4" fmla="*/ 77 w 349"/>
              <a:gd name="T5" fmla="*/ 300 h 399"/>
              <a:gd name="T6" fmla="*/ 85 w 349"/>
              <a:gd name="T7" fmla="*/ 305 h 399"/>
              <a:gd name="T8" fmla="*/ 268 w 349"/>
              <a:gd name="T9" fmla="*/ 304 h 399"/>
              <a:gd name="T10" fmla="*/ 273 w 349"/>
              <a:gd name="T11" fmla="*/ 296 h 399"/>
              <a:gd name="T12" fmla="*/ 271 w 349"/>
              <a:gd name="T13" fmla="*/ 289 h 399"/>
              <a:gd name="T14" fmla="*/ 264 w 349"/>
              <a:gd name="T15" fmla="*/ 287 h 399"/>
              <a:gd name="T16" fmla="*/ 234 w 349"/>
              <a:gd name="T17" fmla="*/ 4 h 399"/>
              <a:gd name="T18" fmla="*/ 42 w 349"/>
              <a:gd name="T19" fmla="*/ 0 h 399"/>
              <a:gd name="T20" fmla="*/ 25 w 349"/>
              <a:gd name="T21" fmla="*/ 3 h 399"/>
              <a:gd name="T22" fmla="*/ 12 w 349"/>
              <a:gd name="T23" fmla="*/ 12 h 399"/>
              <a:gd name="T24" fmla="*/ 1 w 349"/>
              <a:gd name="T25" fmla="*/ 33 h 399"/>
              <a:gd name="T26" fmla="*/ 0 w 349"/>
              <a:gd name="T27" fmla="*/ 358 h 399"/>
              <a:gd name="T28" fmla="*/ 7 w 349"/>
              <a:gd name="T29" fmla="*/ 380 h 399"/>
              <a:gd name="T30" fmla="*/ 12 w 349"/>
              <a:gd name="T31" fmla="*/ 387 h 399"/>
              <a:gd name="T32" fmla="*/ 25 w 349"/>
              <a:gd name="T33" fmla="*/ 396 h 399"/>
              <a:gd name="T34" fmla="*/ 308 w 349"/>
              <a:gd name="T35" fmla="*/ 399 h 399"/>
              <a:gd name="T36" fmla="*/ 324 w 349"/>
              <a:gd name="T37" fmla="*/ 396 h 399"/>
              <a:gd name="T38" fmla="*/ 337 w 349"/>
              <a:gd name="T39" fmla="*/ 387 h 399"/>
              <a:gd name="T40" fmla="*/ 346 w 349"/>
              <a:gd name="T41" fmla="*/ 374 h 399"/>
              <a:gd name="T42" fmla="*/ 349 w 349"/>
              <a:gd name="T43" fmla="*/ 126 h 399"/>
              <a:gd name="T44" fmla="*/ 345 w 349"/>
              <a:gd name="T45" fmla="*/ 115 h 399"/>
              <a:gd name="T46" fmla="*/ 304 w 349"/>
              <a:gd name="T47" fmla="*/ 116 h 399"/>
              <a:gd name="T48" fmla="*/ 246 w 349"/>
              <a:gd name="T49" fmla="*/ 116 h 399"/>
              <a:gd name="T50" fmla="*/ 237 w 349"/>
              <a:gd name="T51" fmla="*/ 112 h 399"/>
              <a:gd name="T52" fmla="*/ 232 w 349"/>
              <a:gd name="T53" fmla="*/ 100 h 399"/>
              <a:gd name="T54" fmla="*/ 319 w 349"/>
              <a:gd name="T55" fmla="*/ 358 h 399"/>
              <a:gd name="T56" fmla="*/ 316 w 349"/>
              <a:gd name="T57" fmla="*/ 365 h 399"/>
              <a:gd name="T58" fmla="*/ 308 w 349"/>
              <a:gd name="T59" fmla="*/ 369 h 399"/>
              <a:gd name="T60" fmla="*/ 37 w 349"/>
              <a:gd name="T61" fmla="*/ 367 h 399"/>
              <a:gd name="T62" fmla="*/ 34 w 349"/>
              <a:gd name="T63" fmla="*/ 365 h 399"/>
              <a:gd name="T64" fmla="*/ 31 w 349"/>
              <a:gd name="T65" fmla="*/ 40 h 399"/>
              <a:gd name="T66" fmla="*/ 34 w 349"/>
              <a:gd name="T67" fmla="*/ 34 h 399"/>
              <a:gd name="T68" fmla="*/ 42 w 349"/>
              <a:gd name="T69" fmla="*/ 30 h 399"/>
              <a:gd name="T70" fmla="*/ 214 w 349"/>
              <a:gd name="T71" fmla="*/ 100 h 399"/>
              <a:gd name="T72" fmla="*/ 220 w 349"/>
              <a:gd name="T73" fmla="*/ 120 h 399"/>
              <a:gd name="T74" fmla="*/ 224 w 349"/>
              <a:gd name="T75" fmla="*/ 125 h 399"/>
              <a:gd name="T76" fmla="*/ 242 w 349"/>
              <a:gd name="T77" fmla="*/ 135 h 399"/>
              <a:gd name="T78" fmla="*/ 319 w 349"/>
              <a:gd name="T79" fmla="*/ 358 h 399"/>
              <a:gd name="T80" fmla="*/ 77 w 349"/>
              <a:gd name="T81" fmla="*/ 170 h 399"/>
              <a:gd name="T82" fmla="*/ 85 w 349"/>
              <a:gd name="T83" fmla="*/ 175 h 399"/>
              <a:gd name="T84" fmla="*/ 268 w 349"/>
              <a:gd name="T85" fmla="*/ 175 h 399"/>
              <a:gd name="T86" fmla="*/ 273 w 349"/>
              <a:gd name="T87" fmla="*/ 166 h 399"/>
              <a:gd name="T88" fmla="*/ 271 w 349"/>
              <a:gd name="T89" fmla="*/ 160 h 399"/>
              <a:gd name="T90" fmla="*/ 85 w 349"/>
              <a:gd name="T91" fmla="*/ 157 h 399"/>
              <a:gd name="T92" fmla="*/ 79 w 349"/>
              <a:gd name="T93" fmla="*/ 160 h 399"/>
              <a:gd name="T94" fmla="*/ 76 w 349"/>
              <a:gd name="T95" fmla="*/ 166 h 399"/>
              <a:gd name="T96" fmla="*/ 85 w 349"/>
              <a:gd name="T97" fmla="*/ 222 h 399"/>
              <a:gd name="T98" fmla="*/ 77 w 349"/>
              <a:gd name="T99" fmla="*/ 227 h 399"/>
              <a:gd name="T100" fmla="*/ 77 w 349"/>
              <a:gd name="T101" fmla="*/ 235 h 399"/>
              <a:gd name="T102" fmla="*/ 85 w 349"/>
              <a:gd name="T103" fmla="*/ 240 h 399"/>
              <a:gd name="T104" fmla="*/ 268 w 349"/>
              <a:gd name="T105" fmla="*/ 239 h 399"/>
              <a:gd name="T106" fmla="*/ 273 w 349"/>
              <a:gd name="T107" fmla="*/ 232 h 399"/>
              <a:gd name="T108" fmla="*/ 271 w 349"/>
              <a:gd name="T109" fmla="*/ 225 h 399"/>
              <a:gd name="T110" fmla="*/ 264 w 349"/>
              <a:gd name="T111" fmla="*/ 22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9" h="399">
                <a:moveTo>
                  <a:pt x="264" y="287"/>
                </a:moveTo>
                <a:lnTo>
                  <a:pt x="85" y="287"/>
                </a:lnTo>
                <a:lnTo>
                  <a:pt x="85" y="287"/>
                </a:lnTo>
                <a:lnTo>
                  <a:pt x="82" y="287"/>
                </a:lnTo>
                <a:lnTo>
                  <a:pt x="79" y="289"/>
                </a:lnTo>
                <a:lnTo>
                  <a:pt x="77" y="292"/>
                </a:lnTo>
                <a:lnTo>
                  <a:pt x="76" y="296"/>
                </a:lnTo>
                <a:lnTo>
                  <a:pt x="76" y="296"/>
                </a:lnTo>
                <a:lnTo>
                  <a:pt x="77" y="300"/>
                </a:lnTo>
                <a:lnTo>
                  <a:pt x="79" y="302"/>
                </a:lnTo>
                <a:lnTo>
                  <a:pt x="82" y="304"/>
                </a:lnTo>
                <a:lnTo>
                  <a:pt x="85" y="305"/>
                </a:lnTo>
                <a:lnTo>
                  <a:pt x="264" y="305"/>
                </a:lnTo>
                <a:lnTo>
                  <a:pt x="264" y="305"/>
                </a:lnTo>
                <a:lnTo>
                  <a:pt x="268" y="304"/>
                </a:lnTo>
                <a:lnTo>
                  <a:pt x="271" y="302"/>
                </a:lnTo>
                <a:lnTo>
                  <a:pt x="273" y="300"/>
                </a:lnTo>
                <a:lnTo>
                  <a:pt x="273" y="296"/>
                </a:lnTo>
                <a:lnTo>
                  <a:pt x="273" y="296"/>
                </a:lnTo>
                <a:lnTo>
                  <a:pt x="273" y="292"/>
                </a:lnTo>
                <a:lnTo>
                  <a:pt x="271" y="289"/>
                </a:lnTo>
                <a:lnTo>
                  <a:pt x="268" y="287"/>
                </a:lnTo>
                <a:lnTo>
                  <a:pt x="264" y="287"/>
                </a:lnTo>
                <a:lnTo>
                  <a:pt x="264" y="287"/>
                </a:lnTo>
                <a:close/>
                <a:moveTo>
                  <a:pt x="345" y="115"/>
                </a:moveTo>
                <a:lnTo>
                  <a:pt x="234" y="4"/>
                </a:lnTo>
                <a:lnTo>
                  <a:pt x="234" y="4"/>
                </a:lnTo>
                <a:lnTo>
                  <a:pt x="229" y="1"/>
                </a:lnTo>
                <a:lnTo>
                  <a:pt x="223" y="0"/>
                </a:lnTo>
                <a:lnTo>
                  <a:pt x="42" y="0"/>
                </a:lnTo>
                <a:lnTo>
                  <a:pt x="42" y="0"/>
                </a:lnTo>
                <a:lnTo>
                  <a:pt x="33" y="0"/>
                </a:lnTo>
                <a:lnTo>
                  <a:pt x="25" y="3"/>
                </a:lnTo>
                <a:lnTo>
                  <a:pt x="19" y="7"/>
                </a:lnTo>
                <a:lnTo>
                  <a:pt x="12" y="12"/>
                </a:lnTo>
                <a:lnTo>
                  <a:pt x="12" y="12"/>
                </a:lnTo>
                <a:lnTo>
                  <a:pt x="7" y="17"/>
                </a:lnTo>
                <a:lnTo>
                  <a:pt x="4" y="25"/>
                </a:lnTo>
                <a:lnTo>
                  <a:pt x="1" y="33"/>
                </a:lnTo>
                <a:lnTo>
                  <a:pt x="0" y="40"/>
                </a:lnTo>
                <a:lnTo>
                  <a:pt x="0" y="358"/>
                </a:lnTo>
                <a:lnTo>
                  <a:pt x="0" y="358"/>
                </a:lnTo>
                <a:lnTo>
                  <a:pt x="1" y="366"/>
                </a:lnTo>
                <a:lnTo>
                  <a:pt x="4" y="374"/>
                </a:lnTo>
                <a:lnTo>
                  <a:pt x="7" y="380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2" y="387"/>
                </a:lnTo>
                <a:lnTo>
                  <a:pt x="19" y="391"/>
                </a:lnTo>
                <a:lnTo>
                  <a:pt x="25" y="396"/>
                </a:lnTo>
                <a:lnTo>
                  <a:pt x="33" y="398"/>
                </a:lnTo>
                <a:lnTo>
                  <a:pt x="42" y="399"/>
                </a:lnTo>
                <a:lnTo>
                  <a:pt x="308" y="399"/>
                </a:lnTo>
                <a:lnTo>
                  <a:pt x="308" y="399"/>
                </a:lnTo>
                <a:lnTo>
                  <a:pt x="317" y="398"/>
                </a:lnTo>
                <a:lnTo>
                  <a:pt x="324" y="396"/>
                </a:lnTo>
                <a:lnTo>
                  <a:pt x="331" y="392"/>
                </a:lnTo>
                <a:lnTo>
                  <a:pt x="337" y="387"/>
                </a:lnTo>
                <a:lnTo>
                  <a:pt x="337" y="387"/>
                </a:lnTo>
                <a:lnTo>
                  <a:pt x="337" y="387"/>
                </a:lnTo>
                <a:lnTo>
                  <a:pt x="343" y="380"/>
                </a:lnTo>
                <a:lnTo>
                  <a:pt x="346" y="374"/>
                </a:lnTo>
                <a:lnTo>
                  <a:pt x="349" y="366"/>
                </a:lnTo>
                <a:lnTo>
                  <a:pt x="349" y="358"/>
                </a:lnTo>
                <a:lnTo>
                  <a:pt x="349" y="126"/>
                </a:lnTo>
                <a:lnTo>
                  <a:pt x="349" y="126"/>
                </a:lnTo>
                <a:lnTo>
                  <a:pt x="348" y="121"/>
                </a:lnTo>
                <a:lnTo>
                  <a:pt x="345" y="115"/>
                </a:lnTo>
                <a:lnTo>
                  <a:pt x="345" y="115"/>
                </a:lnTo>
                <a:close/>
                <a:moveTo>
                  <a:pt x="232" y="46"/>
                </a:moveTo>
                <a:lnTo>
                  <a:pt x="304" y="116"/>
                </a:lnTo>
                <a:lnTo>
                  <a:pt x="249" y="116"/>
                </a:lnTo>
                <a:lnTo>
                  <a:pt x="249" y="116"/>
                </a:lnTo>
                <a:lnTo>
                  <a:pt x="246" y="116"/>
                </a:lnTo>
                <a:lnTo>
                  <a:pt x="243" y="115"/>
                </a:lnTo>
                <a:lnTo>
                  <a:pt x="237" y="112"/>
                </a:lnTo>
                <a:lnTo>
                  <a:pt x="237" y="112"/>
                </a:lnTo>
                <a:lnTo>
                  <a:pt x="237" y="112"/>
                </a:lnTo>
                <a:lnTo>
                  <a:pt x="234" y="107"/>
                </a:lnTo>
                <a:lnTo>
                  <a:pt x="232" y="100"/>
                </a:lnTo>
                <a:lnTo>
                  <a:pt x="232" y="46"/>
                </a:lnTo>
                <a:close/>
                <a:moveTo>
                  <a:pt x="319" y="358"/>
                </a:moveTo>
                <a:lnTo>
                  <a:pt x="319" y="358"/>
                </a:lnTo>
                <a:lnTo>
                  <a:pt x="318" y="362"/>
                </a:lnTo>
                <a:lnTo>
                  <a:pt x="316" y="365"/>
                </a:lnTo>
                <a:lnTo>
                  <a:pt x="316" y="365"/>
                </a:lnTo>
                <a:lnTo>
                  <a:pt x="316" y="365"/>
                </a:lnTo>
                <a:lnTo>
                  <a:pt x="312" y="367"/>
                </a:lnTo>
                <a:lnTo>
                  <a:pt x="308" y="369"/>
                </a:lnTo>
                <a:lnTo>
                  <a:pt x="42" y="369"/>
                </a:lnTo>
                <a:lnTo>
                  <a:pt x="42" y="369"/>
                </a:lnTo>
                <a:lnTo>
                  <a:pt x="37" y="367"/>
                </a:lnTo>
                <a:lnTo>
                  <a:pt x="34" y="365"/>
                </a:lnTo>
                <a:lnTo>
                  <a:pt x="34" y="365"/>
                </a:lnTo>
                <a:lnTo>
                  <a:pt x="34" y="365"/>
                </a:lnTo>
                <a:lnTo>
                  <a:pt x="32" y="362"/>
                </a:lnTo>
                <a:lnTo>
                  <a:pt x="31" y="358"/>
                </a:lnTo>
                <a:lnTo>
                  <a:pt x="31" y="40"/>
                </a:lnTo>
                <a:lnTo>
                  <a:pt x="31" y="40"/>
                </a:lnTo>
                <a:lnTo>
                  <a:pt x="32" y="37"/>
                </a:lnTo>
                <a:lnTo>
                  <a:pt x="34" y="34"/>
                </a:lnTo>
                <a:lnTo>
                  <a:pt x="34" y="34"/>
                </a:lnTo>
                <a:lnTo>
                  <a:pt x="37" y="32"/>
                </a:lnTo>
                <a:lnTo>
                  <a:pt x="42" y="30"/>
                </a:lnTo>
                <a:lnTo>
                  <a:pt x="214" y="30"/>
                </a:lnTo>
                <a:lnTo>
                  <a:pt x="214" y="100"/>
                </a:lnTo>
                <a:lnTo>
                  <a:pt x="214" y="100"/>
                </a:lnTo>
                <a:lnTo>
                  <a:pt x="214" y="107"/>
                </a:lnTo>
                <a:lnTo>
                  <a:pt x="217" y="113"/>
                </a:lnTo>
                <a:lnTo>
                  <a:pt x="220" y="120"/>
                </a:lnTo>
                <a:lnTo>
                  <a:pt x="223" y="124"/>
                </a:lnTo>
                <a:lnTo>
                  <a:pt x="224" y="125"/>
                </a:lnTo>
                <a:lnTo>
                  <a:pt x="224" y="125"/>
                </a:lnTo>
                <a:lnTo>
                  <a:pt x="230" y="129"/>
                </a:lnTo>
                <a:lnTo>
                  <a:pt x="235" y="133"/>
                </a:lnTo>
                <a:lnTo>
                  <a:pt x="242" y="135"/>
                </a:lnTo>
                <a:lnTo>
                  <a:pt x="249" y="135"/>
                </a:lnTo>
                <a:lnTo>
                  <a:pt x="319" y="135"/>
                </a:lnTo>
                <a:lnTo>
                  <a:pt x="319" y="358"/>
                </a:lnTo>
                <a:close/>
                <a:moveTo>
                  <a:pt x="76" y="166"/>
                </a:moveTo>
                <a:lnTo>
                  <a:pt x="76" y="166"/>
                </a:lnTo>
                <a:lnTo>
                  <a:pt x="77" y="170"/>
                </a:lnTo>
                <a:lnTo>
                  <a:pt x="79" y="173"/>
                </a:lnTo>
                <a:lnTo>
                  <a:pt x="82" y="175"/>
                </a:lnTo>
                <a:lnTo>
                  <a:pt x="85" y="175"/>
                </a:lnTo>
                <a:lnTo>
                  <a:pt x="264" y="175"/>
                </a:lnTo>
                <a:lnTo>
                  <a:pt x="264" y="175"/>
                </a:lnTo>
                <a:lnTo>
                  <a:pt x="268" y="175"/>
                </a:lnTo>
                <a:lnTo>
                  <a:pt x="271" y="173"/>
                </a:lnTo>
                <a:lnTo>
                  <a:pt x="273" y="170"/>
                </a:lnTo>
                <a:lnTo>
                  <a:pt x="273" y="166"/>
                </a:lnTo>
                <a:lnTo>
                  <a:pt x="273" y="166"/>
                </a:lnTo>
                <a:lnTo>
                  <a:pt x="273" y="163"/>
                </a:lnTo>
                <a:lnTo>
                  <a:pt x="271" y="160"/>
                </a:lnTo>
                <a:lnTo>
                  <a:pt x="268" y="158"/>
                </a:lnTo>
                <a:lnTo>
                  <a:pt x="264" y="157"/>
                </a:lnTo>
                <a:lnTo>
                  <a:pt x="85" y="157"/>
                </a:lnTo>
                <a:lnTo>
                  <a:pt x="85" y="157"/>
                </a:lnTo>
                <a:lnTo>
                  <a:pt x="82" y="158"/>
                </a:lnTo>
                <a:lnTo>
                  <a:pt x="79" y="160"/>
                </a:lnTo>
                <a:lnTo>
                  <a:pt x="77" y="163"/>
                </a:lnTo>
                <a:lnTo>
                  <a:pt x="76" y="166"/>
                </a:lnTo>
                <a:lnTo>
                  <a:pt x="76" y="166"/>
                </a:lnTo>
                <a:close/>
                <a:moveTo>
                  <a:pt x="264" y="222"/>
                </a:moveTo>
                <a:lnTo>
                  <a:pt x="85" y="222"/>
                </a:lnTo>
                <a:lnTo>
                  <a:pt x="85" y="222"/>
                </a:lnTo>
                <a:lnTo>
                  <a:pt x="82" y="223"/>
                </a:lnTo>
                <a:lnTo>
                  <a:pt x="79" y="225"/>
                </a:lnTo>
                <a:lnTo>
                  <a:pt x="77" y="227"/>
                </a:lnTo>
                <a:lnTo>
                  <a:pt x="76" y="232"/>
                </a:lnTo>
                <a:lnTo>
                  <a:pt x="76" y="232"/>
                </a:lnTo>
                <a:lnTo>
                  <a:pt x="77" y="235"/>
                </a:lnTo>
                <a:lnTo>
                  <a:pt x="79" y="238"/>
                </a:lnTo>
                <a:lnTo>
                  <a:pt x="82" y="239"/>
                </a:lnTo>
                <a:lnTo>
                  <a:pt x="85" y="240"/>
                </a:lnTo>
                <a:lnTo>
                  <a:pt x="264" y="240"/>
                </a:lnTo>
                <a:lnTo>
                  <a:pt x="264" y="240"/>
                </a:lnTo>
                <a:lnTo>
                  <a:pt x="268" y="239"/>
                </a:lnTo>
                <a:lnTo>
                  <a:pt x="271" y="238"/>
                </a:lnTo>
                <a:lnTo>
                  <a:pt x="273" y="235"/>
                </a:lnTo>
                <a:lnTo>
                  <a:pt x="273" y="232"/>
                </a:lnTo>
                <a:lnTo>
                  <a:pt x="273" y="232"/>
                </a:lnTo>
                <a:lnTo>
                  <a:pt x="273" y="227"/>
                </a:lnTo>
                <a:lnTo>
                  <a:pt x="271" y="225"/>
                </a:lnTo>
                <a:lnTo>
                  <a:pt x="268" y="223"/>
                </a:lnTo>
                <a:lnTo>
                  <a:pt x="264" y="222"/>
                </a:lnTo>
                <a:lnTo>
                  <a:pt x="264" y="222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098" name="그룹 1097">
            <a:extLst>
              <a:ext uri="{FF2B5EF4-FFF2-40B4-BE49-F238E27FC236}">
                <a16:creationId xmlns:a16="http://schemas.microsoft.com/office/drawing/2014/main" xmlns="" id="{51311072-C2A6-4F6C-99DF-3619B2020BC4}"/>
              </a:ext>
            </a:extLst>
          </p:cNvPr>
          <p:cNvGrpSpPr/>
          <p:nvPr userDrawn="1"/>
        </p:nvGrpSpPr>
        <p:grpSpPr>
          <a:xfrm>
            <a:off x="8668689" y="-13600"/>
            <a:ext cx="3519249" cy="6874124"/>
            <a:chOff x="8668689" y="-13600"/>
            <a:chExt cx="3519249" cy="6874124"/>
          </a:xfrm>
        </p:grpSpPr>
        <p:sp>
          <p:nvSpPr>
            <p:cNvPr id="1099" name="자유형: 도형 1098">
              <a:extLst>
                <a:ext uri="{FF2B5EF4-FFF2-40B4-BE49-F238E27FC236}">
                  <a16:creationId xmlns:a16="http://schemas.microsoft.com/office/drawing/2014/main" xmlns="" id="{598D92A2-F200-4B26-9236-5AA51ED570E4}"/>
                </a:ext>
              </a:extLst>
            </p:cNvPr>
            <p:cNvSpPr/>
            <p:nvPr/>
          </p:nvSpPr>
          <p:spPr>
            <a:xfrm flipH="1">
              <a:off x="11555202" y="2899185"/>
              <a:ext cx="632736" cy="385144"/>
            </a:xfrm>
            <a:custGeom>
              <a:avLst/>
              <a:gdLst>
                <a:gd name="connsiteX0" fmla="*/ 632873 w 632735"/>
                <a:gd name="connsiteY0" fmla="*/ 0 h 385143"/>
                <a:gd name="connsiteX1" fmla="*/ 0 w 632735"/>
                <a:gd name="connsiteY1" fmla="*/ 379642 h 385143"/>
                <a:gd name="connsiteX2" fmla="*/ 0 w 632735"/>
                <a:gd name="connsiteY2" fmla="*/ 386107 h 385143"/>
                <a:gd name="connsiteX3" fmla="*/ 635487 w 632735"/>
                <a:gd name="connsiteY3" fmla="*/ 4814 h 385143"/>
                <a:gd name="connsiteX4" fmla="*/ 632873 w 632735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2873" y="0"/>
                  </a:moveTo>
                  <a:lnTo>
                    <a:pt x="0" y="379642"/>
                  </a:lnTo>
                  <a:lnTo>
                    <a:pt x="0" y="386107"/>
                  </a:lnTo>
                  <a:lnTo>
                    <a:pt x="635487" y="4814"/>
                  </a:lnTo>
                  <a:cubicBezTo>
                    <a:pt x="634524" y="3301"/>
                    <a:pt x="633699" y="1513"/>
                    <a:pt x="632873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0" name="자유형: 도형 1099">
              <a:extLst>
                <a:ext uri="{FF2B5EF4-FFF2-40B4-BE49-F238E27FC236}">
                  <a16:creationId xmlns:a16="http://schemas.microsoft.com/office/drawing/2014/main" xmlns="" id="{E86A7AD1-30E5-4700-8D7F-C774C913E77E}"/>
                </a:ext>
              </a:extLst>
            </p:cNvPr>
            <p:cNvSpPr/>
            <p:nvPr/>
          </p:nvSpPr>
          <p:spPr>
            <a:xfrm flipH="1">
              <a:off x="11582712" y="706068"/>
              <a:ext cx="605226" cy="357633"/>
            </a:xfrm>
            <a:custGeom>
              <a:avLst/>
              <a:gdLst>
                <a:gd name="connsiteX0" fmla="*/ 605088 w 605225"/>
                <a:gd name="connsiteY0" fmla="*/ 0 h 357633"/>
                <a:gd name="connsiteX1" fmla="*/ 0 w 605225"/>
                <a:gd name="connsiteY1" fmla="*/ 362998 h 357633"/>
                <a:gd name="connsiteX2" fmla="*/ 0 w 605225"/>
                <a:gd name="connsiteY2" fmla="*/ 369463 h 357633"/>
                <a:gd name="connsiteX3" fmla="*/ 607977 w 605225"/>
                <a:gd name="connsiteY3" fmla="*/ 4677 h 357633"/>
                <a:gd name="connsiteX4" fmla="*/ 605088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5088" y="0"/>
                  </a:moveTo>
                  <a:lnTo>
                    <a:pt x="0" y="362998"/>
                  </a:lnTo>
                  <a:lnTo>
                    <a:pt x="0" y="369463"/>
                  </a:lnTo>
                  <a:lnTo>
                    <a:pt x="607977" y="4677"/>
                  </a:lnTo>
                  <a:cubicBezTo>
                    <a:pt x="607014" y="3164"/>
                    <a:pt x="606051" y="1651"/>
                    <a:pt x="605088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1" name="자유형: 도형 1100">
              <a:extLst>
                <a:ext uri="{FF2B5EF4-FFF2-40B4-BE49-F238E27FC236}">
                  <a16:creationId xmlns:a16="http://schemas.microsoft.com/office/drawing/2014/main" xmlns="" id="{6F06B59B-C11B-416A-9756-5EBAA36B8AC5}"/>
                </a:ext>
              </a:extLst>
            </p:cNvPr>
            <p:cNvSpPr/>
            <p:nvPr/>
          </p:nvSpPr>
          <p:spPr>
            <a:xfrm flipH="1">
              <a:off x="11596468" y="1362738"/>
              <a:ext cx="591470" cy="357633"/>
            </a:xfrm>
            <a:custGeom>
              <a:avLst/>
              <a:gdLst>
                <a:gd name="connsiteX0" fmla="*/ 604813 w 591470"/>
                <a:gd name="connsiteY0" fmla="*/ 362860 h 357633"/>
                <a:gd name="connsiteX1" fmla="*/ 0 w 591470"/>
                <a:gd name="connsiteY1" fmla="*/ 0 h 357633"/>
                <a:gd name="connsiteX2" fmla="*/ 0 w 591470"/>
                <a:gd name="connsiteY2" fmla="*/ 6465 h 357633"/>
                <a:gd name="connsiteX3" fmla="*/ 602062 w 591470"/>
                <a:gd name="connsiteY3" fmla="*/ 367675 h 357633"/>
                <a:gd name="connsiteX4" fmla="*/ 604813 w 591470"/>
                <a:gd name="connsiteY4" fmla="*/ 36286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470" h="357633">
                  <a:moveTo>
                    <a:pt x="604813" y="362860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2062" y="367675"/>
                  </a:lnTo>
                  <a:cubicBezTo>
                    <a:pt x="602887" y="366024"/>
                    <a:pt x="603850" y="364373"/>
                    <a:pt x="604813" y="36286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2" name="자유형: 도형 1101">
              <a:extLst>
                <a:ext uri="{FF2B5EF4-FFF2-40B4-BE49-F238E27FC236}">
                  <a16:creationId xmlns:a16="http://schemas.microsoft.com/office/drawing/2014/main" xmlns="" id="{750BADE2-2E22-46A8-BF2F-A17BF5043FEA}"/>
                </a:ext>
              </a:extLst>
            </p:cNvPr>
            <p:cNvSpPr/>
            <p:nvPr/>
          </p:nvSpPr>
          <p:spPr>
            <a:xfrm flipH="1">
              <a:off x="10642825" y="1242381"/>
              <a:ext cx="797797" cy="481429"/>
            </a:xfrm>
            <a:custGeom>
              <a:avLst/>
              <a:gdLst>
                <a:gd name="connsiteX0" fmla="*/ 808114 w 797797"/>
                <a:gd name="connsiteY0" fmla="*/ 4814 h 481429"/>
                <a:gd name="connsiteX1" fmla="*/ 805500 w 797797"/>
                <a:gd name="connsiteY1" fmla="*/ 0 h 481429"/>
                <a:gd name="connsiteX2" fmla="*/ 0 w 797797"/>
                <a:gd name="connsiteY2" fmla="*/ 483355 h 481429"/>
                <a:gd name="connsiteX3" fmla="*/ 2889 w 797797"/>
                <a:gd name="connsiteY3" fmla="*/ 488032 h 481429"/>
                <a:gd name="connsiteX4" fmla="*/ 808114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114" y="4814"/>
                  </a:moveTo>
                  <a:cubicBezTo>
                    <a:pt x="807013" y="3301"/>
                    <a:pt x="806325" y="1651"/>
                    <a:pt x="805500" y="0"/>
                  </a:cubicBezTo>
                  <a:lnTo>
                    <a:pt x="0" y="483355"/>
                  </a:lnTo>
                  <a:cubicBezTo>
                    <a:pt x="963" y="484868"/>
                    <a:pt x="1926" y="486519"/>
                    <a:pt x="2889" y="488032"/>
                  </a:cubicBezTo>
                  <a:lnTo>
                    <a:pt x="808114" y="4814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3" name="자유형: 도형 1102">
              <a:extLst>
                <a:ext uri="{FF2B5EF4-FFF2-40B4-BE49-F238E27FC236}">
                  <a16:creationId xmlns:a16="http://schemas.microsoft.com/office/drawing/2014/main" xmlns="" id="{16DE8A49-2CB9-47BC-8350-5004CF75AFD3}"/>
                </a:ext>
              </a:extLst>
            </p:cNvPr>
            <p:cNvSpPr/>
            <p:nvPr/>
          </p:nvSpPr>
          <p:spPr>
            <a:xfrm flipH="1">
              <a:off x="11500870" y="1856272"/>
              <a:ext cx="13755" cy="962859"/>
            </a:xfrm>
            <a:custGeom>
              <a:avLst/>
              <a:gdLst>
                <a:gd name="connsiteX0" fmla="*/ 5502 w 0"/>
                <a:gd name="connsiteY0" fmla="*/ 971387 h 962858"/>
                <a:gd name="connsiteX1" fmla="*/ 5502 w 0"/>
                <a:gd name="connsiteY1" fmla="*/ 0 h 962858"/>
                <a:gd name="connsiteX2" fmla="*/ 2751 w 0"/>
                <a:gd name="connsiteY2" fmla="*/ 137 h 962858"/>
                <a:gd name="connsiteX3" fmla="*/ 0 w 0"/>
                <a:gd name="connsiteY3" fmla="*/ 0 h 962858"/>
                <a:gd name="connsiteX4" fmla="*/ 0 w 0"/>
                <a:gd name="connsiteY4" fmla="*/ 971387 h 962858"/>
                <a:gd name="connsiteX5" fmla="*/ 2751 w 0"/>
                <a:gd name="connsiteY5" fmla="*/ 971112 h 962858"/>
                <a:gd name="connsiteX6" fmla="*/ 5502 w 0"/>
                <a:gd name="connsiteY6" fmla="*/ 971387 h 9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62858">
                  <a:moveTo>
                    <a:pt x="5502" y="971387"/>
                  </a:moveTo>
                  <a:lnTo>
                    <a:pt x="5502" y="0"/>
                  </a:lnTo>
                  <a:cubicBezTo>
                    <a:pt x="4539" y="0"/>
                    <a:pt x="3714" y="137"/>
                    <a:pt x="2751" y="137"/>
                  </a:cubicBezTo>
                  <a:cubicBezTo>
                    <a:pt x="1788" y="137"/>
                    <a:pt x="963" y="0"/>
                    <a:pt x="0" y="0"/>
                  </a:cubicBezTo>
                  <a:lnTo>
                    <a:pt x="0" y="971387"/>
                  </a:lnTo>
                  <a:cubicBezTo>
                    <a:pt x="963" y="971387"/>
                    <a:pt x="1788" y="971112"/>
                    <a:pt x="2751" y="971112"/>
                  </a:cubicBezTo>
                  <a:cubicBezTo>
                    <a:pt x="3714" y="971112"/>
                    <a:pt x="4539" y="971249"/>
                    <a:pt x="5502" y="97138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4" name="자유형: 도형 1103">
              <a:extLst>
                <a:ext uri="{FF2B5EF4-FFF2-40B4-BE49-F238E27FC236}">
                  <a16:creationId xmlns:a16="http://schemas.microsoft.com/office/drawing/2014/main" xmlns="" id="{A9D03373-2E93-4227-8597-BF8406C1151D}"/>
                </a:ext>
              </a:extLst>
            </p:cNvPr>
            <p:cNvSpPr/>
            <p:nvPr/>
          </p:nvSpPr>
          <p:spPr>
            <a:xfrm flipH="1">
              <a:off x="11500870" y="-13600"/>
              <a:ext cx="13755" cy="591470"/>
            </a:xfrm>
            <a:custGeom>
              <a:avLst/>
              <a:gdLst>
                <a:gd name="connsiteX0" fmla="*/ 2751 w 0"/>
                <a:gd name="connsiteY0" fmla="*/ 599173 h 591470"/>
                <a:gd name="connsiteX1" fmla="*/ 5502 w 0"/>
                <a:gd name="connsiteY1" fmla="*/ 599311 h 591470"/>
                <a:gd name="connsiteX2" fmla="*/ 5502 w 0"/>
                <a:gd name="connsiteY2" fmla="*/ 0 h 591470"/>
                <a:gd name="connsiteX3" fmla="*/ 0 w 0"/>
                <a:gd name="connsiteY3" fmla="*/ 0 h 591470"/>
                <a:gd name="connsiteX4" fmla="*/ 0 w 0"/>
                <a:gd name="connsiteY4" fmla="*/ 599311 h 591470"/>
                <a:gd name="connsiteX5" fmla="*/ 2751 w 0"/>
                <a:gd name="connsiteY5" fmla="*/ 599173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599173"/>
                  </a:moveTo>
                  <a:cubicBezTo>
                    <a:pt x="3714" y="599173"/>
                    <a:pt x="4539" y="599311"/>
                    <a:pt x="5502" y="599311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599311"/>
                  </a:lnTo>
                  <a:cubicBezTo>
                    <a:pt x="963" y="599311"/>
                    <a:pt x="1788" y="599173"/>
                    <a:pt x="2751" y="59917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5" name="자유형: 도형 1104">
              <a:extLst>
                <a:ext uri="{FF2B5EF4-FFF2-40B4-BE49-F238E27FC236}">
                  <a16:creationId xmlns:a16="http://schemas.microsoft.com/office/drawing/2014/main" xmlns="" id="{B0DEDC7E-A6B4-4466-909A-9BB52A04F093}"/>
                </a:ext>
              </a:extLst>
            </p:cNvPr>
            <p:cNvSpPr/>
            <p:nvPr/>
          </p:nvSpPr>
          <p:spPr>
            <a:xfrm flipH="1">
              <a:off x="10645989" y="706068"/>
              <a:ext cx="797797" cy="481429"/>
            </a:xfrm>
            <a:custGeom>
              <a:avLst/>
              <a:gdLst>
                <a:gd name="connsiteX0" fmla="*/ 808664 w 797797"/>
                <a:gd name="connsiteY0" fmla="*/ 489958 h 481429"/>
                <a:gd name="connsiteX1" fmla="*/ 811277 w 797797"/>
                <a:gd name="connsiteY1" fmla="*/ 485143 h 481429"/>
                <a:gd name="connsiteX2" fmla="*/ 2889 w 797797"/>
                <a:gd name="connsiteY2" fmla="*/ 0 h 481429"/>
                <a:gd name="connsiteX3" fmla="*/ 0 w 797797"/>
                <a:gd name="connsiteY3" fmla="*/ 4677 h 481429"/>
                <a:gd name="connsiteX4" fmla="*/ 808664 w 797797"/>
                <a:gd name="connsiteY4" fmla="*/ 489958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808664" y="489958"/>
                  </a:moveTo>
                  <a:cubicBezTo>
                    <a:pt x="809489" y="488307"/>
                    <a:pt x="810314" y="486656"/>
                    <a:pt x="811277" y="48514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808664" y="489958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6" name="자유형: 도형 1105">
              <a:extLst>
                <a:ext uri="{FF2B5EF4-FFF2-40B4-BE49-F238E27FC236}">
                  <a16:creationId xmlns:a16="http://schemas.microsoft.com/office/drawing/2014/main" xmlns="" id="{485E10CA-7CCA-4CCC-937D-C2DA47C1B4DC}"/>
                </a:ext>
              </a:extLst>
            </p:cNvPr>
            <p:cNvSpPr/>
            <p:nvPr/>
          </p:nvSpPr>
          <p:spPr>
            <a:xfrm flipH="1">
              <a:off x="10630858" y="-13600"/>
              <a:ext cx="178817" cy="96286"/>
            </a:xfrm>
            <a:custGeom>
              <a:avLst/>
              <a:gdLst>
                <a:gd name="connsiteX0" fmla="*/ 181980 w 178816"/>
                <a:gd name="connsiteY0" fmla="*/ 102751 h 96285"/>
                <a:gd name="connsiteX1" fmla="*/ 10729 w 178816"/>
                <a:gd name="connsiteY1" fmla="*/ 0 h 96285"/>
                <a:gd name="connsiteX2" fmla="*/ 0 w 178816"/>
                <a:gd name="connsiteY2" fmla="*/ 0 h 96285"/>
                <a:gd name="connsiteX3" fmla="*/ 179367 w 178816"/>
                <a:gd name="connsiteY3" fmla="*/ 107565 h 96285"/>
                <a:gd name="connsiteX4" fmla="*/ 181980 w 178816"/>
                <a:gd name="connsiteY4" fmla="*/ 10275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181980" y="102751"/>
                  </a:moveTo>
                  <a:lnTo>
                    <a:pt x="10729" y="0"/>
                  </a:lnTo>
                  <a:lnTo>
                    <a:pt x="0" y="0"/>
                  </a:lnTo>
                  <a:lnTo>
                    <a:pt x="179367" y="107565"/>
                  </a:lnTo>
                  <a:cubicBezTo>
                    <a:pt x="180192" y="105914"/>
                    <a:pt x="181018" y="104264"/>
                    <a:pt x="181980" y="10275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7" name="자유형: 도형 1106">
              <a:extLst>
                <a:ext uri="{FF2B5EF4-FFF2-40B4-BE49-F238E27FC236}">
                  <a16:creationId xmlns:a16="http://schemas.microsoft.com/office/drawing/2014/main" xmlns="" id="{75D2CC48-8802-4C32-A272-04A48288C323}"/>
                </a:ext>
              </a:extLst>
            </p:cNvPr>
            <p:cNvSpPr/>
            <p:nvPr/>
          </p:nvSpPr>
          <p:spPr>
            <a:xfrm flipH="1">
              <a:off x="10375837" y="-13600"/>
              <a:ext cx="178817" cy="96286"/>
            </a:xfrm>
            <a:custGeom>
              <a:avLst/>
              <a:gdLst>
                <a:gd name="connsiteX0" fmla="*/ 2751 w 178816"/>
                <a:gd name="connsiteY0" fmla="*/ 107565 h 96285"/>
                <a:gd name="connsiteX1" fmla="*/ 181980 w 178816"/>
                <a:gd name="connsiteY1" fmla="*/ 0 h 96285"/>
                <a:gd name="connsiteX2" fmla="*/ 171251 w 178816"/>
                <a:gd name="connsiteY2" fmla="*/ 0 h 96285"/>
                <a:gd name="connsiteX3" fmla="*/ 0 w 178816"/>
                <a:gd name="connsiteY3" fmla="*/ 102751 h 96285"/>
                <a:gd name="connsiteX4" fmla="*/ 2751 w 178816"/>
                <a:gd name="connsiteY4" fmla="*/ 10756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16" h="96285">
                  <a:moveTo>
                    <a:pt x="2751" y="107565"/>
                  </a:moveTo>
                  <a:lnTo>
                    <a:pt x="181980" y="0"/>
                  </a:lnTo>
                  <a:lnTo>
                    <a:pt x="171251" y="0"/>
                  </a:lnTo>
                  <a:lnTo>
                    <a:pt x="0" y="102751"/>
                  </a:lnTo>
                  <a:cubicBezTo>
                    <a:pt x="963" y="104264"/>
                    <a:pt x="1788" y="105914"/>
                    <a:pt x="2751" y="10756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8" name="자유형: 도형 1107">
              <a:extLst>
                <a:ext uri="{FF2B5EF4-FFF2-40B4-BE49-F238E27FC236}">
                  <a16:creationId xmlns:a16="http://schemas.microsoft.com/office/drawing/2014/main" xmlns="" id="{6575F727-EDC0-44CE-A1A8-94EF35267452}"/>
                </a:ext>
              </a:extLst>
            </p:cNvPr>
            <p:cNvSpPr/>
            <p:nvPr/>
          </p:nvSpPr>
          <p:spPr>
            <a:xfrm flipH="1">
              <a:off x="11582712" y="6228751"/>
              <a:ext cx="605226" cy="357633"/>
            </a:xfrm>
            <a:custGeom>
              <a:avLst/>
              <a:gdLst>
                <a:gd name="connsiteX0" fmla="*/ 607564 w 605225"/>
                <a:gd name="connsiteY0" fmla="*/ 0 h 357633"/>
                <a:gd name="connsiteX1" fmla="*/ 0 w 605225"/>
                <a:gd name="connsiteY1" fmla="*/ 364648 h 357633"/>
                <a:gd name="connsiteX2" fmla="*/ 0 w 605225"/>
                <a:gd name="connsiteY2" fmla="*/ 371113 h 357633"/>
                <a:gd name="connsiteX3" fmla="*/ 610452 w 605225"/>
                <a:gd name="connsiteY3" fmla="*/ 4814 h 357633"/>
                <a:gd name="connsiteX4" fmla="*/ 607564 w 605225"/>
                <a:gd name="connsiteY4" fmla="*/ 0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07564" y="0"/>
                  </a:moveTo>
                  <a:lnTo>
                    <a:pt x="0" y="364648"/>
                  </a:lnTo>
                  <a:lnTo>
                    <a:pt x="0" y="371113"/>
                  </a:lnTo>
                  <a:lnTo>
                    <a:pt x="610452" y="4814"/>
                  </a:lnTo>
                  <a:cubicBezTo>
                    <a:pt x="609490" y="3163"/>
                    <a:pt x="608527" y="1651"/>
                    <a:pt x="607564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9" name="자유형: 도형 1108">
              <a:extLst>
                <a:ext uri="{FF2B5EF4-FFF2-40B4-BE49-F238E27FC236}">
                  <a16:creationId xmlns:a16="http://schemas.microsoft.com/office/drawing/2014/main" xmlns="" id="{ACAC608F-13E7-434A-9CA6-2C4F1AFBBFFA}"/>
                </a:ext>
              </a:extLst>
            </p:cNvPr>
            <p:cNvSpPr/>
            <p:nvPr/>
          </p:nvSpPr>
          <p:spPr>
            <a:xfrm flipH="1">
              <a:off x="11541447" y="3994369"/>
              <a:ext cx="646491" cy="385144"/>
            </a:xfrm>
            <a:custGeom>
              <a:avLst/>
              <a:gdLst>
                <a:gd name="connsiteX0" fmla="*/ 648829 w 646490"/>
                <a:gd name="connsiteY0" fmla="*/ 0 h 385143"/>
                <a:gd name="connsiteX1" fmla="*/ 0 w 646490"/>
                <a:gd name="connsiteY1" fmla="*/ 389270 h 385143"/>
                <a:gd name="connsiteX2" fmla="*/ 0 w 646490"/>
                <a:gd name="connsiteY2" fmla="*/ 395735 h 385143"/>
                <a:gd name="connsiteX3" fmla="*/ 651718 w 646490"/>
                <a:gd name="connsiteY3" fmla="*/ 4677 h 385143"/>
                <a:gd name="connsiteX4" fmla="*/ 648829 w 646490"/>
                <a:gd name="connsiteY4" fmla="*/ 0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6490" h="385143">
                  <a:moveTo>
                    <a:pt x="648829" y="0"/>
                  </a:moveTo>
                  <a:lnTo>
                    <a:pt x="0" y="389270"/>
                  </a:lnTo>
                  <a:lnTo>
                    <a:pt x="0" y="395735"/>
                  </a:lnTo>
                  <a:lnTo>
                    <a:pt x="651718" y="4677"/>
                  </a:lnTo>
                  <a:cubicBezTo>
                    <a:pt x="650617" y="3163"/>
                    <a:pt x="649655" y="1651"/>
                    <a:pt x="64882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0" name="자유형: 도형 1109">
              <a:extLst>
                <a:ext uri="{FF2B5EF4-FFF2-40B4-BE49-F238E27FC236}">
                  <a16:creationId xmlns:a16="http://schemas.microsoft.com/office/drawing/2014/main" xmlns="" id="{E2A5AEB7-36C0-41E7-BCDB-BE5D58ED15B3}"/>
                </a:ext>
              </a:extLst>
            </p:cNvPr>
            <p:cNvSpPr/>
            <p:nvPr/>
          </p:nvSpPr>
          <p:spPr>
            <a:xfrm flipH="1">
              <a:off x="11582712" y="5782122"/>
              <a:ext cx="605226" cy="357633"/>
            </a:xfrm>
            <a:custGeom>
              <a:avLst/>
              <a:gdLst>
                <a:gd name="connsiteX0" fmla="*/ 610452 w 605225"/>
                <a:gd name="connsiteY0" fmla="*/ 366161 h 357633"/>
                <a:gd name="connsiteX1" fmla="*/ 0 w 605225"/>
                <a:gd name="connsiteY1" fmla="*/ 0 h 357633"/>
                <a:gd name="connsiteX2" fmla="*/ 0 w 605225"/>
                <a:gd name="connsiteY2" fmla="*/ 6465 h 357633"/>
                <a:gd name="connsiteX3" fmla="*/ 607564 w 605225"/>
                <a:gd name="connsiteY3" fmla="*/ 370976 h 357633"/>
                <a:gd name="connsiteX4" fmla="*/ 610452 w 605225"/>
                <a:gd name="connsiteY4" fmla="*/ 366161 h 35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225" h="357633">
                  <a:moveTo>
                    <a:pt x="610452" y="366161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07564" y="370976"/>
                  </a:lnTo>
                  <a:cubicBezTo>
                    <a:pt x="608527" y="369325"/>
                    <a:pt x="609490" y="367812"/>
                    <a:pt x="610452" y="36616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1" name="자유형: 도형 1110">
              <a:extLst>
                <a:ext uri="{FF2B5EF4-FFF2-40B4-BE49-F238E27FC236}">
                  <a16:creationId xmlns:a16="http://schemas.microsoft.com/office/drawing/2014/main" xmlns="" id="{4F421922-9951-476C-A5EF-B20351D7C04B}"/>
                </a:ext>
              </a:extLst>
            </p:cNvPr>
            <p:cNvSpPr/>
            <p:nvPr/>
          </p:nvSpPr>
          <p:spPr>
            <a:xfrm flipH="1">
              <a:off x="11555202" y="4677173"/>
              <a:ext cx="632736" cy="385144"/>
            </a:xfrm>
            <a:custGeom>
              <a:avLst/>
              <a:gdLst>
                <a:gd name="connsiteX0" fmla="*/ 638238 w 632735"/>
                <a:gd name="connsiteY0" fmla="*/ 382943 h 385143"/>
                <a:gd name="connsiteX1" fmla="*/ 0 w 632735"/>
                <a:gd name="connsiteY1" fmla="*/ 0 h 385143"/>
                <a:gd name="connsiteX2" fmla="*/ 0 w 632735"/>
                <a:gd name="connsiteY2" fmla="*/ 6465 h 385143"/>
                <a:gd name="connsiteX3" fmla="*/ 635487 w 632735"/>
                <a:gd name="connsiteY3" fmla="*/ 387757 h 385143"/>
                <a:gd name="connsiteX4" fmla="*/ 638238 w 632735"/>
                <a:gd name="connsiteY4" fmla="*/ 382943 h 38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735" h="385143">
                  <a:moveTo>
                    <a:pt x="638238" y="382943"/>
                  </a:moveTo>
                  <a:lnTo>
                    <a:pt x="0" y="0"/>
                  </a:lnTo>
                  <a:lnTo>
                    <a:pt x="0" y="6465"/>
                  </a:lnTo>
                  <a:lnTo>
                    <a:pt x="635487" y="387757"/>
                  </a:lnTo>
                  <a:cubicBezTo>
                    <a:pt x="636450" y="386244"/>
                    <a:pt x="637137" y="384456"/>
                    <a:pt x="638238" y="38294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2" name="자유형: 도형 1111">
              <a:extLst>
                <a:ext uri="{FF2B5EF4-FFF2-40B4-BE49-F238E27FC236}">
                  <a16:creationId xmlns:a16="http://schemas.microsoft.com/office/drawing/2014/main" xmlns="" id="{D3868498-4403-46DF-A0E9-A9362EBAE84E}"/>
                </a:ext>
              </a:extLst>
            </p:cNvPr>
            <p:cNvSpPr/>
            <p:nvPr/>
          </p:nvSpPr>
          <p:spPr>
            <a:xfrm flipH="1">
              <a:off x="10621229" y="4546775"/>
              <a:ext cx="852818" cy="508940"/>
            </a:xfrm>
            <a:custGeom>
              <a:avLst/>
              <a:gdLst>
                <a:gd name="connsiteX0" fmla="*/ 855706 w 852817"/>
                <a:gd name="connsiteY0" fmla="*/ 0 h 508939"/>
                <a:gd name="connsiteX1" fmla="*/ 0 w 852817"/>
                <a:gd name="connsiteY1" fmla="*/ 513341 h 508939"/>
                <a:gd name="connsiteX2" fmla="*/ 2751 w 852817"/>
                <a:gd name="connsiteY2" fmla="*/ 518155 h 508939"/>
                <a:gd name="connsiteX3" fmla="*/ 858595 w 852817"/>
                <a:gd name="connsiteY3" fmla="*/ 4677 h 508939"/>
                <a:gd name="connsiteX4" fmla="*/ 855706 w 852817"/>
                <a:gd name="connsiteY4" fmla="*/ 0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5706" y="0"/>
                  </a:moveTo>
                  <a:lnTo>
                    <a:pt x="0" y="513341"/>
                  </a:lnTo>
                  <a:cubicBezTo>
                    <a:pt x="1100" y="514854"/>
                    <a:pt x="1788" y="516505"/>
                    <a:pt x="2751" y="518155"/>
                  </a:cubicBezTo>
                  <a:lnTo>
                    <a:pt x="858595" y="4677"/>
                  </a:lnTo>
                  <a:cubicBezTo>
                    <a:pt x="857494" y="3163"/>
                    <a:pt x="856532" y="1651"/>
                    <a:pt x="855706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3" name="자유형: 도형 1112">
              <a:extLst>
                <a:ext uri="{FF2B5EF4-FFF2-40B4-BE49-F238E27FC236}">
                  <a16:creationId xmlns:a16="http://schemas.microsoft.com/office/drawing/2014/main" xmlns="" id="{93747085-0D37-46EA-BD4D-01832F652D65}"/>
                </a:ext>
              </a:extLst>
            </p:cNvPr>
            <p:cNvSpPr/>
            <p:nvPr/>
          </p:nvSpPr>
          <p:spPr>
            <a:xfrm flipH="1">
              <a:off x="11500870" y="4011150"/>
              <a:ext cx="13755" cy="1017879"/>
            </a:xfrm>
            <a:custGeom>
              <a:avLst/>
              <a:gdLst>
                <a:gd name="connsiteX0" fmla="*/ 5502 w 0"/>
                <a:gd name="connsiteY0" fmla="*/ 1029296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9296 h 1017879"/>
                <a:gd name="connsiteX5" fmla="*/ 2751 w 0"/>
                <a:gd name="connsiteY5" fmla="*/ 1029021 h 1017879"/>
                <a:gd name="connsiteX6" fmla="*/ 5502 w 0"/>
                <a:gd name="connsiteY6" fmla="*/ 1029296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9296"/>
                  </a:moveTo>
                  <a:lnTo>
                    <a:pt x="5502" y="0"/>
                  </a:lnTo>
                  <a:cubicBezTo>
                    <a:pt x="4539" y="137"/>
                    <a:pt x="3714" y="275"/>
                    <a:pt x="2751" y="275"/>
                  </a:cubicBezTo>
                  <a:cubicBezTo>
                    <a:pt x="1788" y="275"/>
                    <a:pt x="963" y="137"/>
                    <a:pt x="0" y="0"/>
                  </a:cubicBezTo>
                  <a:lnTo>
                    <a:pt x="0" y="1029296"/>
                  </a:lnTo>
                  <a:cubicBezTo>
                    <a:pt x="963" y="1029296"/>
                    <a:pt x="1788" y="1029021"/>
                    <a:pt x="2751" y="1029021"/>
                  </a:cubicBezTo>
                  <a:cubicBezTo>
                    <a:pt x="3714" y="1029021"/>
                    <a:pt x="4539" y="1029296"/>
                    <a:pt x="5502" y="1029296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4" name="자유형: 도형 1113">
              <a:extLst>
                <a:ext uri="{FF2B5EF4-FFF2-40B4-BE49-F238E27FC236}">
                  <a16:creationId xmlns:a16="http://schemas.microsoft.com/office/drawing/2014/main" xmlns="" id="{9162F0E1-7204-4B2D-A4F7-7CAC77BFCC58}"/>
                </a:ext>
              </a:extLst>
            </p:cNvPr>
            <p:cNvSpPr/>
            <p:nvPr/>
          </p:nvSpPr>
          <p:spPr>
            <a:xfrm flipH="1">
              <a:off x="11500870" y="5131642"/>
              <a:ext cx="13755" cy="976614"/>
            </a:xfrm>
            <a:custGeom>
              <a:avLst/>
              <a:gdLst>
                <a:gd name="connsiteX0" fmla="*/ 5502 w 0"/>
                <a:gd name="connsiteY0" fmla="*/ 981153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1153 h 976613"/>
                <a:gd name="connsiteX5" fmla="*/ 2751 w 0"/>
                <a:gd name="connsiteY5" fmla="*/ 981016 h 976613"/>
                <a:gd name="connsiteX6" fmla="*/ 5502 w 0"/>
                <a:gd name="connsiteY6" fmla="*/ 981153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1153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1153"/>
                  </a:lnTo>
                  <a:cubicBezTo>
                    <a:pt x="963" y="981153"/>
                    <a:pt x="1788" y="981016"/>
                    <a:pt x="2751" y="981016"/>
                  </a:cubicBezTo>
                  <a:cubicBezTo>
                    <a:pt x="3714" y="981016"/>
                    <a:pt x="4539" y="981153"/>
                    <a:pt x="5502" y="98115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5" name="자유형: 도형 1114">
              <a:extLst>
                <a:ext uri="{FF2B5EF4-FFF2-40B4-BE49-F238E27FC236}">
                  <a16:creationId xmlns:a16="http://schemas.microsoft.com/office/drawing/2014/main" xmlns="" id="{6A5B6079-A49A-4384-890F-1C5AB9D98070}"/>
                </a:ext>
              </a:extLst>
            </p:cNvPr>
            <p:cNvSpPr/>
            <p:nvPr/>
          </p:nvSpPr>
          <p:spPr>
            <a:xfrm flipH="1">
              <a:off x="11500870" y="2925183"/>
              <a:ext cx="13755" cy="1017879"/>
            </a:xfrm>
            <a:custGeom>
              <a:avLst/>
              <a:gdLst>
                <a:gd name="connsiteX0" fmla="*/ 5502 w 0"/>
                <a:gd name="connsiteY0" fmla="*/ 1025995 h 1017879"/>
                <a:gd name="connsiteX1" fmla="*/ 5502 w 0"/>
                <a:gd name="connsiteY1" fmla="*/ 0 h 1017879"/>
                <a:gd name="connsiteX2" fmla="*/ 2751 w 0"/>
                <a:gd name="connsiteY2" fmla="*/ 275 h 1017879"/>
                <a:gd name="connsiteX3" fmla="*/ 0 w 0"/>
                <a:gd name="connsiteY3" fmla="*/ 0 h 1017879"/>
                <a:gd name="connsiteX4" fmla="*/ 0 w 0"/>
                <a:gd name="connsiteY4" fmla="*/ 1025995 h 1017879"/>
                <a:gd name="connsiteX5" fmla="*/ 2751 w 0"/>
                <a:gd name="connsiteY5" fmla="*/ 1025720 h 1017879"/>
                <a:gd name="connsiteX6" fmla="*/ 5502 w 0"/>
                <a:gd name="connsiteY6" fmla="*/ 1025995 h 10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17879">
                  <a:moveTo>
                    <a:pt x="5502" y="1025995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1025995"/>
                  </a:lnTo>
                  <a:cubicBezTo>
                    <a:pt x="963" y="1025858"/>
                    <a:pt x="1788" y="1025720"/>
                    <a:pt x="2751" y="1025720"/>
                  </a:cubicBezTo>
                  <a:cubicBezTo>
                    <a:pt x="3714" y="1025720"/>
                    <a:pt x="4539" y="1025995"/>
                    <a:pt x="5502" y="102599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6" name="자유형: 도형 1115">
              <a:extLst>
                <a:ext uri="{FF2B5EF4-FFF2-40B4-BE49-F238E27FC236}">
                  <a16:creationId xmlns:a16="http://schemas.microsoft.com/office/drawing/2014/main" xmlns="" id="{EE5D2CE6-E1E1-4E2E-A57C-D30636F182EA}"/>
                </a:ext>
              </a:extLst>
            </p:cNvPr>
            <p:cNvSpPr/>
            <p:nvPr/>
          </p:nvSpPr>
          <p:spPr>
            <a:xfrm flipH="1">
              <a:off x="10645988" y="2899185"/>
              <a:ext cx="825308" cy="495185"/>
            </a:xfrm>
            <a:custGeom>
              <a:avLst/>
              <a:gdLst>
                <a:gd name="connsiteX0" fmla="*/ 0 w 825307"/>
                <a:gd name="connsiteY0" fmla="*/ 4814 h 495184"/>
                <a:gd name="connsiteX1" fmla="*/ 825995 w 825307"/>
                <a:gd name="connsiteY1" fmla="*/ 500412 h 495184"/>
                <a:gd name="connsiteX2" fmla="*/ 828609 w 825307"/>
                <a:gd name="connsiteY2" fmla="*/ 495597 h 495184"/>
                <a:gd name="connsiteX3" fmla="*/ 2614 w 825307"/>
                <a:gd name="connsiteY3" fmla="*/ 0 h 495184"/>
                <a:gd name="connsiteX4" fmla="*/ 0 w 825307"/>
                <a:gd name="connsiteY4" fmla="*/ 4814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814"/>
                  </a:moveTo>
                  <a:lnTo>
                    <a:pt x="825995" y="500412"/>
                  </a:lnTo>
                  <a:cubicBezTo>
                    <a:pt x="826821" y="498761"/>
                    <a:pt x="827646" y="497110"/>
                    <a:pt x="828609" y="495597"/>
                  </a:cubicBezTo>
                  <a:lnTo>
                    <a:pt x="2614" y="0"/>
                  </a:lnTo>
                  <a:cubicBezTo>
                    <a:pt x="1788" y="1513"/>
                    <a:pt x="963" y="3301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7" name="자유형: 도형 1116">
              <a:extLst>
                <a:ext uri="{FF2B5EF4-FFF2-40B4-BE49-F238E27FC236}">
                  <a16:creationId xmlns:a16="http://schemas.microsoft.com/office/drawing/2014/main" xmlns="" id="{5F6A9516-38D2-40B9-8147-C793B6B46458}"/>
                </a:ext>
              </a:extLst>
            </p:cNvPr>
            <p:cNvSpPr/>
            <p:nvPr/>
          </p:nvSpPr>
          <p:spPr>
            <a:xfrm flipH="1">
              <a:off x="9714353" y="3458056"/>
              <a:ext cx="825308" cy="495185"/>
            </a:xfrm>
            <a:custGeom>
              <a:avLst/>
              <a:gdLst>
                <a:gd name="connsiteX0" fmla="*/ 830259 w 825307"/>
                <a:gd name="connsiteY0" fmla="*/ 496560 h 495184"/>
                <a:gd name="connsiteX1" fmla="*/ 2613 w 825307"/>
                <a:gd name="connsiteY1" fmla="*/ 0 h 495184"/>
                <a:gd name="connsiteX2" fmla="*/ 0 w 825307"/>
                <a:gd name="connsiteY2" fmla="*/ 4814 h 495184"/>
                <a:gd name="connsiteX3" fmla="*/ 827646 w 825307"/>
                <a:gd name="connsiteY3" fmla="*/ 501374 h 495184"/>
                <a:gd name="connsiteX4" fmla="*/ 830259 w 825307"/>
                <a:gd name="connsiteY4" fmla="*/ 496560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830259" y="496560"/>
                  </a:moveTo>
                  <a:lnTo>
                    <a:pt x="2613" y="0"/>
                  </a:lnTo>
                  <a:cubicBezTo>
                    <a:pt x="1788" y="1651"/>
                    <a:pt x="963" y="3301"/>
                    <a:pt x="0" y="4814"/>
                  </a:cubicBezTo>
                  <a:lnTo>
                    <a:pt x="827646" y="501374"/>
                  </a:lnTo>
                  <a:cubicBezTo>
                    <a:pt x="828471" y="499861"/>
                    <a:pt x="829296" y="498073"/>
                    <a:pt x="830259" y="49656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8" name="자유형: 도형 1117">
              <a:extLst>
                <a:ext uri="{FF2B5EF4-FFF2-40B4-BE49-F238E27FC236}">
                  <a16:creationId xmlns:a16="http://schemas.microsoft.com/office/drawing/2014/main" xmlns="" id="{09474C45-F6ED-4DAD-8D78-D2B8091FABC3}"/>
                </a:ext>
              </a:extLst>
            </p:cNvPr>
            <p:cNvSpPr/>
            <p:nvPr/>
          </p:nvSpPr>
          <p:spPr>
            <a:xfrm flipH="1">
              <a:off x="9755619" y="2918443"/>
              <a:ext cx="784042" cy="467674"/>
            </a:xfrm>
            <a:custGeom>
              <a:avLst/>
              <a:gdLst>
                <a:gd name="connsiteX0" fmla="*/ 796697 w 784042"/>
                <a:gd name="connsiteY0" fmla="*/ 4677 h 467674"/>
                <a:gd name="connsiteX1" fmla="*/ 793808 w 784042"/>
                <a:gd name="connsiteY1" fmla="*/ 0 h 467674"/>
                <a:gd name="connsiteX2" fmla="*/ 0 w 784042"/>
                <a:gd name="connsiteY2" fmla="*/ 476340 h 467674"/>
                <a:gd name="connsiteX3" fmla="*/ 2613 w 784042"/>
                <a:gd name="connsiteY3" fmla="*/ 481154 h 467674"/>
                <a:gd name="connsiteX4" fmla="*/ 796697 w 784042"/>
                <a:gd name="connsiteY4" fmla="*/ 4677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796697" y="4677"/>
                  </a:moveTo>
                  <a:cubicBezTo>
                    <a:pt x="795734" y="3164"/>
                    <a:pt x="794771" y="1513"/>
                    <a:pt x="793808" y="0"/>
                  </a:cubicBezTo>
                  <a:lnTo>
                    <a:pt x="0" y="476340"/>
                  </a:lnTo>
                  <a:cubicBezTo>
                    <a:pt x="963" y="477853"/>
                    <a:pt x="1788" y="479641"/>
                    <a:pt x="2613" y="481154"/>
                  </a:cubicBezTo>
                  <a:lnTo>
                    <a:pt x="796697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9" name="자유형: 도형 1118">
              <a:extLst>
                <a:ext uri="{FF2B5EF4-FFF2-40B4-BE49-F238E27FC236}">
                  <a16:creationId xmlns:a16="http://schemas.microsoft.com/office/drawing/2014/main" xmlns="" id="{F2669288-B2E8-46D2-A3A6-C19A4F42A9BA}"/>
                </a:ext>
              </a:extLst>
            </p:cNvPr>
            <p:cNvSpPr/>
            <p:nvPr/>
          </p:nvSpPr>
          <p:spPr>
            <a:xfrm flipH="1">
              <a:off x="10580239" y="2369751"/>
              <a:ext cx="13755" cy="990369"/>
            </a:xfrm>
            <a:custGeom>
              <a:avLst/>
              <a:gdLst>
                <a:gd name="connsiteX0" fmla="*/ 0 w 0"/>
                <a:gd name="connsiteY0" fmla="*/ 0 h 990369"/>
                <a:gd name="connsiteX1" fmla="*/ 0 w 0"/>
                <a:gd name="connsiteY1" fmla="*/ 997522 h 990369"/>
                <a:gd name="connsiteX2" fmla="*/ 2751 w 0"/>
                <a:gd name="connsiteY2" fmla="*/ 997247 h 990369"/>
                <a:gd name="connsiteX3" fmla="*/ 5502 w 0"/>
                <a:gd name="connsiteY3" fmla="*/ 997522 h 990369"/>
                <a:gd name="connsiteX4" fmla="*/ 5502 w 0"/>
                <a:gd name="connsiteY4" fmla="*/ 0 h 990369"/>
                <a:gd name="connsiteX5" fmla="*/ 2751 w 0"/>
                <a:gd name="connsiteY5" fmla="*/ 275 h 990369"/>
                <a:gd name="connsiteX6" fmla="*/ 0 w 0"/>
                <a:gd name="connsiteY6" fmla="*/ 0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0" y="0"/>
                  </a:moveTo>
                  <a:lnTo>
                    <a:pt x="0" y="997522"/>
                  </a:lnTo>
                  <a:cubicBezTo>
                    <a:pt x="963" y="997522"/>
                    <a:pt x="1788" y="997247"/>
                    <a:pt x="2751" y="997247"/>
                  </a:cubicBezTo>
                  <a:cubicBezTo>
                    <a:pt x="3714" y="997247"/>
                    <a:pt x="4539" y="997522"/>
                    <a:pt x="5502" y="997522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0" name="자유형: 도형 1119">
              <a:extLst>
                <a:ext uri="{FF2B5EF4-FFF2-40B4-BE49-F238E27FC236}">
                  <a16:creationId xmlns:a16="http://schemas.microsoft.com/office/drawing/2014/main" xmlns="" id="{7E80898A-52A5-41CE-B7B3-425E29D5B29B}"/>
                </a:ext>
              </a:extLst>
            </p:cNvPr>
            <p:cNvSpPr/>
            <p:nvPr/>
          </p:nvSpPr>
          <p:spPr>
            <a:xfrm flipH="1">
              <a:off x="10580239" y="1268790"/>
              <a:ext cx="13755" cy="1004124"/>
            </a:xfrm>
            <a:custGeom>
              <a:avLst/>
              <a:gdLst>
                <a:gd name="connsiteX0" fmla="*/ 0 w 0"/>
                <a:gd name="connsiteY0" fmla="*/ 0 h 1004124"/>
                <a:gd name="connsiteX1" fmla="*/ 0 w 0"/>
                <a:gd name="connsiteY1" fmla="*/ 1009351 h 1004124"/>
                <a:gd name="connsiteX2" fmla="*/ 2751 w 0"/>
                <a:gd name="connsiteY2" fmla="*/ 1009076 h 1004124"/>
                <a:gd name="connsiteX3" fmla="*/ 5502 w 0"/>
                <a:gd name="connsiteY3" fmla="*/ 1009351 h 1004124"/>
                <a:gd name="connsiteX4" fmla="*/ 5502 w 0"/>
                <a:gd name="connsiteY4" fmla="*/ 0 h 1004124"/>
                <a:gd name="connsiteX5" fmla="*/ 2751 w 0"/>
                <a:gd name="connsiteY5" fmla="*/ 275 h 1004124"/>
                <a:gd name="connsiteX6" fmla="*/ 0 w 0"/>
                <a:gd name="connsiteY6" fmla="*/ 0 h 100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1004124">
                  <a:moveTo>
                    <a:pt x="0" y="0"/>
                  </a:moveTo>
                  <a:lnTo>
                    <a:pt x="0" y="1009351"/>
                  </a:lnTo>
                  <a:cubicBezTo>
                    <a:pt x="963" y="1009351"/>
                    <a:pt x="1788" y="1009076"/>
                    <a:pt x="2751" y="1009076"/>
                  </a:cubicBezTo>
                  <a:cubicBezTo>
                    <a:pt x="3714" y="1009076"/>
                    <a:pt x="4539" y="1009351"/>
                    <a:pt x="5502" y="1009351"/>
                  </a:cubicBez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926" y="275"/>
                    <a:pt x="963" y="137"/>
                    <a:pt x="0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1" name="자유형: 도형 1120">
              <a:extLst>
                <a:ext uri="{FF2B5EF4-FFF2-40B4-BE49-F238E27FC236}">
                  <a16:creationId xmlns:a16="http://schemas.microsoft.com/office/drawing/2014/main" xmlns="" id="{2C84F98D-B33B-46D1-A85A-9794C84F5BEA}"/>
                </a:ext>
              </a:extLst>
            </p:cNvPr>
            <p:cNvSpPr/>
            <p:nvPr/>
          </p:nvSpPr>
          <p:spPr>
            <a:xfrm flipH="1">
              <a:off x="9741589" y="1809092"/>
              <a:ext cx="811552" cy="481429"/>
            </a:xfrm>
            <a:custGeom>
              <a:avLst/>
              <a:gdLst>
                <a:gd name="connsiteX0" fmla="*/ 817742 w 811552"/>
                <a:gd name="connsiteY0" fmla="*/ 4677 h 481429"/>
                <a:gd name="connsiteX1" fmla="*/ 814854 w 811552"/>
                <a:gd name="connsiteY1" fmla="*/ 0 h 481429"/>
                <a:gd name="connsiteX2" fmla="*/ 0 w 811552"/>
                <a:gd name="connsiteY2" fmla="*/ 488857 h 481429"/>
                <a:gd name="connsiteX3" fmla="*/ 2751 w 811552"/>
                <a:gd name="connsiteY3" fmla="*/ 493671 h 481429"/>
                <a:gd name="connsiteX4" fmla="*/ 817742 w 811552"/>
                <a:gd name="connsiteY4" fmla="*/ 4677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81429">
                  <a:moveTo>
                    <a:pt x="817742" y="4677"/>
                  </a:moveTo>
                  <a:cubicBezTo>
                    <a:pt x="816779" y="3164"/>
                    <a:pt x="815817" y="1513"/>
                    <a:pt x="814854" y="0"/>
                  </a:cubicBezTo>
                  <a:lnTo>
                    <a:pt x="0" y="488857"/>
                  </a:lnTo>
                  <a:cubicBezTo>
                    <a:pt x="1100" y="490370"/>
                    <a:pt x="1788" y="492021"/>
                    <a:pt x="2751" y="493671"/>
                  </a:cubicBezTo>
                  <a:lnTo>
                    <a:pt x="817742" y="4677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2" name="자유형: 도형 1121">
              <a:extLst>
                <a:ext uri="{FF2B5EF4-FFF2-40B4-BE49-F238E27FC236}">
                  <a16:creationId xmlns:a16="http://schemas.microsoft.com/office/drawing/2014/main" xmlns="" id="{96E880BA-E655-485A-9326-AF7DD3CE34E9}"/>
                </a:ext>
              </a:extLst>
            </p:cNvPr>
            <p:cNvSpPr/>
            <p:nvPr/>
          </p:nvSpPr>
          <p:spPr>
            <a:xfrm flipH="1">
              <a:off x="9659471" y="-13600"/>
              <a:ext cx="13755" cy="632736"/>
            </a:xfrm>
            <a:custGeom>
              <a:avLst/>
              <a:gdLst>
                <a:gd name="connsiteX0" fmla="*/ 2751 w 0"/>
                <a:gd name="connsiteY0" fmla="*/ 639201 h 632735"/>
                <a:gd name="connsiteX1" fmla="*/ 5502 w 0"/>
                <a:gd name="connsiteY1" fmla="*/ 639476 h 632735"/>
                <a:gd name="connsiteX2" fmla="*/ 5502 w 0"/>
                <a:gd name="connsiteY2" fmla="*/ 0 h 632735"/>
                <a:gd name="connsiteX3" fmla="*/ 0 w 0"/>
                <a:gd name="connsiteY3" fmla="*/ 0 h 632735"/>
                <a:gd name="connsiteX4" fmla="*/ 0 w 0"/>
                <a:gd name="connsiteY4" fmla="*/ 639476 h 632735"/>
                <a:gd name="connsiteX5" fmla="*/ 2751 w 0"/>
                <a:gd name="connsiteY5" fmla="*/ 639201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632735">
                  <a:moveTo>
                    <a:pt x="2751" y="639201"/>
                  </a:moveTo>
                  <a:cubicBezTo>
                    <a:pt x="3714" y="639201"/>
                    <a:pt x="4539" y="639476"/>
                    <a:pt x="5502" y="639476"/>
                  </a:cubicBezTo>
                  <a:lnTo>
                    <a:pt x="5502" y="0"/>
                  </a:lnTo>
                  <a:lnTo>
                    <a:pt x="0" y="0"/>
                  </a:lnTo>
                  <a:lnTo>
                    <a:pt x="0" y="639476"/>
                  </a:lnTo>
                  <a:cubicBezTo>
                    <a:pt x="963" y="639476"/>
                    <a:pt x="1788" y="639201"/>
                    <a:pt x="2751" y="63920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3" name="자유형: 도형 1122">
              <a:extLst>
                <a:ext uri="{FF2B5EF4-FFF2-40B4-BE49-F238E27FC236}">
                  <a16:creationId xmlns:a16="http://schemas.microsoft.com/office/drawing/2014/main" xmlns="" id="{D5BCFB84-8BBD-44AE-97CE-BC63206BDB81}"/>
                </a:ext>
              </a:extLst>
            </p:cNvPr>
            <p:cNvSpPr/>
            <p:nvPr/>
          </p:nvSpPr>
          <p:spPr>
            <a:xfrm flipH="1">
              <a:off x="11500870" y="6269054"/>
              <a:ext cx="13755" cy="591470"/>
            </a:xfrm>
            <a:custGeom>
              <a:avLst/>
              <a:gdLst>
                <a:gd name="connsiteX0" fmla="*/ 2751 w 0"/>
                <a:gd name="connsiteY0" fmla="*/ 138 h 591470"/>
                <a:gd name="connsiteX1" fmla="*/ 0 w 0"/>
                <a:gd name="connsiteY1" fmla="*/ 0 h 591470"/>
                <a:gd name="connsiteX2" fmla="*/ 0 w 0"/>
                <a:gd name="connsiteY2" fmla="*/ 594909 h 591470"/>
                <a:gd name="connsiteX3" fmla="*/ 5502 w 0"/>
                <a:gd name="connsiteY3" fmla="*/ 594909 h 591470"/>
                <a:gd name="connsiteX4" fmla="*/ 5502 w 0"/>
                <a:gd name="connsiteY4" fmla="*/ 0 h 591470"/>
                <a:gd name="connsiteX5" fmla="*/ 2751 w 0"/>
                <a:gd name="connsiteY5" fmla="*/ 138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591470">
                  <a:moveTo>
                    <a:pt x="2751" y="138"/>
                  </a:moveTo>
                  <a:cubicBezTo>
                    <a:pt x="1788" y="138"/>
                    <a:pt x="963" y="0"/>
                    <a:pt x="0" y="0"/>
                  </a:cubicBezTo>
                  <a:lnTo>
                    <a:pt x="0" y="594909"/>
                  </a:lnTo>
                  <a:lnTo>
                    <a:pt x="5502" y="594909"/>
                  </a:lnTo>
                  <a:lnTo>
                    <a:pt x="5502" y="0"/>
                  </a:lnTo>
                  <a:cubicBezTo>
                    <a:pt x="4539" y="0"/>
                    <a:pt x="3714" y="138"/>
                    <a:pt x="2751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4" name="자유형: 도형 1123">
              <a:extLst>
                <a:ext uri="{FF2B5EF4-FFF2-40B4-BE49-F238E27FC236}">
                  <a16:creationId xmlns:a16="http://schemas.microsoft.com/office/drawing/2014/main" xmlns="" id="{C7C8C147-BDA9-424F-9898-AE278590801D}"/>
                </a:ext>
              </a:extLst>
            </p:cNvPr>
            <p:cNvSpPr/>
            <p:nvPr/>
          </p:nvSpPr>
          <p:spPr>
            <a:xfrm flipH="1">
              <a:off x="10662220" y="5672632"/>
              <a:ext cx="784042" cy="467674"/>
            </a:xfrm>
            <a:custGeom>
              <a:avLst/>
              <a:gdLst>
                <a:gd name="connsiteX0" fmla="*/ 0 w 784042"/>
                <a:gd name="connsiteY0" fmla="*/ 475652 h 467674"/>
                <a:gd name="connsiteX1" fmla="*/ 2889 w 784042"/>
                <a:gd name="connsiteY1" fmla="*/ 480329 h 467674"/>
                <a:gd name="connsiteX2" fmla="*/ 795459 w 784042"/>
                <a:gd name="connsiteY2" fmla="*/ 4814 h 467674"/>
                <a:gd name="connsiteX3" fmla="*/ 792845 w 784042"/>
                <a:gd name="connsiteY3" fmla="*/ 0 h 467674"/>
                <a:gd name="connsiteX4" fmla="*/ 0 w 784042"/>
                <a:gd name="connsiteY4" fmla="*/ 475652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042" h="467674">
                  <a:moveTo>
                    <a:pt x="0" y="475652"/>
                  </a:moveTo>
                  <a:cubicBezTo>
                    <a:pt x="963" y="477165"/>
                    <a:pt x="1926" y="478816"/>
                    <a:pt x="2889" y="480329"/>
                  </a:cubicBezTo>
                  <a:lnTo>
                    <a:pt x="795459" y="4814"/>
                  </a:lnTo>
                  <a:cubicBezTo>
                    <a:pt x="794496" y="3301"/>
                    <a:pt x="793671" y="1513"/>
                    <a:pt x="792845" y="0"/>
                  </a:cubicBezTo>
                  <a:lnTo>
                    <a:pt x="0" y="475652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5" name="자유형: 도형 1124">
              <a:extLst>
                <a:ext uri="{FF2B5EF4-FFF2-40B4-BE49-F238E27FC236}">
                  <a16:creationId xmlns:a16="http://schemas.microsoft.com/office/drawing/2014/main" xmlns="" id="{C40BABD9-E9C0-48C7-87E7-45026C6BFE98}"/>
                </a:ext>
              </a:extLst>
            </p:cNvPr>
            <p:cNvSpPr/>
            <p:nvPr/>
          </p:nvSpPr>
          <p:spPr>
            <a:xfrm flipH="1">
              <a:off x="9735400" y="6221049"/>
              <a:ext cx="811552" cy="495185"/>
            </a:xfrm>
            <a:custGeom>
              <a:avLst/>
              <a:gdLst>
                <a:gd name="connsiteX0" fmla="*/ 0 w 811552"/>
                <a:gd name="connsiteY0" fmla="*/ 492571 h 495184"/>
                <a:gd name="connsiteX1" fmla="*/ 2613 w 811552"/>
                <a:gd name="connsiteY1" fmla="*/ 497385 h 495184"/>
                <a:gd name="connsiteX2" fmla="*/ 823519 w 811552"/>
                <a:gd name="connsiteY2" fmla="*/ 4814 h 495184"/>
                <a:gd name="connsiteX3" fmla="*/ 820906 w 811552"/>
                <a:gd name="connsiteY3" fmla="*/ 0 h 495184"/>
                <a:gd name="connsiteX4" fmla="*/ 0 w 811552"/>
                <a:gd name="connsiteY4" fmla="*/ 492571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552" h="495184">
                  <a:moveTo>
                    <a:pt x="0" y="492571"/>
                  </a:moveTo>
                  <a:cubicBezTo>
                    <a:pt x="963" y="494084"/>
                    <a:pt x="1788" y="495734"/>
                    <a:pt x="2613" y="497385"/>
                  </a:cubicBezTo>
                  <a:lnTo>
                    <a:pt x="823519" y="4814"/>
                  </a:lnTo>
                  <a:cubicBezTo>
                    <a:pt x="822557" y="3301"/>
                    <a:pt x="821731" y="1513"/>
                    <a:pt x="820906" y="0"/>
                  </a:cubicBezTo>
                  <a:lnTo>
                    <a:pt x="0" y="492571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6" name="자유형: 도형 1125">
              <a:extLst>
                <a:ext uri="{FF2B5EF4-FFF2-40B4-BE49-F238E27FC236}">
                  <a16:creationId xmlns:a16="http://schemas.microsoft.com/office/drawing/2014/main" xmlns="" id="{BEF371C3-5234-41CC-934F-B3C4EDE02418}"/>
                </a:ext>
              </a:extLst>
            </p:cNvPr>
            <p:cNvSpPr/>
            <p:nvPr/>
          </p:nvSpPr>
          <p:spPr>
            <a:xfrm flipH="1">
              <a:off x="10580102" y="5709633"/>
              <a:ext cx="13755" cy="976614"/>
            </a:xfrm>
            <a:custGeom>
              <a:avLst/>
              <a:gdLst>
                <a:gd name="connsiteX0" fmla="*/ 5502 w 0"/>
                <a:gd name="connsiteY0" fmla="*/ 980741 h 976613"/>
                <a:gd name="connsiteX1" fmla="*/ 5502 w 0"/>
                <a:gd name="connsiteY1" fmla="*/ 0 h 976613"/>
                <a:gd name="connsiteX2" fmla="*/ 2751 w 0"/>
                <a:gd name="connsiteY2" fmla="*/ 275 h 976613"/>
                <a:gd name="connsiteX3" fmla="*/ 0 w 0"/>
                <a:gd name="connsiteY3" fmla="*/ 0 h 976613"/>
                <a:gd name="connsiteX4" fmla="*/ 0 w 0"/>
                <a:gd name="connsiteY4" fmla="*/ 980741 h 976613"/>
                <a:gd name="connsiteX5" fmla="*/ 2751 w 0"/>
                <a:gd name="connsiteY5" fmla="*/ 980465 h 976613"/>
                <a:gd name="connsiteX6" fmla="*/ 5502 w 0"/>
                <a:gd name="connsiteY6" fmla="*/ 980741 h 9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76613">
                  <a:moveTo>
                    <a:pt x="5502" y="980741"/>
                  </a:moveTo>
                  <a:lnTo>
                    <a:pt x="5502" y="0"/>
                  </a:lnTo>
                  <a:cubicBezTo>
                    <a:pt x="4539" y="0"/>
                    <a:pt x="3714" y="275"/>
                    <a:pt x="2751" y="275"/>
                  </a:cubicBezTo>
                  <a:cubicBezTo>
                    <a:pt x="1788" y="275"/>
                    <a:pt x="963" y="0"/>
                    <a:pt x="0" y="0"/>
                  </a:cubicBezTo>
                  <a:lnTo>
                    <a:pt x="0" y="980741"/>
                  </a:lnTo>
                  <a:cubicBezTo>
                    <a:pt x="963" y="980741"/>
                    <a:pt x="1788" y="980465"/>
                    <a:pt x="2751" y="980465"/>
                  </a:cubicBezTo>
                  <a:cubicBezTo>
                    <a:pt x="3576" y="980465"/>
                    <a:pt x="4539" y="980603"/>
                    <a:pt x="5502" y="980741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7" name="자유형: 도형 1126">
              <a:extLst>
                <a:ext uri="{FF2B5EF4-FFF2-40B4-BE49-F238E27FC236}">
                  <a16:creationId xmlns:a16="http://schemas.microsoft.com/office/drawing/2014/main" xmlns="" id="{50A97F5C-AFA7-4D46-B1EB-B461C7510F89}"/>
                </a:ext>
              </a:extLst>
            </p:cNvPr>
            <p:cNvSpPr/>
            <p:nvPr/>
          </p:nvSpPr>
          <p:spPr>
            <a:xfrm flipH="1">
              <a:off x="10580102" y="4563693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1003712 h 990369"/>
                <a:gd name="connsiteX3" fmla="*/ 2751 w 0"/>
                <a:gd name="connsiteY3" fmla="*/ 1003437 h 990369"/>
                <a:gd name="connsiteX4" fmla="*/ 5502 w 0"/>
                <a:gd name="connsiteY4" fmla="*/ 1003712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138"/>
                    <a:pt x="0" y="0"/>
                  </a:cubicBezTo>
                  <a:lnTo>
                    <a:pt x="0" y="1003712"/>
                  </a:lnTo>
                  <a:cubicBezTo>
                    <a:pt x="963" y="1003712"/>
                    <a:pt x="1788" y="1003437"/>
                    <a:pt x="2751" y="1003437"/>
                  </a:cubicBezTo>
                  <a:cubicBezTo>
                    <a:pt x="3714" y="1003437"/>
                    <a:pt x="4539" y="1003712"/>
                    <a:pt x="5502" y="1003712"/>
                  </a:cubicBezTo>
                  <a:lnTo>
                    <a:pt x="5502" y="0"/>
                  </a:lnTo>
                  <a:cubicBezTo>
                    <a:pt x="4539" y="0"/>
                    <a:pt x="3576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8" name="자유형: 도형 1127">
              <a:extLst>
                <a:ext uri="{FF2B5EF4-FFF2-40B4-BE49-F238E27FC236}">
                  <a16:creationId xmlns:a16="http://schemas.microsoft.com/office/drawing/2014/main" xmlns="" id="{E4EC3653-D6D8-4199-AC91-52E03CFBB141}"/>
                </a:ext>
              </a:extLst>
            </p:cNvPr>
            <p:cNvSpPr/>
            <p:nvPr/>
          </p:nvSpPr>
          <p:spPr>
            <a:xfrm flipH="1">
              <a:off x="9713941" y="4003034"/>
              <a:ext cx="852818" cy="508940"/>
            </a:xfrm>
            <a:custGeom>
              <a:avLst/>
              <a:gdLst>
                <a:gd name="connsiteX0" fmla="*/ 857357 w 852817"/>
                <a:gd name="connsiteY0" fmla="*/ 4814 h 508939"/>
                <a:gd name="connsiteX1" fmla="*/ 854743 w 852817"/>
                <a:gd name="connsiteY1" fmla="*/ 0 h 508939"/>
                <a:gd name="connsiteX2" fmla="*/ 0 w 852817"/>
                <a:gd name="connsiteY2" fmla="*/ 512791 h 508939"/>
                <a:gd name="connsiteX3" fmla="*/ 2889 w 852817"/>
                <a:gd name="connsiteY3" fmla="*/ 517468 h 508939"/>
                <a:gd name="connsiteX4" fmla="*/ 857357 w 852817"/>
                <a:gd name="connsiteY4" fmla="*/ 4814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817" h="508939">
                  <a:moveTo>
                    <a:pt x="857357" y="4814"/>
                  </a:moveTo>
                  <a:cubicBezTo>
                    <a:pt x="856257" y="3301"/>
                    <a:pt x="855569" y="1651"/>
                    <a:pt x="854743" y="0"/>
                  </a:cubicBezTo>
                  <a:lnTo>
                    <a:pt x="0" y="512791"/>
                  </a:lnTo>
                  <a:cubicBezTo>
                    <a:pt x="1100" y="514304"/>
                    <a:pt x="2063" y="515817"/>
                    <a:pt x="2889" y="517468"/>
                  </a:cubicBezTo>
                  <a:lnTo>
                    <a:pt x="857357" y="4814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9" name="자유형: 도형 1128">
              <a:extLst>
                <a:ext uri="{FF2B5EF4-FFF2-40B4-BE49-F238E27FC236}">
                  <a16:creationId xmlns:a16="http://schemas.microsoft.com/office/drawing/2014/main" xmlns="" id="{C02D3055-2D4F-410A-882C-409833F686C3}"/>
                </a:ext>
              </a:extLst>
            </p:cNvPr>
            <p:cNvSpPr/>
            <p:nvPr/>
          </p:nvSpPr>
          <p:spPr>
            <a:xfrm flipH="1">
              <a:off x="9733611" y="5672769"/>
              <a:ext cx="797797" cy="481429"/>
            </a:xfrm>
            <a:custGeom>
              <a:avLst/>
              <a:gdLst>
                <a:gd name="connsiteX0" fmla="*/ 0 w 797797"/>
                <a:gd name="connsiteY0" fmla="*/ 4814 h 481429"/>
                <a:gd name="connsiteX1" fmla="*/ 805500 w 797797"/>
                <a:gd name="connsiteY1" fmla="*/ 488032 h 481429"/>
                <a:gd name="connsiteX2" fmla="*/ 808114 w 797797"/>
                <a:gd name="connsiteY2" fmla="*/ 483218 h 481429"/>
                <a:gd name="connsiteX3" fmla="*/ 2614 w 797797"/>
                <a:gd name="connsiteY3" fmla="*/ 0 h 481429"/>
                <a:gd name="connsiteX4" fmla="*/ 0 w 797797"/>
                <a:gd name="connsiteY4" fmla="*/ 4814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0" y="4814"/>
                  </a:moveTo>
                  <a:lnTo>
                    <a:pt x="805500" y="488032"/>
                  </a:lnTo>
                  <a:cubicBezTo>
                    <a:pt x="806325" y="486381"/>
                    <a:pt x="807151" y="484731"/>
                    <a:pt x="808114" y="483218"/>
                  </a:cubicBezTo>
                  <a:lnTo>
                    <a:pt x="2614" y="0"/>
                  </a:lnTo>
                  <a:cubicBezTo>
                    <a:pt x="1651" y="1513"/>
                    <a:pt x="963" y="3302"/>
                    <a:pt x="0" y="4814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0" name="자유형: 도형 1129">
              <a:extLst>
                <a:ext uri="{FF2B5EF4-FFF2-40B4-BE49-F238E27FC236}">
                  <a16:creationId xmlns:a16="http://schemas.microsoft.com/office/drawing/2014/main" xmlns="" id="{1C812094-FA43-4D05-89DC-B0D8FB948199}"/>
                </a:ext>
              </a:extLst>
            </p:cNvPr>
            <p:cNvSpPr/>
            <p:nvPr/>
          </p:nvSpPr>
          <p:spPr>
            <a:xfrm flipH="1">
              <a:off x="8792072" y="5107984"/>
              <a:ext cx="839063" cy="508940"/>
            </a:xfrm>
            <a:custGeom>
              <a:avLst/>
              <a:gdLst>
                <a:gd name="connsiteX0" fmla="*/ 0 w 839062"/>
                <a:gd name="connsiteY0" fmla="*/ 4952 h 508939"/>
                <a:gd name="connsiteX1" fmla="*/ 842639 w 839062"/>
                <a:gd name="connsiteY1" fmla="*/ 510453 h 508939"/>
                <a:gd name="connsiteX2" fmla="*/ 845390 w 839062"/>
                <a:gd name="connsiteY2" fmla="*/ 505639 h 508939"/>
                <a:gd name="connsiteX3" fmla="*/ 2751 w 839062"/>
                <a:gd name="connsiteY3" fmla="*/ 0 h 508939"/>
                <a:gd name="connsiteX4" fmla="*/ 0 w 839062"/>
                <a:gd name="connsiteY4" fmla="*/ 4952 h 508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9062" h="508939">
                  <a:moveTo>
                    <a:pt x="0" y="4952"/>
                  </a:moveTo>
                  <a:lnTo>
                    <a:pt x="842639" y="510453"/>
                  </a:lnTo>
                  <a:cubicBezTo>
                    <a:pt x="843464" y="508802"/>
                    <a:pt x="844289" y="507151"/>
                    <a:pt x="845390" y="505639"/>
                  </a:cubicBezTo>
                  <a:lnTo>
                    <a:pt x="2751" y="0"/>
                  </a:lnTo>
                  <a:cubicBezTo>
                    <a:pt x="1926" y="1788"/>
                    <a:pt x="1100" y="3439"/>
                    <a:pt x="0" y="495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1" name="자유형: 도형 1130">
              <a:extLst>
                <a:ext uri="{FF2B5EF4-FFF2-40B4-BE49-F238E27FC236}">
                  <a16:creationId xmlns:a16="http://schemas.microsoft.com/office/drawing/2014/main" xmlns="" id="{25897E4E-EDD5-4533-8DED-6495F4490525}"/>
                </a:ext>
              </a:extLst>
            </p:cNvPr>
            <p:cNvSpPr/>
            <p:nvPr/>
          </p:nvSpPr>
          <p:spPr>
            <a:xfrm flipH="1">
              <a:off x="9659471" y="5133431"/>
              <a:ext cx="13755" cy="990369"/>
            </a:xfrm>
            <a:custGeom>
              <a:avLst/>
              <a:gdLst>
                <a:gd name="connsiteX0" fmla="*/ 2751 w 0"/>
                <a:gd name="connsiteY0" fmla="*/ 275 h 990369"/>
                <a:gd name="connsiteX1" fmla="*/ 0 w 0"/>
                <a:gd name="connsiteY1" fmla="*/ 0 h 990369"/>
                <a:gd name="connsiteX2" fmla="*/ 0 w 0"/>
                <a:gd name="connsiteY2" fmla="*/ 994221 h 990369"/>
                <a:gd name="connsiteX3" fmla="*/ 2751 w 0"/>
                <a:gd name="connsiteY3" fmla="*/ 993946 h 990369"/>
                <a:gd name="connsiteX4" fmla="*/ 5502 w 0"/>
                <a:gd name="connsiteY4" fmla="*/ 994221 h 990369"/>
                <a:gd name="connsiteX5" fmla="*/ 5502 w 0"/>
                <a:gd name="connsiteY5" fmla="*/ 0 h 990369"/>
                <a:gd name="connsiteX6" fmla="*/ 2751 w 0"/>
                <a:gd name="connsiteY6" fmla="*/ 275 h 9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990369">
                  <a:moveTo>
                    <a:pt x="2751" y="275"/>
                  </a:moveTo>
                  <a:cubicBezTo>
                    <a:pt x="1788" y="275"/>
                    <a:pt x="963" y="0"/>
                    <a:pt x="0" y="0"/>
                  </a:cubicBezTo>
                  <a:lnTo>
                    <a:pt x="0" y="994221"/>
                  </a:lnTo>
                  <a:cubicBezTo>
                    <a:pt x="963" y="994221"/>
                    <a:pt x="1788" y="993946"/>
                    <a:pt x="2751" y="993946"/>
                  </a:cubicBezTo>
                  <a:cubicBezTo>
                    <a:pt x="3714" y="993946"/>
                    <a:pt x="4539" y="994221"/>
                    <a:pt x="5502" y="994221"/>
                  </a:cubicBezTo>
                  <a:lnTo>
                    <a:pt x="5502" y="0"/>
                  </a:lnTo>
                  <a:cubicBezTo>
                    <a:pt x="4539" y="138"/>
                    <a:pt x="3714" y="275"/>
                    <a:pt x="2751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2" name="자유형: 도형 1131">
              <a:extLst>
                <a:ext uri="{FF2B5EF4-FFF2-40B4-BE49-F238E27FC236}">
                  <a16:creationId xmlns:a16="http://schemas.microsoft.com/office/drawing/2014/main" xmlns="" id="{B172E7F6-DFA2-4D28-9E51-255ABD441AA8}"/>
                </a:ext>
              </a:extLst>
            </p:cNvPr>
            <p:cNvSpPr/>
            <p:nvPr/>
          </p:nvSpPr>
          <p:spPr>
            <a:xfrm flipH="1">
              <a:off x="8827699" y="2918443"/>
              <a:ext cx="770287" cy="467674"/>
            </a:xfrm>
            <a:custGeom>
              <a:avLst/>
              <a:gdLst>
                <a:gd name="connsiteX0" fmla="*/ 774826 w 770287"/>
                <a:gd name="connsiteY0" fmla="*/ 469600 h 467674"/>
                <a:gd name="connsiteX1" fmla="*/ 777715 w 770287"/>
                <a:gd name="connsiteY1" fmla="*/ 464923 h 467674"/>
                <a:gd name="connsiteX2" fmla="*/ 2889 w 770287"/>
                <a:gd name="connsiteY2" fmla="*/ 0 h 467674"/>
                <a:gd name="connsiteX3" fmla="*/ 0 w 770287"/>
                <a:gd name="connsiteY3" fmla="*/ 4677 h 467674"/>
                <a:gd name="connsiteX4" fmla="*/ 774826 w 770287"/>
                <a:gd name="connsiteY4" fmla="*/ 469600 h 467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87" h="467674">
                  <a:moveTo>
                    <a:pt x="774826" y="469600"/>
                  </a:moveTo>
                  <a:cubicBezTo>
                    <a:pt x="775789" y="467949"/>
                    <a:pt x="776752" y="466436"/>
                    <a:pt x="777715" y="464923"/>
                  </a:cubicBezTo>
                  <a:lnTo>
                    <a:pt x="2889" y="0"/>
                  </a:lnTo>
                  <a:cubicBezTo>
                    <a:pt x="1926" y="1651"/>
                    <a:pt x="963" y="3164"/>
                    <a:pt x="0" y="4677"/>
                  </a:cubicBezTo>
                  <a:lnTo>
                    <a:pt x="774826" y="469600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3" name="자유형: 도형 1132">
              <a:extLst>
                <a:ext uri="{FF2B5EF4-FFF2-40B4-BE49-F238E27FC236}">
                  <a16:creationId xmlns:a16="http://schemas.microsoft.com/office/drawing/2014/main" xmlns="" id="{0979B161-E430-4F58-8541-81E1EDCA392A}"/>
                </a:ext>
              </a:extLst>
            </p:cNvPr>
            <p:cNvSpPr/>
            <p:nvPr/>
          </p:nvSpPr>
          <p:spPr>
            <a:xfrm flipH="1">
              <a:off x="8833613" y="3469610"/>
              <a:ext cx="797797" cy="481429"/>
            </a:xfrm>
            <a:custGeom>
              <a:avLst/>
              <a:gdLst>
                <a:gd name="connsiteX0" fmla="*/ 2614 w 797797"/>
                <a:gd name="connsiteY0" fmla="*/ 489820 h 481429"/>
                <a:gd name="connsiteX1" fmla="*/ 811277 w 797797"/>
                <a:gd name="connsiteY1" fmla="*/ 4677 h 481429"/>
                <a:gd name="connsiteX2" fmla="*/ 808389 w 797797"/>
                <a:gd name="connsiteY2" fmla="*/ 0 h 481429"/>
                <a:gd name="connsiteX3" fmla="*/ 0 w 797797"/>
                <a:gd name="connsiteY3" fmla="*/ 485006 h 481429"/>
                <a:gd name="connsiteX4" fmla="*/ 2614 w 797797"/>
                <a:gd name="connsiteY4" fmla="*/ 489820 h 48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97" h="481429">
                  <a:moveTo>
                    <a:pt x="2614" y="489820"/>
                  </a:moveTo>
                  <a:lnTo>
                    <a:pt x="811277" y="4677"/>
                  </a:lnTo>
                  <a:cubicBezTo>
                    <a:pt x="810314" y="3164"/>
                    <a:pt x="809352" y="1513"/>
                    <a:pt x="808389" y="0"/>
                  </a:cubicBezTo>
                  <a:lnTo>
                    <a:pt x="0" y="485006"/>
                  </a:lnTo>
                  <a:cubicBezTo>
                    <a:pt x="963" y="486519"/>
                    <a:pt x="1651" y="488307"/>
                    <a:pt x="2614" y="48982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4" name="자유형: 도형 1133">
              <a:extLst>
                <a:ext uri="{FF2B5EF4-FFF2-40B4-BE49-F238E27FC236}">
                  <a16:creationId xmlns:a16="http://schemas.microsoft.com/office/drawing/2014/main" xmlns="" id="{0F76BC01-31FD-4B6B-9144-86E84BDD4A7C}"/>
                </a:ext>
              </a:extLst>
            </p:cNvPr>
            <p:cNvSpPr/>
            <p:nvPr/>
          </p:nvSpPr>
          <p:spPr>
            <a:xfrm flipH="1">
              <a:off x="8792210" y="5658464"/>
              <a:ext cx="825308" cy="495185"/>
            </a:xfrm>
            <a:custGeom>
              <a:avLst/>
              <a:gdLst>
                <a:gd name="connsiteX0" fmla="*/ 0 w 825307"/>
                <a:gd name="connsiteY0" fmla="*/ 497523 h 495184"/>
                <a:gd name="connsiteX1" fmla="*/ 2614 w 825307"/>
                <a:gd name="connsiteY1" fmla="*/ 502337 h 495184"/>
                <a:gd name="connsiteX2" fmla="*/ 831772 w 825307"/>
                <a:gd name="connsiteY2" fmla="*/ 4814 h 495184"/>
                <a:gd name="connsiteX3" fmla="*/ 829021 w 825307"/>
                <a:gd name="connsiteY3" fmla="*/ 0 h 495184"/>
                <a:gd name="connsiteX4" fmla="*/ 0 w 825307"/>
                <a:gd name="connsiteY4" fmla="*/ 497523 h 49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7" h="495184">
                  <a:moveTo>
                    <a:pt x="0" y="497523"/>
                  </a:moveTo>
                  <a:cubicBezTo>
                    <a:pt x="963" y="499036"/>
                    <a:pt x="1788" y="500824"/>
                    <a:pt x="2614" y="502337"/>
                  </a:cubicBezTo>
                  <a:lnTo>
                    <a:pt x="831772" y="4814"/>
                  </a:lnTo>
                  <a:cubicBezTo>
                    <a:pt x="830672" y="3302"/>
                    <a:pt x="829847" y="1651"/>
                    <a:pt x="829021" y="0"/>
                  </a:cubicBezTo>
                  <a:lnTo>
                    <a:pt x="0" y="497523"/>
                  </a:ln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5" name="자유형: 도형 1134">
              <a:extLst>
                <a:ext uri="{FF2B5EF4-FFF2-40B4-BE49-F238E27FC236}">
                  <a16:creationId xmlns:a16="http://schemas.microsoft.com/office/drawing/2014/main" xmlns="" id="{80224DA8-BA74-445C-A877-A1CDD729DFE3}"/>
                </a:ext>
              </a:extLst>
            </p:cNvPr>
            <p:cNvSpPr/>
            <p:nvPr/>
          </p:nvSpPr>
          <p:spPr>
            <a:xfrm flipH="1">
              <a:off x="11431818" y="1686809"/>
              <a:ext cx="165062" cy="165062"/>
            </a:xfrm>
            <a:custGeom>
              <a:avLst/>
              <a:gdLst>
                <a:gd name="connsiteX0" fmla="*/ 87758 w 165061"/>
                <a:gd name="connsiteY0" fmla="*/ 169325 h 165061"/>
                <a:gd name="connsiteX1" fmla="*/ 169738 w 165061"/>
                <a:gd name="connsiteY1" fmla="*/ 84732 h 165061"/>
                <a:gd name="connsiteX2" fmla="*/ 159009 w 165061"/>
                <a:gd name="connsiteY2" fmla="*/ 43466 h 165061"/>
                <a:gd name="connsiteX3" fmla="*/ 156121 w 165061"/>
                <a:gd name="connsiteY3" fmla="*/ 38789 h 165061"/>
                <a:gd name="connsiteX4" fmla="*/ 84869 w 165061"/>
                <a:gd name="connsiteY4" fmla="*/ 0 h 165061"/>
                <a:gd name="connsiteX5" fmla="*/ 13618 w 165061"/>
                <a:gd name="connsiteY5" fmla="*/ 38789 h 165061"/>
                <a:gd name="connsiteX6" fmla="*/ 10729 w 165061"/>
                <a:gd name="connsiteY6" fmla="*/ 43466 h 165061"/>
                <a:gd name="connsiteX7" fmla="*/ 0 w 165061"/>
                <a:gd name="connsiteY7" fmla="*/ 84732 h 165061"/>
                <a:gd name="connsiteX8" fmla="*/ 81981 w 165061"/>
                <a:gd name="connsiteY8" fmla="*/ 169325 h 165061"/>
                <a:gd name="connsiteX9" fmla="*/ 84732 w 165061"/>
                <a:gd name="connsiteY9" fmla="*/ 169463 h 165061"/>
                <a:gd name="connsiteX10" fmla="*/ 87758 w 165061"/>
                <a:gd name="connsiteY10" fmla="*/ 169325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87758" y="169325"/>
                  </a:moveTo>
                  <a:cubicBezTo>
                    <a:pt x="133287" y="167813"/>
                    <a:pt x="169738" y="130536"/>
                    <a:pt x="169738" y="84732"/>
                  </a:cubicBezTo>
                  <a:cubicBezTo>
                    <a:pt x="169738" y="69738"/>
                    <a:pt x="165887" y="55708"/>
                    <a:pt x="159009" y="43466"/>
                  </a:cubicBezTo>
                  <a:cubicBezTo>
                    <a:pt x="158046" y="41816"/>
                    <a:pt x="157084" y="40303"/>
                    <a:pt x="156121" y="38789"/>
                  </a:cubicBezTo>
                  <a:cubicBezTo>
                    <a:pt x="140990" y="15406"/>
                    <a:pt x="114855" y="0"/>
                    <a:pt x="84869" y="0"/>
                  </a:cubicBezTo>
                  <a:cubicBezTo>
                    <a:pt x="55021" y="0"/>
                    <a:pt x="28748" y="15543"/>
                    <a:pt x="13618" y="38789"/>
                  </a:cubicBezTo>
                  <a:cubicBezTo>
                    <a:pt x="12655" y="40303"/>
                    <a:pt x="11692" y="41953"/>
                    <a:pt x="10729" y="43466"/>
                  </a:cubicBezTo>
                  <a:cubicBezTo>
                    <a:pt x="3989" y="55708"/>
                    <a:pt x="0" y="69738"/>
                    <a:pt x="0" y="84732"/>
                  </a:cubicBezTo>
                  <a:cubicBezTo>
                    <a:pt x="0" y="130674"/>
                    <a:pt x="36451" y="167950"/>
                    <a:pt x="81981" y="169325"/>
                  </a:cubicBezTo>
                  <a:cubicBezTo>
                    <a:pt x="82943" y="169325"/>
                    <a:pt x="83769" y="169463"/>
                    <a:pt x="84732" y="169463"/>
                  </a:cubicBezTo>
                  <a:cubicBezTo>
                    <a:pt x="85970" y="169463"/>
                    <a:pt x="86795" y="169463"/>
                    <a:pt x="87758" y="16932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6" name="자유형: 도형 1135">
              <a:extLst>
                <a:ext uri="{FF2B5EF4-FFF2-40B4-BE49-F238E27FC236}">
                  <a16:creationId xmlns:a16="http://schemas.microsoft.com/office/drawing/2014/main" xmlns="" id="{254D921A-06C0-470D-8898-BA1C80E9E064}"/>
                </a:ext>
              </a:extLst>
            </p:cNvPr>
            <p:cNvSpPr/>
            <p:nvPr/>
          </p:nvSpPr>
          <p:spPr>
            <a:xfrm flipH="1">
              <a:off x="10544888" y="1169066"/>
              <a:ext cx="96286" cy="96286"/>
            </a:xfrm>
            <a:custGeom>
              <a:avLst/>
              <a:gdLst>
                <a:gd name="connsiteX0" fmla="*/ 0 w 96285"/>
                <a:gd name="connsiteY0" fmla="*/ 50069 h 96285"/>
                <a:gd name="connsiteX1" fmla="*/ 5915 w 96285"/>
                <a:gd name="connsiteY1" fmla="*/ 73177 h 96285"/>
                <a:gd name="connsiteX2" fmla="*/ 8528 w 96285"/>
                <a:gd name="connsiteY2" fmla="*/ 77992 h 96285"/>
                <a:gd name="connsiteX3" fmla="*/ 47043 w 96285"/>
                <a:gd name="connsiteY3" fmla="*/ 99587 h 96285"/>
                <a:gd name="connsiteX4" fmla="*/ 49794 w 96285"/>
                <a:gd name="connsiteY4" fmla="*/ 99862 h 96285"/>
                <a:gd name="connsiteX5" fmla="*/ 52545 w 96285"/>
                <a:gd name="connsiteY5" fmla="*/ 99587 h 96285"/>
                <a:gd name="connsiteX6" fmla="*/ 99725 w 96285"/>
                <a:gd name="connsiteY6" fmla="*/ 49931 h 96285"/>
                <a:gd name="connsiteX7" fmla="*/ 49794 w 96285"/>
                <a:gd name="connsiteY7" fmla="*/ 0 h 96285"/>
                <a:gd name="connsiteX8" fmla="*/ 8391 w 96285"/>
                <a:gd name="connsiteY8" fmla="*/ 21871 h 96285"/>
                <a:gd name="connsiteX9" fmla="*/ 5777 w 96285"/>
                <a:gd name="connsiteY9" fmla="*/ 26685 h 96285"/>
                <a:gd name="connsiteX10" fmla="*/ 0 w 96285"/>
                <a:gd name="connsiteY10" fmla="*/ 5006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5" h="96285">
                  <a:moveTo>
                    <a:pt x="0" y="50069"/>
                  </a:moveTo>
                  <a:cubicBezTo>
                    <a:pt x="0" y="58459"/>
                    <a:pt x="2338" y="66300"/>
                    <a:pt x="5915" y="73177"/>
                  </a:cubicBezTo>
                  <a:cubicBezTo>
                    <a:pt x="6740" y="74828"/>
                    <a:pt x="7565" y="76478"/>
                    <a:pt x="8528" y="77992"/>
                  </a:cubicBezTo>
                  <a:cubicBezTo>
                    <a:pt x="17056" y="90509"/>
                    <a:pt x="31087" y="98762"/>
                    <a:pt x="47043" y="99587"/>
                  </a:cubicBezTo>
                  <a:cubicBezTo>
                    <a:pt x="48005" y="99587"/>
                    <a:pt x="48831" y="99862"/>
                    <a:pt x="49794" y="99862"/>
                  </a:cubicBezTo>
                  <a:cubicBezTo>
                    <a:pt x="50756" y="99862"/>
                    <a:pt x="51582" y="99587"/>
                    <a:pt x="52545" y="99587"/>
                  </a:cubicBezTo>
                  <a:cubicBezTo>
                    <a:pt x="78817" y="98074"/>
                    <a:pt x="99725" y="76616"/>
                    <a:pt x="99725" y="49931"/>
                  </a:cubicBezTo>
                  <a:cubicBezTo>
                    <a:pt x="99725" y="22283"/>
                    <a:pt x="77304" y="0"/>
                    <a:pt x="49794" y="0"/>
                  </a:cubicBezTo>
                  <a:cubicBezTo>
                    <a:pt x="32600" y="0"/>
                    <a:pt x="17469" y="8666"/>
                    <a:pt x="8391" y="21871"/>
                  </a:cubicBezTo>
                  <a:cubicBezTo>
                    <a:pt x="7290" y="23384"/>
                    <a:pt x="6603" y="25034"/>
                    <a:pt x="5777" y="26685"/>
                  </a:cubicBezTo>
                  <a:cubicBezTo>
                    <a:pt x="2338" y="33838"/>
                    <a:pt x="0" y="41678"/>
                    <a:pt x="0" y="5006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7" name="자유형: 도형 1136">
              <a:extLst>
                <a:ext uri="{FF2B5EF4-FFF2-40B4-BE49-F238E27FC236}">
                  <a16:creationId xmlns:a16="http://schemas.microsoft.com/office/drawing/2014/main" xmlns="" id="{6BB2E93C-E725-4175-BB0F-E1E5499D2BC9}"/>
                </a:ext>
              </a:extLst>
            </p:cNvPr>
            <p:cNvSpPr/>
            <p:nvPr/>
          </p:nvSpPr>
          <p:spPr>
            <a:xfrm flipH="1">
              <a:off x="11464831" y="2827384"/>
              <a:ext cx="96286" cy="96286"/>
            </a:xfrm>
            <a:custGeom>
              <a:avLst/>
              <a:gdLst>
                <a:gd name="connsiteX0" fmla="*/ 51994 w 96285"/>
                <a:gd name="connsiteY0" fmla="*/ 97799 h 96285"/>
                <a:gd name="connsiteX1" fmla="*/ 89821 w 96285"/>
                <a:gd name="connsiteY1" fmla="*/ 76616 h 96285"/>
                <a:gd name="connsiteX2" fmla="*/ 92434 w 96285"/>
                <a:gd name="connsiteY2" fmla="*/ 71802 h 96285"/>
                <a:gd name="connsiteX3" fmla="*/ 98212 w 96285"/>
                <a:gd name="connsiteY3" fmla="*/ 49106 h 96285"/>
                <a:gd name="connsiteX4" fmla="*/ 51857 w 96285"/>
                <a:gd name="connsiteY4" fmla="*/ 275 h 96285"/>
                <a:gd name="connsiteX5" fmla="*/ 49106 w 96285"/>
                <a:gd name="connsiteY5" fmla="*/ 0 h 96285"/>
                <a:gd name="connsiteX6" fmla="*/ 46355 w 96285"/>
                <a:gd name="connsiteY6" fmla="*/ 275 h 96285"/>
                <a:gd name="connsiteX7" fmla="*/ 0 w 96285"/>
                <a:gd name="connsiteY7" fmla="*/ 49106 h 96285"/>
                <a:gd name="connsiteX8" fmla="*/ 5777 w 96285"/>
                <a:gd name="connsiteY8" fmla="*/ 71802 h 96285"/>
                <a:gd name="connsiteX9" fmla="*/ 8391 w 96285"/>
                <a:gd name="connsiteY9" fmla="*/ 76616 h 96285"/>
                <a:gd name="connsiteX10" fmla="*/ 46217 w 96285"/>
                <a:gd name="connsiteY10" fmla="*/ 97799 h 96285"/>
                <a:gd name="connsiteX11" fmla="*/ 48968 w 96285"/>
                <a:gd name="connsiteY11" fmla="*/ 98074 h 96285"/>
                <a:gd name="connsiteX12" fmla="*/ 51994 w 96285"/>
                <a:gd name="connsiteY12" fmla="*/ 97799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285" h="96285">
                  <a:moveTo>
                    <a:pt x="51994" y="97799"/>
                  </a:moveTo>
                  <a:cubicBezTo>
                    <a:pt x="67675" y="96974"/>
                    <a:pt x="81430" y="88858"/>
                    <a:pt x="89821" y="76616"/>
                  </a:cubicBezTo>
                  <a:cubicBezTo>
                    <a:pt x="90921" y="75103"/>
                    <a:pt x="91609" y="73453"/>
                    <a:pt x="92434" y="71802"/>
                  </a:cubicBezTo>
                  <a:cubicBezTo>
                    <a:pt x="96011" y="64924"/>
                    <a:pt x="98212" y="57359"/>
                    <a:pt x="98212" y="49106"/>
                  </a:cubicBezTo>
                  <a:cubicBezTo>
                    <a:pt x="98212" y="22971"/>
                    <a:pt x="77716" y="1788"/>
                    <a:pt x="51857" y="275"/>
                  </a:cubicBezTo>
                  <a:cubicBezTo>
                    <a:pt x="50894" y="275"/>
                    <a:pt x="50069" y="0"/>
                    <a:pt x="49106" y="0"/>
                  </a:cubicBezTo>
                  <a:cubicBezTo>
                    <a:pt x="48143" y="0"/>
                    <a:pt x="47318" y="275"/>
                    <a:pt x="46355" y="275"/>
                  </a:cubicBezTo>
                  <a:cubicBezTo>
                    <a:pt x="20633" y="1788"/>
                    <a:pt x="0" y="22971"/>
                    <a:pt x="0" y="49106"/>
                  </a:cubicBezTo>
                  <a:cubicBezTo>
                    <a:pt x="0" y="57359"/>
                    <a:pt x="2201" y="65062"/>
                    <a:pt x="5777" y="71802"/>
                  </a:cubicBezTo>
                  <a:cubicBezTo>
                    <a:pt x="6602" y="73453"/>
                    <a:pt x="7428" y="75103"/>
                    <a:pt x="8391" y="76616"/>
                  </a:cubicBezTo>
                  <a:cubicBezTo>
                    <a:pt x="16781" y="88858"/>
                    <a:pt x="30536" y="96974"/>
                    <a:pt x="46217" y="97799"/>
                  </a:cubicBezTo>
                  <a:cubicBezTo>
                    <a:pt x="47180" y="97799"/>
                    <a:pt x="48005" y="98074"/>
                    <a:pt x="48968" y="98074"/>
                  </a:cubicBezTo>
                  <a:cubicBezTo>
                    <a:pt x="50206" y="98074"/>
                    <a:pt x="51032" y="97799"/>
                    <a:pt x="51994" y="97799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8" name="자유형: 도형 1137">
              <a:extLst>
                <a:ext uri="{FF2B5EF4-FFF2-40B4-BE49-F238E27FC236}">
                  <a16:creationId xmlns:a16="http://schemas.microsoft.com/office/drawing/2014/main" xmlns="" id="{FBF1447C-0B0D-4F52-9CA3-3AF7C91AAB75}"/>
                </a:ext>
              </a:extLst>
            </p:cNvPr>
            <p:cNvSpPr/>
            <p:nvPr/>
          </p:nvSpPr>
          <p:spPr>
            <a:xfrm flipH="1">
              <a:off x="11441723" y="585573"/>
              <a:ext cx="151306" cy="151306"/>
            </a:xfrm>
            <a:custGeom>
              <a:avLst/>
              <a:gdLst>
                <a:gd name="connsiteX0" fmla="*/ 78404 w 151306"/>
                <a:gd name="connsiteY0" fmla="*/ 138 h 151306"/>
                <a:gd name="connsiteX1" fmla="*/ 0 w 151306"/>
                <a:gd name="connsiteY1" fmla="*/ 81155 h 151306"/>
                <a:gd name="connsiteX2" fmla="*/ 10179 w 151306"/>
                <a:gd name="connsiteY2" fmla="*/ 120495 h 151306"/>
                <a:gd name="connsiteX3" fmla="*/ 13067 w 151306"/>
                <a:gd name="connsiteY3" fmla="*/ 125172 h 151306"/>
                <a:gd name="connsiteX4" fmla="*/ 81155 w 151306"/>
                <a:gd name="connsiteY4" fmla="*/ 162173 h 151306"/>
                <a:gd name="connsiteX5" fmla="*/ 149243 w 151306"/>
                <a:gd name="connsiteY5" fmla="*/ 125172 h 151306"/>
                <a:gd name="connsiteX6" fmla="*/ 152132 w 151306"/>
                <a:gd name="connsiteY6" fmla="*/ 120495 h 151306"/>
                <a:gd name="connsiteX7" fmla="*/ 162310 w 151306"/>
                <a:gd name="connsiteY7" fmla="*/ 81155 h 151306"/>
                <a:gd name="connsiteX8" fmla="*/ 83906 w 151306"/>
                <a:gd name="connsiteY8" fmla="*/ 138 h 151306"/>
                <a:gd name="connsiteX9" fmla="*/ 81155 w 151306"/>
                <a:gd name="connsiteY9" fmla="*/ 0 h 151306"/>
                <a:gd name="connsiteX10" fmla="*/ 78404 w 151306"/>
                <a:gd name="connsiteY10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1306" h="151306">
                  <a:moveTo>
                    <a:pt x="78404" y="138"/>
                  </a:moveTo>
                  <a:cubicBezTo>
                    <a:pt x="34938" y="1651"/>
                    <a:pt x="0" y="37276"/>
                    <a:pt x="0" y="81155"/>
                  </a:cubicBezTo>
                  <a:cubicBezTo>
                    <a:pt x="0" y="95461"/>
                    <a:pt x="3714" y="108803"/>
                    <a:pt x="10179" y="120495"/>
                  </a:cubicBezTo>
                  <a:cubicBezTo>
                    <a:pt x="11142" y="122145"/>
                    <a:pt x="12105" y="123659"/>
                    <a:pt x="13067" y="125172"/>
                  </a:cubicBezTo>
                  <a:cubicBezTo>
                    <a:pt x="27510" y="147455"/>
                    <a:pt x="52545" y="162173"/>
                    <a:pt x="81155" y="162173"/>
                  </a:cubicBezTo>
                  <a:cubicBezTo>
                    <a:pt x="109628" y="162173"/>
                    <a:pt x="134800" y="147455"/>
                    <a:pt x="149243" y="125172"/>
                  </a:cubicBezTo>
                  <a:cubicBezTo>
                    <a:pt x="150206" y="123659"/>
                    <a:pt x="151169" y="122008"/>
                    <a:pt x="152132" y="120495"/>
                  </a:cubicBezTo>
                  <a:cubicBezTo>
                    <a:pt x="158597" y="108803"/>
                    <a:pt x="162310" y="95461"/>
                    <a:pt x="162310" y="81155"/>
                  </a:cubicBezTo>
                  <a:cubicBezTo>
                    <a:pt x="162310" y="37276"/>
                    <a:pt x="127510" y="1651"/>
                    <a:pt x="83906" y="138"/>
                  </a:cubicBezTo>
                  <a:cubicBezTo>
                    <a:pt x="82943" y="138"/>
                    <a:pt x="82118" y="0"/>
                    <a:pt x="81155" y="0"/>
                  </a:cubicBezTo>
                  <a:cubicBezTo>
                    <a:pt x="80192" y="0"/>
                    <a:pt x="79367" y="138"/>
                    <a:pt x="78404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9" name="자유형: 도형 1138">
              <a:extLst>
                <a:ext uri="{FF2B5EF4-FFF2-40B4-BE49-F238E27FC236}">
                  <a16:creationId xmlns:a16="http://schemas.microsoft.com/office/drawing/2014/main" xmlns="" id="{0F51AD5A-85D8-48FF-826B-F6213798B450}"/>
                </a:ext>
              </a:extLst>
            </p:cNvPr>
            <p:cNvSpPr/>
            <p:nvPr/>
          </p:nvSpPr>
          <p:spPr>
            <a:xfrm flipH="1">
              <a:off x="10552866" y="70031"/>
              <a:ext cx="82531" cy="82531"/>
            </a:xfrm>
            <a:custGeom>
              <a:avLst/>
              <a:gdLst>
                <a:gd name="connsiteX0" fmla="*/ 44291 w 82530"/>
                <a:gd name="connsiteY0" fmla="*/ 0 h 82530"/>
                <a:gd name="connsiteX1" fmla="*/ 7840 w 82530"/>
                <a:gd name="connsiteY1" fmla="*/ 19257 h 82530"/>
                <a:gd name="connsiteX2" fmla="*/ 5089 w 82530"/>
                <a:gd name="connsiteY2" fmla="*/ 24071 h 82530"/>
                <a:gd name="connsiteX3" fmla="*/ 0 w 82530"/>
                <a:gd name="connsiteY3" fmla="*/ 44429 h 82530"/>
                <a:gd name="connsiteX4" fmla="*/ 44291 w 82530"/>
                <a:gd name="connsiteY4" fmla="*/ 88721 h 82530"/>
                <a:gd name="connsiteX5" fmla="*/ 88583 w 82530"/>
                <a:gd name="connsiteY5" fmla="*/ 44429 h 82530"/>
                <a:gd name="connsiteX6" fmla="*/ 83494 w 82530"/>
                <a:gd name="connsiteY6" fmla="*/ 24071 h 82530"/>
                <a:gd name="connsiteX7" fmla="*/ 80743 w 82530"/>
                <a:gd name="connsiteY7" fmla="*/ 19257 h 82530"/>
                <a:gd name="connsiteX8" fmla="*/ 44291 w 82530"/>
                <a:gd name="connsiteY8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4291" y="0"/>
                  </a:moveTo>
                  <a:cubicBezTo>
                    <a:pt x="29161" y="0"/>
                    <a:pt x="15818" y="7565"/>
                    <a:pt x="7840" y="19257"/>
                  </a:cubicBezTo>
                  <a:cubicBezTo>
                    <a:pt x="6740" y="20770"/>
                    <a:pt x="5915" y="22421"/>
                    <a:pt x="5089" y="24071"/>
                  </a:cubicBezTo>
                  <a:cubicBezTo>
                    <a:pt x="1926" y="30124"/>
                    <a:pt x="0" y="37001"/>
                    <a:pt x="0" y="44429"/>
                  </a:cubicBezTo>
                  <a:cubicBezTo>
                    <a:pt x="0" y="68913"/>
                    <a:pt x="19807" y="88721"/>
                    <a:pt x="44291" y="88721"/>
                  </a:cubicBezTo>
                  <a:cubicBezTo>
                    <a:pt x="68776" y="88721"/>
                    <a:pt x="88583" y="68913"/>
                    <a:pt x="88583" y="44429"/>
                  </a:cubicBezTo>
                  <a:cubicBezTo>
                    <a:pt x="88583" y="37139"/>
                    <a:pt x="86657" y="30261"/>
                    <a:pt x="83494" y="24071"/>
                  </a:cubicBezTo>
                  <a:cubicBezTo>
                    <a:pt x="82668" y="22421"/>
                    <a:pt x="81843" y="20770"/>
                    <a:pt x="80743" y="19257"/>
                  </a:cubicBezTo>
                  <a:cubicBezTo>
                    <a:pt x="72765" y="7565"/>
                    <a:pt x="59422" y="0"/>
                    <a:pt x="44291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0" name="자유형: 도형 1139">
              <a:extLst>
                <a:ext uri="{FF2B5EF4-FFF2-40B4-BE49-F238E27FC236}">
                  <a16:creationId xmlns:a16="http://schemas.microsoft.com/office/drawing/2014/main" xmlns="" id="{DBD3BDAD-D64D-4543-A28C-ECB6C2A12902}"/>
                </a:ext>
              </a:extLst>
            </p:cNvPr>
            <p:cNvSpPr/>
            <p:nvPr/>
          </p:nvSpPr>
          <p:spPr>
            <a:xfrm flipH="1">
              <a:off x="11487114" y="3951040"/>
              <a:ext cx="55021" cy="55021"/>
            </a:xfrm>
            <a:custGeom>
              <a:avLst/>
              <a:gdLst>
                <a:gd name="connsiteX0" fmla="*/ 33012 w 55020"/>
                <a:gd name="connsiteY0" fmla="*/ 60247 h 55020"/>
                <a:gd name="connsiteX1" fmla="*/ 60523 w 55020"/>
                <a:gd name="connsiteY1" fmla="*/ 30261 h 55020"/>
                <a:gd name="connsiteX2" fmla="*/ 33012 w 55020"/>
                <a:gd name="connsiteY2" fmla="*/ 275 h 55020"/>
                <a:gd name="connsiteX3" fmla="*/ 30261 w 55020"/>
                <a:gd name="connsiteY3" fmla="*/ 0 h 55020"/>
                <a:gd name="connsiteX4" fmla="*/ 27510 w 55020"/>
                <a:gd name="connsiteY4" fmla="*/ 275 h 55020"/>
                <a:gd name="connsiteX5" fmla="*/ 0 w 55020"/>
                <a:gd name="connsiteY5" fmla="*/ 30261 h 55020"/>
                <a:gd name="connsiteX6" fmla="*/ 3026 w 55020"/>
                <a:gd name="connsiteY6" fmla="*/ 43329 h 55020"/>
                <a:gd name="connsiteX7" fmla="*/ 5915 w 55020"/>
                <a:gd name="connsiteY7" fmla="*/ 48005 h 55020"/>
                <a:gd name="connsiteX8" fmla="*/ 27510 w 55020"/>
                <a:gd name="connsiteY8" fmla="*/ 60110 h 55020"/>
                <a:gd name="connsiteX9" fmla="*/ 30261 w 55020"/>
                <a:gd name="connsiteY9" fmla="*/ 60385 h 55020"/>
                <a:gd name="connsiteX10" fmla="*/ 33012 w 55020"/>
                <a:gd name="connsiteY10" fmla="*/ 6024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33012" y="60247"/>
                  </a:moveTo>
                  <a:cubicBezTo>
                    <a:pt x="48418" y="58872"/>
                    <a:pt x="60523" y="46079"/>
                    <a:pt x="60523" y="30261"/>
                  </a:cubicBezTo>
                  <a:cubicBezTo>
                    <a:pt x="60523" y="14443"/>
                    <a:pt x="48418" y="1651"/>
                    <a:pt x="33012" y="275"/>
                  </a:cubicBezTo>
                  <a:cubicBezTo>
                    <a:pt x="32049" y="137"/>
                    <a:pt x="31224" y="0"/>
                    <a:pt x="30261" y="0"/>
                  </a:cubicBezTo>
                  <a:cubicBezTo>
                    <a:pt x="29298" y="0"/>
                    <a:pt x="28473" y="137"/>
                    <a:pt x="27510" y="275"/>
                  </a:cubicBezTo>
                  <a:cubicBezTo>
                    <a:pt x="12105" y="1651"/>
                    <a:pt x="0" y="14443"/>
                    <a:pt x="0" y="30261"/>
                  </a:cubicBezTo>
                  <a:cubicBezTo>
                    <a:pt x="0" y="34938"/>
                    <a:pt x="1238" y="39339"/>
                    <a:pt x="3026" y="43329"/>
                  </a:cubicBezTo>
                  <a:cubicBezTo>
                    <a:pt x="3851" y="44979"/>
                    <a:pt x="4814" y="46630"/>
                    <a:pt x="5915" y="48005"/>
                  </a:cubicBezTo>
                  <a:cubicBezTo>
                    <a:pt x="10867" y="54745"/>
                    <a:pt x="18707" y="59422"/>
                    <a:pt x="27510" y="60110"/>
                  </a:cubicBezTo>
                  <a:cubicBezTo>
                    <a:pt x="28473" y="60247"/>
                    <a:pt x="29298" y="60385"/>
                    <a:pt x="30261" y="60385"/>
                  </a:cubicBezTo>
                  <a:cubicBezTo>
                    <a:pt x="31224" y="60522"/>
                    <a:pt x="32049" y="60247"/>
                    <a:pt x="33012" y="6024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1" name="자유형: 도형 1140">
              <a:extLst>
                <a:ext uri="{FF2B5EF4-FFF2-40B4-BE49-F238E27FC236}">
                  <a16:creationId xmlns:a16="http://schemas.microsoft.com/office/drawing/2014/main" xmlns="" id="{689D444A-D2F2-4B21-9837-516D9A617E2B}"/>
                </a:ext>
              </a:extLst>
            </p:cNvPr>
            <p:cNvSpPr/>
            <p:nvPr/>
          </p:nvSpPr>
          <p:spPr>
            <a:xfrm flipH="1">
              <a:off x="10566483" y="4503583"/>
              <a:ext cx="55021" cy="55021"/>
            </a:xfrm>
            <a:custGeom>
              <a:avLst/>
              <a:gdLst>
                <a:gd name="connsiteX0" fmla="*/ 27510 w 55020"/>
                <a:gd name="connsiteY0" fmla="*/ 60110 h 55020"/>
                <a:gd name="connsiteX1" fmla="*/ 30261 w 55020"/>
                <a:gd name="connsiteY1" fmla="*/ 60385 h 55020"/>
                <a:gd name="connsiteX2" fmla="*/ 33012 w 55020"/>
                <a:gd name="connsiteY2" fmla="*/ 60110 h 55020"/>
                <a:gd name="connsiteX3" fmla="*/ 60523 w 55020"/>
                <a:gd name="connsiteY3" fmla="*/ 30124 h 55020"/>
                <a:gd name="connsiteX4" fmla="*/ 57496 w 55020"/>
                <a:gd name="connsiteY4" fmla="*/ 17057 h 55020"/>
                <a:gd name="connsiteX5" fmla="*/ 54608 w 55020"/>
                <a:gd name="connsiteY5" fmla="*/ 12380 h 55020"/>
                <a:gd name="connsiteX6" fmla="*/ 30261 w 55020"/>
                <a:gd name="connsiteY6" fmla="*/ 0 h 55020"/>
                <a:gd name="connsiteX7" fmla="*/ 0 w 55020"/>
                <a:gd name="connsiteY7" fmla="*/ 30261 h 55020"/>
                <a:gd name="connsiteX8" fmla="*/ 3026 w 55020"/>
                <a:gd name="connsiteY8" fmla="*/ 43329 h 55020"/>
                <a:gd name="connsiteX9" fmla="*/ 5915 w 55020"/>
                <a:gd name="connsiteY9" fmla="*/ 48006 h 55020"/>
                <a:gd name="connsiteX10" fmla="*/ 27510 w 55020"/>
                <a:gd name="connsiteY10" fmla="*/ 6011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7510" y="60110"/>
                  </a:moveTo>
                  <a:cubicBezTo>
                    <a:pt x="28473" y="60248"/>
                    <a:pt x="29298" y="60385"/>
                    <a:pt x="30261" y="60385"/>
                  </a:cubicBezTo>
                  <a:cubicBezTo>
                    <a:pt x="31224" y="60385"/>
                    <a:pt x="32049" y="60248"/>
                    <a:pt x="33012" y="60110"/>
                  </a:cubicBezTo>
                  <a:cubicBezTo>
                    <a:pt x="48418" y="58735"/>
                    <a:pt x="60523" y="45942"/>
                    <a:pt x="60523" y="30124"/>
                  </a:cubicBezTo>
                  <a:cubicBezTo>
                    <a:pt x="60523" y="25447"/>
                    <a:pt x="59422" y="21045"/>
                    <a:pt x="57496" y="17057"/>
                  </a:cubicBezTo>
                  <a:cubicBezTo>
                    <a:pt x="56671" y="15406"/>
                    <a:pt x="55708" y="13755"/>
                    <a:pt x="54608" y="12380"/>
                  </a:cubicBezTo>
                  <a:cubicBezTo>
                    <a:pt x="49106" y="4814"/>
                    <a:pt x="40303" y="0"/>
                    <a:pt x="30261" y="0"/>
                  </a:cubicBezTo>
                  <a:cubicBezTo>
                    <a:pt x="13618" y="0"/>
                    <a:pt x="0" y="13480"/>
                    <a:pt x="0" y="30261"/>
                  </a:cubicBezTo>
                  <a:cubicBezTo>
                    <a:pt x="0" y="34938"/>
                    <a:pt x="1100" y="39340"/>
                    <a:pt x="3026" y="43329"/>
                  </a:cubicBezTo>
                  <a:cubicBezTo>
                    <a:pt x="3852" y="44980"/>
                    <a:pt x="4814" y="46630"/>
                    <a:pt x="5915" y="48006"/>
                  </a:cubicBezTo>
                  <a:cubicBezTo>
                    <a:pt x="11004" y="54746"/>
                    <a:pt x="18707" y="59285"/>
                    <a:pt x="27510" y="6011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2" name="자유형: 도형 1141">
              <a:extLst>
                <a:ext uri="{FF2B5EF4-FFF2-40B4-BE49-F238E27FC236}">
                  <a16:creationId xmlns:a16="http://schemas.microsoft.com/office/drawing/2014/main" xmlns="" id="{DD0C6E5B-9ED6-452E-9E47-F83B55C68A62}"/>
                </a:ext>
              </a:extLst>
            </p:cNvPr>
            <p:cNvSpPr/>
            <p:nvPr/>
          </p:nvSpPr>
          <p:spPr>
            <a:xfrm flipH="1">
              <a:off x="11475422" y="5040171"/>
              <a:ext cx="82531" cy="82531"/>
            </a:xfrm>
            <a:custGeom>
              <a:avLst/>
              <a:gdLst>
                <a:gd name="connsiteX0" fmla="*/ 48831 w 82530"/>
                <a:gd name="connsiteY0" fmla="*/ 91472 h 82530"/>
                <a:gd name="connsiteX1" fmla="*/ 91884 w 82530"/>
                <a:gd name="connsiteY1" fmla="*/ 45804 h 82530"/>
                <a:gd name="connsiteX2" fmla="*/ 86520 w 82530"/>
                <a:gd name="connsiteY2" fmla="*/ 24759 h 82530"/>
                <a:gd name="connsiteX3" fmla="*/ 83769 w 82530"/>
                <a:gd name="connsiteY3" fmla="*/ 19945 h 82530"/>
                <a:gd name="connsiteX4" fmla="*/ 48693 w 82530"/>
                <a:gd name="connsiteY4" fmla="*/ 275 h 82530"/>
                <a:gd name="connsiteX5" fmla="*/ 45942 w 82530"/>
                <a:gd name="connsiteY5" fmla="*/ 0 h 82530"/>
                <a:gd name="connsiteX6" fmla="*/ 43191 w 82530"/>
                <a:gd name="connsiteY6" fmla="*/ 275 h 82530"/>
                <a:gd name="connsiteX7" fmla="*/ 8116 w 82530"/>
                <a:gd name="connsiteY7" fmla="*/ 19945 h 82530"/>
                <a:gd name="connsiteX8" fmla="*/ 5364 w 82530"/>
                <a:gd name="connsiteY8" fmla="*/ 24759 h 82530"/>
                <a:gd name="connsiteX9" fmla="*/ 0 w 82530"/>
                <a:gd name="connsiteY9" fmla="*/ 45804 h 82530"/>
                <a:gd name="connsiteX10" fmla="*/ 43054 w 82530"/>
                <a:gd name="connsiteY10" fmla="*/ 91472 h 82530"/>
                <a:gd name="connsiteX11" fmla="*/ 45805 w 82530"/>
                <a:gd name="connsiteY11" fmla="*/ 91746 h 82530"/>
                <a:gd name="connsiteX12" fmla="*/ 48831 w 82530"/>
                <a:gd name="connsiteY12" fmla="*/ 9147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831" y="91472"/>
                  </a:moveTo>
                  <a:cubicBezTo>
                    <a:pt x="72902" y="89959"/>
                    <a:pt x="91884" y="70288"/>
                    <a:pt x="91884" y="45804"/>
                  </a:cubicBezTo>
                  <a:cubicBezTo>
                    <a:pt x="91884" y="38102"/>
                    <a:pt x="89821" y="31087"/>
                    <a:pt x="86520" y="24759"/>
                  </a:cubicBezTo>
                  <a:cubicBezTo>
                    <a:pt x="85694" y="23109"/>
                    <a:pt x="84869" y="21458"/>
                    <a:pt x="83769" y="19945"/>
                  </a:cubicBezTo>
                  <a:cubicBezTo>
                    <a:pt x="76066" y="8666"/>
                    <a:pt x="63274" y="1100"/>
                    <a:pt x="48693" y="275"/>
                  </a:cubicBezTo>
                  <a:cubicBezTo>
                    <a:pt x="47730" y="275"/>
                    <a:pt x="46905" y="0"/>
                    <a:pt x="45942" y="0"/>
                  </a:cubicBezTo>
                  <a:cubicBezTo>
                    <a:pt x="44979" y="0"/>
                    <a:pt x="44154" y="275"/>
                    <a:pt x="43191" y="275"/>
                  </a:cubicBezTo>
                  <a:cubicBezTo>
                    <a:pt x="28611" y="1100"/>
                    <a:pt x="15956" y="8666"/>
                    <a:pt x="8116" y="19945"/>
                  </a:cubicBezTo>
                  <a:cubicBezTo>
                    <a:pt x="7015" y="21458"/>
                    <a:pt x="6327" y="23109"/>
                    <a:pt x="5364" y="24759"/>
                  </a:cubicBezTo>
                  <a:cubicBezTo>
                    <a:pt x="2063" y="31087"/>
                    <a:pt x="0" y="38239"/>
                    <a:pt x="0" y="45804"/>
                  </a:cubicBezTo>
                  <a:cubicBezTo>
                    <a:pt x="0" y="70151"/>
                    <a:pt x="19120" y="89959"/>
                    <a:pt x="43054" y="91472"/>
                  </a:cubicBezTo>
                  <a:cubicBezTo>
                    <a:pt x="44016" y="91472"/>
                    <a:pt x="44842" y="91746"/>
                    <a:pt x="45805" y="91746"/>
                  </a:cubicBezTo>
                  <a:cubicBezTo>
                    <a:pt x="47043" y="91746"/>
                    <a:pt x="47868" y="91609"/>
                    <a:pt x="48831" y="91472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3" name="자유형: 도형 1142">
              <a:extLst>
                <a:ext uri="{FF2B5EF4-FFF2-40B4-BE49-F238E27FC236}">
                  <a16:creationId xmlns:a16="http://schemas.microsoft.com/office/drawing/2014/main" xmlns="" id="{1B5E22A1-CF52-43AF-B70E-705FF0CEB59A}"/>
                </a:ext>
              </a:extLst>
            </p:cNvPr>
            <p:cNvSpPr/>
            <p:nvPr/>
          </p:nvSpPr>
          <p:spPr>
            <a:xfrm flipH="1">
              <a:off x="10542963" y="3366997"/>
              <a:ext cx="110041" cy="110041"/>
            </a:xfrm>
            <a:custGeom>
              <a:avLst/>
              <a:gdLst>
                <a:gd name="connsiteX0" fmla="*/ 59010 w 110041"/>
                <a:gd name="connsiteY0" fmla="*/ 275 h 110041"/>
                <a:gd name="connsiteX1" fmla="*/ 10316 w 110041"/>
                <a:gd name="connsiteY1" fmla="*/ 27648 h 110041"/>
                <a:gd name="connsiteX2" fmla="*/ 7703 w 110041"/>
                <a:gd name="connsiteY2" fmla="*/ 32462 h 110041"/>
                <a:gd name="connsiteX3" fmla="*/ 0 w 110041"/>
                <a:gd name="connsiteY3" fmla="*/ 61760 h 110041"/>
                <a:gd name="connsiteX4" fmla="*/ 61761 w 110041"/>
                <a:gd name="connsiteY4" fmla="*/ 123521 h 110041"/>
                <a:gd name="connsiteX5" fmla="*/ 113205 w 110041"/>
                <a:gd name="connsiteY5" fmla="*/ 95873 h 110041"/>
                <a:gd name="connsiteX6" fmla="*/ 115818 w 110041"/>
                <a:gd name="connsiteY6" fmla="*/ 91059 h 110041"/>
                <a:gd name="connsiteX7" fmla="*/ 123521 w 110041"/>
                <a:gd name="connsiteY7" fmla="*/ 61760 h 110041"/>
                <a:gd name="connsiteX8" fmla="*/ 115818 w 110041"/>
                <a:gd name="connsiteY8" fmla="*/ 32462 h 110041"/>
                <a:gd name="connsiteX9" fmla="*/ 113205 w 110041"/>
                <a:gd name="connsiteY9" fmla="*/ 27648 h 110041"/>
                <a:gd name="connsiteX10" fmla="*/ 64512 w 110041"/>
                <a:gd name="connsiteY10" fmla="*/ 275 h 110041"/>
                <a:gd name="connsiteX11" fmla="*/ 61761 w 110041"/>
                <a:gd name="connsiteY11" fmla="*/ 0 h 110041"/>
                <a:gd name="connsiteX12" fmla="*/ 59010 w 110041"/>
                <a:gd name="connsiteY12" fmla="*/ 275 h 11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41" h="110041">
                  <a:moveTo>
                    <a:pt x="59010" y="275"/>
                  </a:moveTo>
                  <a:cubicBezTo>
                    <a:pt x="38652" y="1238"/>
                    <a:pt x="20908" y="11692"/>
                    <a:pt x="10316" y="27648"/>
                  </a:cubicBezTo>
                  <a:cubicBezTo>
                    <a:pt x="9353" y="29161"/>
                    <a:pt x="8528" y="30949"/>
                    <a:pt x="7703" y="32462"/>
                  </a:cubicBezTo>
                  <a:cubicBezTo>
                    <a:pt x="3026" y="41265"/>
                    <a:pt x="0" y="51031"/>
                    <a:pt x="0" y="61760"/>
                  </a:cubicBezTo>
                  <a:cubicBezTo>
                    <a:pt x="0" y="95873"/>
                    <a:pt x="27648" y="123521"/>
                    <a:pt x="61761" y="123521"/>
                  </a:cubicBezTo>
                  <a:cubicBezTo>
                    <a:pt x="83219" y="123521"/>
                    <a:pt x="102201" y="112517"/>
                    <a:pt x="113205" y="95873"/>
                  </a:cubicBezTo>
                  <a:cubicBezTo>
                    <a:pt x="114168" y="94360"/>
                    <a:pt x="114993" y="92572"/>
                    <a:pt x="115818" y="91059"/>
                  </a:cubicBezTo>
                  <a:cubicBezTo>
                    <a:pt x="120495" y="82256"/>
                    <a:pt x="123521" y="72489"/>
                    <a:pt x="123521" y="61760"/>
                  </a:cubicBezTo>
                  <a:cubicBezTo>
                    <a:pt x="123521" y="51169"/>
                    <a:pt x="120633" y="41265"/>
                    <a:pt x="115818" y="32462"/>
                  </a:cubicBezTo>
                  <a:cubicBezTo>
                    <a:pt x="114993" y="30811"/>
                    <a:pt x="114168" y="29161"/>
                    <a:pt x="113205" y="27648"/>
                  </a:cubicBezTo>
                  <a:cubicBezTo>
                    <a:pt x="102613" y="11692"/>
                    <a:pt x="84869" y="1100"/>
                    <a:pt x="64512" y="275"/>
                  </a:cubicBezTo>
                  <a:cubicBezTo>
                    <a:pt x="63549" y="275"/>
                    <a:pt x="62723" y="0"/>
                    <a:pt x="61761" y="0"/>
                  </a:cubicBezTo>
                  <a:cubicBezTo>
                    <a:pt x="60935" y="0"/>
                    <a:pt x="59972" y="275"/>
                    <a:pt x="59010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4" name="자유형: 도형 1143">
              <a:extLst>
                <a:ext uri="{FF2B5EF4-FFF2-40B4-BE49-F238E27FC236}">
                  <a16:creationId xmlns:a16="http://schemas.microsoft.com/office/drawing/2014/main" xmlns="" id="{229BA891-9B08-4F56-862D-BFDF764BCD88}"/>
                </a:ext>
              </a:extLst>
            </p:cNvPr>
            <p:cNvSpPr/>
            <p:nvPr/>
          </p:nvSpPr>
          <p:spPr>
            <a:xfrm flipH="1">
              <a:off x="9591795" y="2790107"/>
              <a:ext cx="165062" cy="165062"/>
            </a:xfrm>
            <a:custGeom>
              <a:avLst/>
              <a:gdLst>
                <a:gd name="connsiteX0" fmla="*/ 86382 w 165061"/>
                <a:gd name="connsiteY0" fmla="*/ 172627 h 165061"/>
                <a:gd name="connsiteX1" fmla="*/ 158872 w 165061"/>
                <a:gd name="connsiteY1" fmla="*/ 133012 h 165061"/>
                <a:gd name="connsiteX2" fmla="*/ 161760 w 165061"/>
                <a:gd name="connsiteY2" fmla="*/ 128335 h 165061"/>
                <a:gd name="connsiteX3" fmla="*/ 172764 w 165061"/>
                <a:gd name="connsiteY3" fmla="*/ 86382 h 165061"/>
                <a:gd name="connsiteX4" fmla="*/ 86382 w 165061"/>
                <a:gd name="connsiteY4" fmla="*/ 0 h 165061"/>
                <a:gd name="connsiteX5" fmla="*/ 0 w 165061"/>
                <a:gd name="connsiteY5" fmla="*/ 86382 h 165061"/>
                <a:gd name="connsiteX6" fmla="*/ 11004 w 165061"/>
                <a:gd name="connsiteY6" fmla="*/ 128335 h 165061"/>
                <a:gd name="connsiteX7" fmla="*/ 13893 w 165061"/>
                <a:gd name="connsiteY7" fmla="*/ 133012 h 165061"/>
                <a:gd name="connsiteX8" fmla="*/ 86382 w 165061"/>
                <a:gd name="connsiteY8" fmla="*/ 172627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061" h="165061">
                  <a:moveTo>
                    <a:pt x="86382" y="172627"/>
                  </a:moveTo>
                  <a:cubicBezTo>
                    <a:pt x="116781" y="172627"/>
                    <a:pt x="143466" y="156808"/>
                    <a:pt x="158872" y="133012"/>
                  </a:cubicBezTo>
                  <a:cubicBezTo>
                    <a:pt x="159834" y="131499"/>
                    <a:pt x="160797" y="129848"/>
                    <a:pt x="161760" y="128335"/>
                  </a:cubicBezTo>
                  <a:cubicBezTo>
                    <a:pt x="168775" y="115956"/>
                    <a:pt x="172764" y="101650"/>
                    <a:pt x="172764" y="86382"/>
                  </a:cubicBezTo>
                  <a:cubicBezTo>
                    <a:pt x="172764" y="38652"/>
                    <a:pt x="134112" y="0"/>
                    <a:pt x="86382" y="0"/>
                  </a:cubicBezTo>
                  <a:cubicBezTo>
                    <a:pt x="38652" y="0"/>
                    <a:pt x="0" y="38652"/>
                    <a:pt x="0" y="86382"/>
                  </a:cubicBezTo>
                  <a:cubicBezTo>
                    <a:pt x="0" y="101650"/>
                    <a:pt x="3989" y="115956"/>
                    <a:pt x="11004" y="128335"/>
                  </a:cubicBezTo>
                  <a:cubicBezTo>
                    <a:pt x="11967" y="129986"/>
                    <a:pt x="12930" y="131499"/>
                    <a:pt x="13893" y="133012"/>
                  </a:cubicBezTo>
                  <a:cubicBezTo>
                    <a:pt x="29298" y="156808"/>
                    <a:pt x="55983" y="172627"/>
                    <a:pt x="86382" y="172627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5" name="자유형: 도형 1144">
              <a:extLst>
                <a:ext uri="{FF2B5EF4-FFF2-40B4-BE49-F238E27FC236}">
                  <a16:creationId xmlns:a16="http://schemas.microsoft.com/office/drawing/2014/main" xmlns="" id="{5B5DC904-47E6-4C07-BE28-FF2D526BDD95}"/>
                </a:ext>
              </a:extLst>
            </p:cNvPr>
            <p:cNvSpPr/>
            <p:nvPr/>
          </p:nvSpPr>
          <p:spPr>
            <a:xfrm flipH="1">
              <a:off x="10554792" y="2277866"/>
              <a:ext cx="82531" cy="82531"/>
            </a:xfrm>
            <a:custGeom>
              <a:avLst/>
              <a:gdLst>
                <a:gd name="connsiteX0" fmla="*/ 43329 w 82530"/>
                <a:gd name="connsiteY0" fmla="*/ 275 h 82530"/>
                <a:gd name="connsiteX1" fmla="*/ 0 w 82530"/>
                <a:gd name="connsiteY1" fmla="*/ 46080 h 82530"/>
                <a:gd name="connsiteX2" fmla="*/ 43329 w 82530"/>
                <a:gd name="connsiteY2" fmla="*/ 91884 h 82530"/>
                <a:gd name="connsiteX3" fmla="*/ 46080 w 82530"/>
                <a:gd name="connsiteY3" fmla="*/ 92159 h 82530"/>
                <a:gd name="connsiteX4" fmla="*/ 48831 w 82530"/>
                <a:gd name="connsiteY4" fmla="*/ 91884 h 82530"/>
                <a:gd name="connsiteX5" fmla="*/ 92159 w 82530"/>
                <a:gd name="connsiteY5" fmla="*/ 46080 h 82530"/>
                <a:gd name="connsiteX6" fmla="*/ 86795 w 82530"/>
                <a:gd name="connsiteY6" fmla="*/ 24897 h 82530"/>
                <a:gd name="connsiteX7" fmla="*/ 84044 w 82530"/>
                <a:gd name="connsiteY7" fmla="*/ 20083 h 82530"/>
                <a:gd name="connsiteX8" fmla="*/ 48831 w 82530"/>
                <a:gd name="connsiteY8" fmla="*/ 275 h 82530"/>
                <a:gd name="connsiteX9" fmla="*/ 46080 w 82530"/>
                <a:gd name="connsiteY9" fmla="*/ 0 h 82530"/>
                <a:gd name="connsiteX10" fmla="*/ 43329 w 82530"/>
                <a:gd name="connsiteY10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3329" y="275"/>
                  </a:moveTo>
                  <a:cubicBezTo>
                    <a:pt x="19120" y="1788"/>
                    <a:pt x="0" y="21596"/>
                    <a:pt x="0" y="46080"/>
                  </a:cubicBezTo>
                  <a:cubicBezTo>
                    <a:pt x="0" y="70564"/>
                    <a:pt x="19120" y="90509"/>
                    <a:pt x="43329" y="91884"/>
                  </a:cubicBezTo>
                  <a:cubicBezTo>
                    <a:pt x="44291" y="91884"/>
                    <a:pt x="45117" y="92159"/>
                    <a:pt x="46080" y="92159"/>
                  </a:cubicBezTo>
                  <a:cubicBezTo>
                    <a:pt x="47043" y="92159"/>
                    <a:pt x="47868" y="91884"/>
                    <a:pt x="48831" y="91884"/>
                  </a:cubicBezTo>
                  <a:cubicBezTo>
                    <a:pt x="73040" y="90371"/>
                    <a:pt x="92159" y="70564"/>
                    <a:pt x="92159" y="46080"/>
                  </a:cubicBezTo>
                  <a:cubicBezTo>
                    <a:pt x="92159" y="38377"/>
                    <a:pt x="90096" y="31224"/>
                    <a:pt x="86795" y="24897"/>
                  </a:cubicBezTo>
                  <a:cubicBezTo>
                    <a:pt x="85970" y="23246"/>
                    <a:pt x="85144" y="21596"/>
                    <a:pt x="84044" y="20083"/>
                  </a:cubicBezTo>
                  <a:cubicBezTo>
                    <a:pt x="76203" y="8666"/>
                    <a:pt x="63411" y="1238"/>
                    <a:pt x="48831" y="275"/>
                  </a:cubicBezTo>
                  <a:cubicBezTo>
                    <a:pt x="47868" y="275"/>
                    <a:pt x="47043" y="0"/>
                    <a:pt x="46080" y="0"/>
                  </a:cubicBezTo>
                  <a:cubicBezTo>
                    <a:pt x="45254" y="0"/>
                    <a:pt x="44291" y="275"/>
                    <a:pt x="43329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6" name="자유형: 도형 1145">
              <a:extLst>
                <a:ext uri="{FF2B5EF4-FFF2-40B4-BE49-F238E27FC236}">
                  <a16:creationId xmlns:a16="http://schemas.microsoft.com/office/drawing/2014/main" xmlns="" id="{5CD2B1EC-C40D-467B-8430-DACA60C8F05C}"/>
                </a:ext>
              </a:extLst>
            </p:cNvPr>
            <p:cNvSpPr/>
            <p:nvPr/>
          </p:nvSpPr>
          <p:spPr>
            <a:xfrm flipH="1">
              <a:off x="9596748" y="1693961"/>
              <a:ext cx="151306" cy="151306"/>
            </a:xfrm>
            <a:custGeom>
              <a:avLst/>
              <a:gdLst>
                <a:gd name="connsiteX0" fmla="*/ 77579 w 151306"/>
                <a:gd name="connsiteY0" fmla="*/ 155158 h 151306"/>
                <a:gd name="connsiteX1" fmla="*/ 155158 w 151306"/>
                <a:gd name="connsiteY1" fmla="*/ 77579 h 151306"/>
                <a:gd name="connsiteX2" fmla="*/ 77579 w 151306"/>
                <a:gd name="connsiteY2" fmla="*/ 0 h 151306"/>
                <a:gd name="connsiteX3" fmla="*/ 0 w 151306"/>
                <a:gd name="connsiteY3" fmla="*/ 77579 h 151306"/>
                <a:gd name="connsiteX4" fmla="*/ 9629 w 151306"/>
                <a:gd name="connsiteY4" fmla="*/ 115130 h 151306"/>
                <a:gd name="connsiteX5" fmla="*/ 12517 w 151306"/>
                <a:gd name="connsiteY5" fmla="*/ 119807 h 151306"/>
                <a:gd name="connsiteX6" fmla="*/ 77579 w 151306"/>
                <a:gd name="connsiteY6" fmla="*/ 15515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306" h="151306">
                  <a:moveTo>
                    <a:pt x="77579" y="155158"/>
                  </a:moveTo>
                  <a:cubicBezTo>
                    <a:pt x="120357" y="155158"/>
                    <a:pt x="155158" y="120495"/>
                    <a:pt x="155158" y="77579"/>
                  </a:cubicBezTo>
                  <a:cubicBezTo>
                    <a:pt x="155158" y="34800"/>
                    <a:pt x="120495" y="0"/>
                    <a:pt x="77579" y="0"/>
                  </a:cubicBezTo>
                  <a:cubicBezTo>
                    <a:pt x="34800" y="0"/>
                    <a:pt x="0" y="34663"/>
                    <a:pt x="0" y="77579"/>
                  </a:cubicBezTo>
                  <a:cubicBezTo>
                    <a:pt x="0" y="91197"/>
                    <a:pt x="3576" y="103989"/>
                    <a:pt x="9629" y="115130"/>
                  </a:cubicBezTo>
                  <a:cubicBezTo>
                    <a:pt x="10591" y="116781"/>
                    <a:pt x="11554" y="118294"/>
                    <a:pt x="12517" y="119807"/>
                  </a:cubicBezTo>
                  <a:cubicBezTo>
                    <a:pt x="26410" y="140990"/>
                    <a:pt x="50344" y="155158"/>
                    <a:pt x="77579" y="15515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7" name="자유형: 도형 1146">
              <a:extLst>
                <a:ext uri="{FF2B5EF4-FFF2-40B4-BE49-F238E27FC236}">
                  <a16:creationId xmlns:a16="http://schemas.microsoft.com/office/drawing/2014/main" xmlns="" id="{0D10E22C-C741-46F5-9D46-B4A2A180773C}"/>
                </a:ext>
              </a:extLst>
            </p:cNvPr>
            <p:cNvSpPr/>
            <p:nvPr/>
          </p:nvSpPr>
          <p:spPr>
            <a:xfrm flipH="1">
              <a:off x="9642827" y="625601"/>
              <a:ext cx="68776" cy="68776"/>
            </a:xfrm>
            <a:custGeom>
              <a:avLst/>
              <a:gdLst>
                <a:gd name="connsiteX0" fmla="*/ 38377 w 68775"/>
                <a:gd name="connsiteY0" fmla="*/ 275 h 68775"/>
                <a:gd name="connsiteX1" fmla="*/ 0 w 68775"/>
                <a:gd name="connsiteY1" fmla="*/ 41128 h 68775"/>
                <a:gd name="connsiteX2" fmla="*/ 41128 w 68775"/>
                <a:gd name="connsiteY2" fmla="*/ 82256 h 68775"/>
                <a:gd name="connsiteX3" fmla="*/ 82256 w 68775"/>
                <a:gd name="connsiteY3" fmla="*/ 41128 h 68775"/>
                <a:gd name="connsiteX4" fmla="*/ 43879 w 68775"/>
                <a:gd name="connsiteY4" fmla="*/ 275 h 68775"/>
                <a:gd name="connsiteX5" fmla="*/ 41128 w 68775"/>
                <a:gd name="connsiteY5" fmla="*/ 0 h 68775"/>
                <a:gd name="connsiteX6" fmla="*/ 38377 w 68775"/>
                <a:gd name="connsiteY6" fmla="*/ 275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8377" y="275"/>
                  </a:moveTo>
                  <a:cubicBezTo>
                    <a:pt x="17056" y="1788"/>
                    <a:pt x="0" y="19395"/>
                    <a:pt x="0" y="41128"/>
                  </a:cubicBezTo>
                  <a:cubicBezTo>
                    <a:pt x="0" y="63824"/>
                    <a:pt x="18432" y="82256"/>
                    <a:pt x="41128" y="82256"/>
                  </a:cubicBezTo>
                  <a:cubicBezTo>
                    <a:pt x="63824" y="82256"/>
                    <a:pt x="82256" y="63824"/>
                    <a:pt x="82256" y="41128"/>
                  </a:cubicBezTo>
                  <a:cubicBezTo>
                    <a:pt x="82256" y="19395"/>
                    <a:pt x="65337" y="1788"/>
                    <a:pt x="43879" y="275"/>
                  </a:cubicBezTo>
                  <a:cubicBezTo>
                    <a:pt x="42916" y="275"/>
                    <a:pt x="42091" y="0"/>
                    <a:pt x="41128" y="0"/>
                  </a:cubicBezTo>
                  <a:cubicBezTo>
                    <a:pt x="40165" y="0"/>
                    <a:pt x="39340" y="275"/>
                    <a:pt x="38377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8" name="자유형: 도형 1147">
              <a:extLst>
                <a:ext uri="{FF2B5EF4-FFF2-40B4-BE49-F238E27FC236}">
                  <a16:creationId xmlns:a16="http://schemas.microsoft.com/office/drawing/2014/main" xmlns="" id="{37C4A9B5-7DBC-42F3-AFC3-FBA2B14C5B7E}"/>
                </a:ext>
              </a:extLst>
            </p:cNvPr>
            <p:cNvSpPr/>
            <p:nvPr/>
          </p:nvSpPr>
          <p:spPr>
            <a:xfrm flipH="1">
              <a:off x="11438834" y="6112658"/>
              <a:ext cx="151306" cy="151306"/>
            </a:xfrm>
            <a:custGeom>
              <a:avLst/>
              <a:gdLst>
                <a:gd name="connsiteX0" fmla="*/ 81018 w 151306"/>
                <a:gd name="connsiteY0" fmla="*/ 138 h 151306"/>
                <a:gd name="connsiteX1" fmla="*/ 78267 w 151306"/>
                <a:gd name="connsiteY1" fmla="*/ 0 h 151306"/>
                <a:gd name="connsiteX2" fmla="*/ 75516 w 151306"/>
                <a:gd name="connsiteY2" fmla="*/ 138 h 151306"/>
                <a:gd name="connsiteX3" fmla="*/ 12655 w 151306"/>
                <a:gd name="connsiteY3" fmla="*/ 35626 h 151306"/>
                <a:gd name="connsiteX4" fmla="*/ 9766 w 151306"/>
                <a:gd name="connsiteY4" fmla="*/ 40302 h 151306"/>
                <a:gd name="connsiteX5" fmla="*/ 0 w 151306"/>
                <a:gd name="connsiteY5" fmla="*/ 78129 h 151306"/>
                <a:gd name="connsiteX6" fmla="*/ 9766 w 151306"/>
                <a:gd name="connsiteY6" fmla="*/ 115956 h 151306"/>
                <a:gd name="connsiteX7" fmla="*/ 12655 w 151306"/>
                <a:gd name="connsiteY7" fmla="*/ 120632 h 151306"/>
                <a:gd name="connsiteX8" fmla="*/ 75516 w 151306"/>
                <a:gd name="connsiteY8" fmla="*/ 156121 h 151306"/>
                <a:gd name="connsiteX9" fmla="*/ 78267 w 151306"/>
                <a:gd name="connsiteY9" fmla="*/ 156258 h 151306"/>
                <a:gd name="connsiteX10" fmla="*/ 81018 w 151306"/>
                <a:gd name="connsiteY10" fmla="*/ 156121 h 151306"/>
                <a:gd name="connsiteX11" fmla="*/ 156533 w 151306"/>
                <a:gd name="connsiteY11" fmla="*/ 77991 h 151306"/>
                <a:gd name="connsiteX12" fmla="*/ 146767 w 151306"/>
                <a:gd name="connsiteY12" fmla="*/ 40165 h 151306"/>
                <a:gd name="connsiteX13" fmla="*/ 143879 w 151306"/>
                <a:gd name="connsiteY13" fmla="*/ 35488 h 151306"/>
                <a:gd name="connsiteX14" fmla="*/ 81018 w 151306"/>
                <a:gd name="connsiteY14" fmla="*/ 138 h 151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1306" h="151306">
                  <a:moveTo>
                    <a:pt x="81018" y="138"/>
                  </a:moveTo>
                  <a:cubicBezTo>
                    <a:pt x="80055" y="138"/>
                    <a:pt x="79230" y="0"/>
                    <a:pt x="78267" y="0"/>
                  </a:cubicBezTo>
                  <a:cubicBezTo>
                    <a:pt x="77304" y="0"/>
                    <a:pt x="76479" y="138"/>
                    <a:pt x="75516" y="138"/>
                  </a:cubicBezTo>
                  <a:cubicBezTo>
                    <a:pt x="49243" y="1100"/>
                    <a:pt x="26135" y="14993"/>
                    <a:pt x="12655" y="35626"/>
                  </a:cubicBezTo>
                  <a:cubicBezTo>
                    <a:pt x="11692" y="37139"/>
                    <a:pt x="10729" y="38790"/>
                    <a:pt x="9766" y="40302"/>
                  </a:cubicBezTo>
                  <a:cubicBezTo>
                    <a:pt x="3576" y="51582"/>
                    <a:pt x="0" y="64374"/>
                    <a:pt x="0" y="78129"/>
                  </a:cubicBezTo>
                  <a:cubicBezTo>
                    <a:pt x="0" y="91884"/>
                    <a:pt x="3576" y="104814"/>
                    <a:pt x="9766" y="115956"/>
                  </a:cubicBezTo>
                  <a:cubicBezTo>
                    <a:pt x="10729" y="117606"/>
                    <a:pt x="11692" y="119119"/>
                    <a:pt x="12655" y="120632"/>
                  </a:cubicBezTo>
                  <a:cubicBezTo>
                    <a:pt x="26135" y="141403"/>
                    <a:pt x="49106" y="155295"/>
                    <a:pt x="75516" y="156121"/>
                  </a:cubicBezTo>
                  <a:cubicBezTo>
                    <a:pt x="76479" y="156121"/>
                    <a:pt x="77304" y="156258"/>
                    <a:pt x="78267" y="156258"/>
                  </a:cubicBezTo>
                  <a:cubicBezTo>
                    <a:pt x="79230" y="156258"/>
                    <a:pt x="80055" y="156121"/>
                    <a:pt x="81018" y="156121"/>
                  </a:cubicBezTo>
                  <a:cubicBezTo>
                    <a:pt x="122971" y="154607"/>
                    <a:pt x="156533" y="120357"/>
                    <a:pt x="156533" y="77991"/>
                  </a:cubicBezTo>
                  <a:cubicBezTo>
                    <a:pt x="156533" y="64236"/>
                    <a:pt x="152957" y="51306"/>
                    <a:pt x="146767" y="40165"/>
                  </a:cubicBezTo>
                  <a:cubicBezTo>
                    <a:pt x="145804" y="38514"/>
                    <a:pt x="144842" y="37001"/>
                    <a:pt x="143879" y="35488"/>
                  </a:cubicBezTo>
                  <a:cubicBezTo>
                    <a:pt x="130399" y="14993"/>
                    <a:pt x="107428" y="1100"/>
                    <a:pt x="81018" y="138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9" name="자유형: 도형 1148">
              <a:extLst>
                <a:ext uri="{FF2B5EF4-FFF2-40B4-BE49-F238E27FC236}">
                  <a16:creationId xmlns:a16="http://schemas.microsoft.com/office/drawing/2014/main" xmlns="" id="{BC515FBA-5980-4022-87DC-D1CC323F9CF2}"/>
                </a:ext>
              </a:extLst>
            </p:cNvPr>
            <p:cNvSpPr/>
            <p:nvPr/>
          </p:nvSpPr>
          <p:spPr>
            <a:xfrm flipH="1">
              <a:off x="10548052" y="6690098"/>
              <a:ext cx="96286" cy="96286"/>
            </a:xfrm>
            <a:custGeom>
              <a:avLst/>
              <a:gdLst>
                <a:gd name="connsiteX0" fmla="*/ 55983 w 96285"/>
                <a:gd name="connsiteY0" fmla="*/ 275 h 96285"/>
                <a:gd name="connsiteX1" fmla="*/ 53232 w 96285"/>
                <a:gd name="connsiteY1" fmla="*/ 0 h 96285"/>
                <a:gd name="connsiteX2" fmla="*/ 50481 w 96285"/>
                <a:gd name="connsiteY2" fmla="*/ 275 h 96285"/>
                <a:gd name="connsiteX3" fmla="*/ 0 w 96285"/>
                <a:gd name="connsiteY3" fmla="*/ 53233 h 96285"/>
                <a:gd name="connsiteX4" fmla="*/ 53232 w 96285"/>
                <a:gd name="connsiteY4" fmla="*/ 106465 h 96285"/>
                <a:gd name="connsiteX5" fmla="*/ 106465 w 96285"/>
                <a:gd name="connsiteY5" fmla="*/ 53233 h 96285"/>
                <a:gd name="connsiteX6" fmla="*/ 100000 w 96285"/>
                <a:gd name="connsiteY6" fmla="*/ 28336 h 96285"/>
                <a:gd name="connsiteX7" fmla="*/ 97386 w 96285"/>
                <a:gd name="connsiteY7" fmla="*/ 23522 h 96285"/>
                <a:gd name="connsiteX8" fmla="*/ 55983 w 96285"/>
                <a:gd name="connsiteY8" fmla="*/ 275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5983" y="275"/>
                  </a:moveTo>
                  <a:cubicBezTo>
                    <a:pt x="55021" y="275"/>
                    <a:pt x="54195" y="0"/>
                    <a:pt x="53232" y="0"/>
                  </a:cubicBezTo>
                  <a:cubicBezTo>
                    <a:pt x="52269" y="0"/>
                    <a:pt x="51444" y="275"/>
                    <a:pt x="50481" y="275"/>
                  </a:cubicBezTo>
                  <a:cubicBezTo>
                    <a:pt x="22421" y="1788"/>
                    <a:pt x="0" y="24759"/>
                    <a:pt x="0" y="53233"/>
                  </a:cubicBezTo>
                  <a:cubicBezTo>
                    <a:pt x="0" y="82668"/>
                    <a:pt x="23796" y="106465"/>
                    <a:pt x="53232" y="106465"/>
                  </a:cubicBezTo>
                  <a:cubicBezTo>
                    <a:pt x="82668" y="106465"/>
                    <a:pt x="106465" y="82668"/>
                    <a:pt x="106465" y="53233"/>
                  </a:cubicBezTo>
                  <a:cubicBezTo>
                    <a:pt x="106465" y="44154"/>
                    <a:pt x="103989" y="35763"/>
                    <a:pt x="100000" y="28336"/>
                  </a:cubicBezTo>
                  <a:cubicBezTo>
                    <a:pt x="99174" y="26685"/>
                    <a:pt x="98349" y="25034"/>
                    <a:pt x="97386" y="23522"/>
                  </a:cubicBezTo>
                  <a:cubicBezTo>
                    <a:pt x="88308" y="10041"/>
                    <a:pt x="73177" y="1101"/>
                    <a:pt x="55983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0" name="자유형: 도형 1149">
              <a:extLst>
                <a:ext uri="{FF2B5EF4-FFF2-40B4-BE49-F238E27FC236}">
                  <a16:creationId xmlns:a16="http://schemas.microsoft.com/office/drawing/2014/main" xmlns="" id="{90AC6C48-C586-4F50-A0F7-949C76201B98}"/>
                </a:ext>
              </a:extLst>
            </p:cNvPr>
            <p:cNvSpPr/>
            <p:nvPr/>
          </p:nvSpPr>
          <p:spPr>
            <a:xfrm flipH="1">
              <a:off x="10524944" y="5567130"/>
              <a:ext cx="137551" cy="137551"/>
            </a:xfrm>
            <a:custGeom>
              <a:avLst/>
              <a:gdLst>
                <a:gd name="connsiteX0" fmla="*/ 74140 w 137551"/>
                <a:gd name="connsiteY0" fmla="*/ 142503 h 137551"/>
                <a:gd name="connsiteX1" fmla="*/ 131086 w 137551"/>
                <a:gd name="connsiteY1" fmla="*/ 110454 h 137551"/>
                <a:gd name="connsiteX2" fmla="*/ 133700 w 137551"/>
                <a:gd name="connsiteY2" fmla="*/ 105639 h 137551"/>
                <a:gd name="connsiteX3" fmla="*/ 142778 w 137551"/>
                <a:gd name="connsiteY3" fmla="*/ 71389 h 137551"/>
                <a:gd name="connsiteX4" fmla="*/ 74140 w 137551"/>
                <a:gd name="connsiteY4" fmla="*/ 275 h 137551"/>
                <a:gd name="connsiteX5" fmla="*/ 71389 w 137551"/>
                <a:gd name="connsiteY5" fmla="*/ 0 h 137551"/>
                <a:gd name="connsiteX6" fmla="*/ 68638 w 137551"/>
                <a:gd name="connsiteY6" fmla="*/ 275 h 137551"/>
                <a:gd name="connsiteX7" fmla="*/ 0 w 137551"/>
                <a:gd name="connsiteY7" fmla="*/ 71389 h 137551"/>
                <a:gd name="connsiteX8" fmla="*/ 9078 w 137551"/>
                <a:gd name="connsiteY8" fmla="*/ 105639 h 137551"/>
                <a:gd name="connsiteX9" fmla="*/ 11692 w 137551"/>
                <a:gd name="connsiteY9" fmla="*/ 110454 h 137551"/>
                <a:gd name="connsiteX10" fmla="*/ 68638 w 137551"/>
                <a:gd name="connsiteY10" fmla="*/ 142503 h 137551"/>
                <a:gd name="connsiteX11" fmla="*/ 71389 w 137551"/>
                <a:gd name="connsiteY11" fmla="*/ 142778 h 137551"/>
                <a:gd name="connsiteX12" fmla="*/ 74140 w 137551"/>
                <a:gd name="connsiteY12" fmla="*/ 142503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551" h="137551">
                  <a:moveTo>
                    <a:pt x="74140" y="142503"/>
                  </a:moveTo>
                  <a:cubicBezTo>
                    <a:pt x="97936" y="141540"/>
                    <a:pt x="118844" y="129160"/>
                    <a:pt x="131086" y="110454"/>
                  </a:cubicBezTo>
                  <a:cubicBezTo>
                    <a:pt x="132049" y="108941"/>
                    <a:pt x="132874" y="107153"/>
                    <a:pt x="133700" y="105639"/>
                  </a:cubicBezTo>
                  <a:cubicBezTo>
                    <a:pt x="139339" y="95461"/>
                    <a:pt x="142778" y="83906"/>
                    <a:pt x="142778" y="71389"/>
                  </a:cubicBezTo>
                  <a:cubicBezTo>
                    <a:pt x="142778" y="32875"/>
                    <a:pt x="112242" y="1788"/>
                    <a:pt x="74140" y="275"/>
                  </a:cubicBezTo>
                  <a:cubicBezTo>
                    <a:pt x="73177" y="275"/>
                    <a:pt x="72352" y="0"/>
                    <a:pt x="71389" y="0"/>
                  </a:cubicBezTo>
                  <a:cubicBezTo>
                    <a:pt x="70426" y="0"/>
                    <a:pt x="69601" y="275"/>
                    <a:pt x="68638" y="275"/>
                  </a:cubicBezTo>
                  <a:cubicBezTo>
                    <a:pt x="30536" y="1788"/>
                    <a:pt x="0" y="32875"/>
                    <a:pt x="0" y="71389"/>
                  </a:cubicBezTo>
                  <a:cubicBezTo>
                    <a:pt x="0" y="83906"/>
                    <a:pt x="3439" y="95323"/>
                    <a:pt x="9078" y="105639"/>
                  </a:cubicBezTo>
                  <a:cubicBezTo>
                    <a:pt x="9904" y="107290"/>
                    <a:pt x="10729" y="108941"/>
                    <a:pt x="11692" y="110454"/>
                  </a:cubicBezTo>
                  <a:cubicBezTo>
                    <a:pt x="23934" y="129160"/>
                    <a:pt x="44842" y="141678"/>
                    <a:pt x="68638" y="142503"/>
                  </a:cubicBezTo>
                  <a:cubicBezTo>
                    <a:pt x="69601" y="142503"/>
                    <a:pt x="70426" y="142778"/>
                    <a:pt x="71389" y="142778"/>
                  </a:cubicBezTo>
                  <a:cubicBezTo>
                    <a:pt x="72214" y="142778"/>
                    <a:pt x="73177" y="142503"/>
                    <a:pt x="74140" y="142503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1" name="자유형: 도형 1150">
              <a:extLst>
                <a:ext uri="{FF2B5EF4-FFF2-40B4-BE49-F238E27FC236}">
                  <a16:creationId xmlns:a16="http://schemas.microsoft.com/office/drawing/2014/main" xmlns="" id="{4DABCC59-70F5-4F84-BB45-4AEFC005B194}"/>
                </a:ext>
              </a:extLst>
            </p:cNvPr>
            <p:cNvSpPr/>
            <p:nvPr/>
          </p:nvSpPr>
          <p:spPr>
            <a:xfrm flipH="1">
              <a:off x="9610090" y="6127513"/>
              <a:ext cx="123796" cy="123796"/>
            </a:xfrm>
            <a:custGeom>
              <a:avLst/>
              <a:gdLst>
                <a:gd name="connsiteX0" fmla="*/ 66162 w 123796"/>
                <a:gd name="connsiteY0" fmla="*/ 275 h 123796"/>
                <a:gd name="connsiteX1" fmla="*/ 63411 w 123796"/>
                <a:gd name="connsiteY1" fmla="*/ 0 h 123796"/>
                <a:gd name="connsiteX2" fmla="*/ 60660 w 123796"/>
                <a:gd name="connsiteY2" fmla="*/ 275 h 123796"/>
                <a:gd name="connsiteX3" fmla="*/ 10591 w 123796"/>
                <a:gd name="connsiteY3" fmla="*/ 28473 h 123796"/>
                <a:gd name="connsiteX4" fmla="*/ 7978 w 123796"/>
                <a:gd name="connsiteY4" fmla="*/ 33288 h 123796"/>
                <a:gd name="connsiteX5" fmla="*/ 0 w 123796"/>
                <a:gd name="connsiteY5" fmla="*/ 63411 h 123796"/>
                <a:gd name="connsiteX6" fmla="*/ 7978 w 123796"/>
                <a:gd name="connsiteY6" fmla="*/ 93535 h 123796"/>
                <a:gd name="connsiteX7" fmla="*/ 10591 w 123796"/>
                <a:gd name="connsiteY7" fmla="*/ 98349 h 123796"/>
                <a:gd name="connsiteX8" fmla="*/ 63549 w 123796"/>
                <a:gd name="connsiteY8" fmla="*/ 126822 h 123796"/>
                <a:gd name="connsiteX9" fmla="*/ 126960 w 123796"/>
                <a:gd name="connsiteY9" fmla="*/ 63411 h 123796"/>
                <a:gd name="connsiteX10" fmla="*/ 118982 w 123796"/>
                <a:gd name="connsiteY10" fmla="*/ 33288 h 123796"/>
                <a:gd name="connsiteX11" fmla="*/ 116368 w 123796"/>
                <a:gd name="connsiteY11" fmla="*/ 28473 h 123796"/>
                <a:gd name="connsiteX12" fmla="*/ 66162 w 123796"/>
                <a:gd name="connsiteY12" fmla="*/ 275 h 12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3796" h="123796">
                  <a:moveTo>
                    <a:pt x="66162" y="275"/>
                  </a:moveTo>
                  <a:cubicBezTo>
                    <a:pt x="65199" y="275"/>
                    <a:pt x="64374" y="0"/>
                    <a:pt x="63411" y="0"/>
                  </a:cubicBezTo>
                  <a:cubicBezTo>
                    <a:pt x="62448" y="0"/>
                    <a:pt x="61623" y="275"/>
                    <a:pt x="60660" y="275"/>
                  </a:cubicBezTo>
                  <a:cubicBezTo>
                    <a:pt x="39752" y="1238"/>
                    <a:pt x="21458" y="12105"/>
                    <a:pt x="10591" y="28473"/>
                  </a:cubicBezTo>
                  <a:cubicBezTo>
                    <a:pt x="9629" y="29986"/>
                    <a:pt x="8803" y="31774"/>
                    <a:pt x="7978" y="33288"/>
                  </a:cubicBezTo>
                  <a:cubicBezTo>
                    <a:pt x="3026" y="42228"/>
                    <a:pt x="0" y="52407"/>
                    <a:pt x="0" y="63411"/>
                  </a:cubicBezTo>
                  <a:cubicBezTo>
                    <a:pt x="0" y="74415"/>
                    <a:pt x="3026" y="84457"/>
                    <a:pt x="7978" y="93535"/>
                  </a:cubicBezTo>
                  <a:cubicBezTo>
                    <a:pt x="8803" y="95186"/>
                    <a:pt x="9629" y="96836"/>
                    <a:pt x="10591" y="98349"/>
                  </a:cubicBezTo>
                  <a:cubicBezTo>
                    <a:pt x="22008" y="115543"/>
                    <a:pt x="41403" y="126822"/>
                    <a:pt x="63549" y="126822"/>
                  </a:cubicBezTo>
                  <a:cubicBezTo>
                    <a:pt x="98624" y="126822"/>
                    <a:pt x="126960" y="98349"/>
                    <a:pt x="126960" y="63411"/>
                  </a:cubicBezTo>
                  <a:cubicBezTo>
                    <a:pt x="126960" y="52407"/>
                    <a:pt x="123934" y="42366"/>
                    <a:pt x="118982" y="33288"/>
                  </a:cubicBezTo>
                  <a:cubicBezTo>
                    <a:pt x="118156" y="31637"/>
                    <a:pt x="117331" y="29986"/>
                    <a:pt x="116368" y="28473"/>
                  </a:cubicBezTo>
                  <a:cubicBezTo>
                    <a:pt x="105502" y="11967"/>
                    <a:pt x="87070" y="1101"/>
                    <a:pt x="66162" y="27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2" name="자유형: 도형 1151">
              <a:extLst>
                <a:ext uri="{FF2B5EF4-FFF2-40B4-BE49-F238E27FC236}">
                  <a16:creationId xmlns:a16="http://schemas.microsoft.com/office/drawing/2014/main" xmlns="" id="{FFD68E31-913E-4A58-B51D-E10D296AFA88}"/>
                </a:ext>
              </a:extLst>
            </p:cNvPr>
            <p:cNvSpPr/>
            <p:nvPr/>
          </p:nvSpPr>
          <p:spPr>
            <a:xfrm flipH="1">
              <a:off x="9635674" y="5038658"/>
              <a:ext cx="82531" cy="82531"/>
            </a:xfrm>
            <a:custGeom>
              <a:avLst/>
              <a:gdLst>
                <a:gd name="connsiteX0" fmla="*/ 44979 w 82530"/>
                <a:gd name="connsiteY0" fmla="*/ 0 h 82530"/>
                <a:gd name="connsiteX1" fmla="*/ 0 w 82530"/>
                <a:gd name="connsiteY1" fmla="*/ 47455 h 82530"/>
                <a:gd name="connsiteX2" fmla="*/ 44979 w 82530"/>
                <a:gd name="connsiteY2" fmla="*/ 94911 h 82530"/>
                <a:gd name="connsiteX3" fmla="*/ 47730 w 82530"/>
                <a:gd name="connsiteY3" fmla="*/ 95186 h 82530"/>
                <a:gd name="connsiteX4" fmla="*/ 50481 w 82530"/>
                <a:gd name="connsiteY4" fmla="*/ 94911 h 82530"/>
                <a:gd name="connsiteX5" fmla="*/ 87070 w 82530"/>
                <a:gd name="connsiteY5" fmla="*/ 74415 h 82530"/>
                <a:gd name="connsiteX6" fmla="*/ 89683 w 82530"/>
                <a:gd name="connsiteY6" fmla="*/ 69601 h 82530"/>
                <a:gd name="connsiteX7" fmla="*/ 95323 w 82530"/>
                <a:gd name="connsiteY7" fmla="*/ 47593 h 82530"/>
                <a:gd name="connsiteX8" fmla="*/ 89683 w 82530"/>
                <a:gd name="connsiteY8" fmla="*/ 25585 h 82530"/>
                <a:gd name="connsiteX9" fmla="*/ 87070 w 82530"/>
                <a:gd name="connsiteY9" fmla="*/ 20770 h 82530"/>
                <a:gd name="connsiteX10" fmla="*/ 50481 w 82530"/>
                <a:gd name="connsiteY10" fmla="*/ 275 h 82530"/>
                <a:gd name="connsiteX11" fmla="*/ 47730 w 82530"/>
                <a:gd name="connsiteY11" fmla="*/ 0 h 82530"/>
                <a:gd name="connsiteX12" fmla="*/ 44979 w 82530"/>
                <a:gd name="connsiteY12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979" y="0"/>
                  </a:moveTo>
                  <a:cubicBezTo>
                    <a:pt x="19945" y="1513"/>
                    <a:pt x="0" y="22008"/>
                    <a:pt x="0" y="47455"/>
                  </a:cubicBezTo>
                  <a:cubicBezTo>
                    <a:pt x="0" y="72902"/>
                    <a:pt x="19945" y="93397"/>
                    <a:pt x="44979" y="94911"/>
                  </a:cubicBezTo>
                  <a:cubicBezTo>
                    <a:pt x="45942" y="94911"/>
                    <a:pt x="46767" y="95186"/>
                    <a:pt x="47730" y="95186"/>
                  </a:cubicBezTo>
                  <a:cubicBezTo>
                    <a:pt x="48693" y="95186"/>
                    <a:pt x="49518" y="94911"/>
                    <a:pt x="50481" y="94911"/>
                  </a:cubicBezTo>
                  <a:cubicBezTo>
                    <a:pt x="65749" y="94085"/>
                    <a:pt x="78954" y="86245"/>
                    <a:pt x="87070" y="74415"/>
                  </a:cubicBezTo>
                  <a:cubicBezTo>
                    <a:pt x="88170" y="72902"/>
                    <a:pt x="88858" y="71252"/>
                    <a:pt x="89683" y="69601"/>
                  </a:cubicBezTo>
                  <a:cubicBezTo>
                    <a:pt x="93122" y="62999"/>
                    <a:pt x="95323" y="55571"/>
                    <a:pt x="95323" y="47593"/>
                  </a:cubicBezTo>
                  <a:cubicBezTo>
                    <a:pt x="95323" y="39615"/>
                    <a:pt x="93122" y="32187"/>
                    <a:pt x="89683" y="25585"/>
                  </a:cubicBezTo>
                  <a:cubicBezTo>
                    <a:pt x="88858" y="23934"/>
                    <a:pt x="88033" y="22284"/>
                    <a:pt x="87070" y="20770"/>
                  </a:cubicBezTo>
                  <a:cubicBezTo>
                    <a:pt x="78954" y="8941"/>
                    <a:pt x="65612" y="1101"/>
                    <a:pt x="50481" y="275"/>
                  </a:cubicBezTo>
                  <a:cubicBezTo>
                    <a:pt x="49518" y="275"/>
                    <a:pt x="48693" y="0"/>
                    <a:pt x="47730" y="0"/>
                  </a:cubicBezTo>
                  <a:cubicBezTo>
                    <a:pt x="46767" y="0"/>
                    <a:pt x="45942" y="0"/>
                    <a:pt x="449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3" name="자유형: 도형 1152">
              <a:extLst>
                <a:ext uri="{FF2B5EF4-FFF2-40B4-BE49-F238E27FC236}">
                  <a16:creationId xmlns:a16="http://schemas.microsoft.com/office/drawing/2014/main" xmlns="" id="{F1016CD1-AEDF-4A6D-8A7E-28BC3397EA7C}"/>
                </a:ext>
              </a:extLst>
            </p:cNvPr>
            <p:cNvSpPr/>
            <p:nvPr/>
          </p:nvSpPr>
          <p:spPr>
            <a:xfrm flipH="1">
              <a:off x="8668689" y="3344852"/>
              <a:ext cx="165062" cy="165062"/>
            </a:xfrm>
            <a:custGeom>
              <a:avLst/>
              <a:gdLst>
                <a:gd name="connsiteX0" fmla="*/ 0 w 165061"/>
                <a:gd name="connsiteY0" fmla="*/ 83906 h 165061"/>
                <a:gd name="connsiteX1" fmla="*/ 10591 w 165061"/>
                <a:gd name="connsiteY1" fmla="*/ 124759 h 165061"/>
                <a:gd name="connsiteX2" fmla="*/ 13480 w 165061"/>
                <a:gd name="connsiteY2" fmla="*/ 129436 h 165061"/>
                <a:gd name="connsiteX3" fmla="*/ 81155 w 165061"/>
                <a:gd name="connsiteY3" fmla="*/ 167675 h 165061"/>
                <a:gd name="connsiteX4" fmla="*/ 83906 w 165061"/>
                <a:gd name="connsiteY4" fmla="*/ 167812 h 165061"/>
                <a:gd name="connsiteX5" fmla="*/ 86657 w 165061"/>
                <a:gd name="connsiteY5" fmla="*/ 167675 h 165061"/>
                <a:gd name="connsiteX6" fmla="*/ 167812 w 165061"/>
                <a:gd name="connsiteY6" fmla="*/ 83906 h 165061"/>
                <a:gd name="connsiteX7" fmla="*/ 83906 w 165061"/>
                <a:gd name="connsiteY7" fmla="*/ 0 h 165061"/>
                <a:gd name="connsiteX8" fmla="*/ 13480 w 165061"/>
                <a:gd name="connsiteY8" fmla="*/ 38377 h 165061"/>
                <a:gd name="connsiteX9" fmla="*/ 10591 w 165061"/>
                <a:gd name="connsiteY9" fmla="*/ 43053 h 165061"/>
                <a:gd name="connsiteX10" fmla="*/ 0 w 165061"/>
                <a:gd name="connsiteY10" fmla="*/ 83906 h 165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061" h="165061">
                  <a:moveTo>
                    <a:pt x="0" y="83906"/>
                  </a:moveTo>
                  <a:cubicBezTo>
                    <a:pt x="0" y="98762"/>
                    <a:pt x="3851" y="112655"/>
                    <a:pt x="10591" y="124759"/>
                  </a:cubicBezTo>
                  <a:cubicBezTo>
                    <a:pt x="11554" y="126410"/>
                    <a:pt x="12517" y="127923"/>
                    <a:pt x="13480" y="129436"/>
                  </a:cubicBezTo>
                  <a:cubicBezTo>
                    <a:pt x="27923" y="151857"/>
                    <a:pt x="52820" y="166850"/>
                    <a:pt x="81155" y="167675"/>
                  </a:cubicBezTo>
                  <a:cubicBezTo>
                    <a:pt x="82118" y="167675"/>
                    <a:pt x="82943" y="167812"/>
                    <a:pt x="83906" y="167812"/>
                  </a:cubicBezTo>
                  <a:cubicBezTo>
                    <a:pt x="84869" y="167812"/>
                    <a:pt x="85694" y="167675"/>
                    <a:pt x="86657" y="167675"/>
                  </a:cubicBezTo>
                  <a:cubicBezTo>
                    <a:pt x="131774" y="166162"/>
                    <a:pt x="167812" y="129298"/>
                    <a:pt x="167812" y="83906"/>
                  </a:cubicBezTo>
                  <a:cubicBezTo>
                    <a:pt x="167812" y="37551"/>
                    <a:pt x="130261" y="0"/>
                    <a:pt x="83906" y="0"/>
                  </a:cubicBezTo>
                  <a:cubicBezTo>
                    <a:pt x="54333" y="0"/>
                    <a:pt x="28336" y="15268"/>
                    <a:pt x="13480" y="38377"/>
                  </a:cubicBezTo>
                  <a:cubicBezTo>
                    <a:pt x="12517" y="39890"/>
                    <a:pt x="11554" y="41540"/>
                    <a:pt x="10591" y="43053"/>
                  </a:cubicBezTo>
                  <a:cubicBezTo>
                    <a:pt x="3851" y="55295"/>
                    <a:pt x="0" y="69188"/>
                    <a:pt x="0" y="83906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4" name="자유형: 도형 1153">
              <a:extLst>
                <a:ext uri="{FF2B5EF4-FFF2-40B4-BE49-F238E27FC236}">
                  <a16:creationId xmlns:a16="http://schemas.microsoft.com/office/drawing/2014/main" xmlns="" id="{7EE51EFE-52EE-48B3-B742-E374463440C3}"/>
                </a:ext>
              </a:extLst>
            </p:cNvPr>
            <p:cNvSpPr/>
            <p:nvPr/>
          </p:nvSpPr>
          <p:spPr>
            <a:xfrm flipH="1">
              <a:off x="9634849" y="3933983"/>
              <a:ext cx="82531" cy="82531"/>
            </a:xfrm>
            <a:custGeom>
              <a:avLst/>
              <a:gdLst>
                <a:gd name="connsiteX0" fmla="*/ 44154 w 82530"/>
                <a:gd name="connsiteY0" fmla="*/ 94085 h 82530"/>
                <a:gd name="connsiteX1" fmla="*/ 46905 w 82530"/>
                <a:gd name="connsiteY1" fmla="*/ 94360 h 82530"/>
                <a:gd name="connsiteX2" fmla="*/ 49656 w 82530"/>
                <a:gd name="connsiteY2" fmla="*/ 94085 h 82530"/>
                <a:gd name="connsiteX3" fmla="*/ 94085 w 82530"/>
                <a:gd name="connsiteY3" fmla="*/ 47180 h 82530"/>
                <a:gd name="connsiteX4" fmla="*/ 88583 w 82530"/>
                <a:gd name="connsiteY4" fmla="*/ 25447 h 82530"/>
                <a:gd name="connsiteX5" fmla="*/ 85970 w 82530"/>
                <a:gd name="connsiteY5" fmla="*/ 20633 h 82530"/>
                <a:gd name="connsiteX6" fmla="*/ 47043 w 82530"/>
                <a:gd name="connsiteY6" fmla="*/ 0 h 82530"/>
                <a:gd name="connsiteX7" fmla="*/ 8115 w 82530"/>
                <a:gd name="connsiteY7" fmla="*/ 20633 h 82530"/>
                <a:gd name="connsiteX8" fmla="*/ 5502 w 82530"/>
                <a:gd name="connsiteY8" fmla="*/ 25447 h 82530"/>
                <a:gd name="connsiteX9" fmla="*/ 0 w 82530"/>
                <a:gd name="connsiteY9" fmla="*/ 47180 h 82530"/>
                <a:gd name="connsiteX10" fmla="*/ 5502 w 82530"/>
                <a:gd name="connsiteY10" fmla="*/ 68913 h 82530"/>
                <a:gd name="connsiteX11" fmla="*/ 8115 w 82530"/>
                <a:gd name="connsiteY11" fmla="*/ 73728 h 82530"/>
                <a:gd name="connsiteX12" fmla="*/ 44154 w 82530"/>
                <a:gd name="connsiteY12" fmla="*/ 9408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4154" y="94085"/>
                  </a:moveTo>
                  <a:cubicBezTo>
                    <a:pt x="45117" y="94085"/>
                    <a:pt x="45942" y="94360"/>
                    <a:pt x="46905" y="94360"/>
                  </a:cubicBezTo>
                  <a:cubicBezTo>
                    <a:pt x="47868" y="94360"/>
                    <a:pt x="48693" y="94085"/>
                    <a:pt x="49656" y="94085"/>
                  </a:cubicBezTo>
                  <a:cubicBezTo>
                    <a:pt x="74415" y="92572"/>
                    <a:pt x="94085" y="72352"/>
                    <a:pt x="94085" y="47180"/>
                  </a:cubicBezTo>
                  <a:cubicBezTo>
                    <a:pt x="94085" y="39340"/>
                    <a:pt x="92022" y="31912"/>
                    <a:pt x="88583" y="25447"/>
                  </a:cubicBezTo>
                  <a:cubicBezTo>
                    <a:pt x="87758" y="23797"/>
                    <a:pt x="86932" y="22146"/>
                    <a:pt x="85970" y="20633"/>
                  </a:cubicBezTo>
                  <a:cubicBezTo>
                    <a:pt x="77441" y="8253"/>
                    <a:pt x="63274" y="0"/>
                    <a:pt x="47043" y="0"/>
                  </a:cubicBezTo>
                  <a:cubicBezTo>
                    <a:pt x="30812" y="0"/>
                    <a:pt x="16644" y="8115"/>
                    <a:pt x="8115" y="20633"/>
                  </a:cubicBezTo>
                  <a:cubicBezTo>
                    <a:pt x="7015" y="22146"/>
                    <a:pt x="6327" y="23797"/>
                    <a:pt x="5502" y="25447"/>
                  </a:cubicBezTo>
                  <a:cubicBezTo>
                    <a:pt x="2063" y="31912"/>
                    <a:pt x="0" y="39340"/>
                    <a:pt x="0" y="47180"/>
                  </a:cubicBezTo>
                  <a:cubicBezTo>
                    <a:pt x="0" y="55021"/>
                    <a:pt x="2063" y="62448"/>
                    <a:pt x="5502" y="68913"/>
                  </a:cubicBezTo>
                  <a:cubicBezTo>
                    <a:pt x="6327" y="70564"/>
                    <a:pt x="7153" y="72214"/>
                    <a:pt x="8115" y="73728"/>
                  </a:cubicBezTo>
                  <a:cubicBezTo>
                    <a:pt x="15956" y="85557"/>
                    <a:pt x="29161" y="93260"/>
                    <a:pt x="44154" y="94085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5" name="자유형: 도형 1154">
              <a:extLst>
                <a:ext uri="{FF2B5EF4-FFF2-40B4-BE49-F238E27FC236}">
                  <a16:creationId xmlns:a16="http://schemas.microsoft.com/office/drawing/2014/main" xmlns="" id="{ACFE2B8C-7BB4-4D7C-AFE3-FC546A28F8FA}"/>
                </a:ext>
              </a:extLst>
            </p:cNvPr>
            <p:cNvSpPr/>
            <p:nvPr/>
          </p:nvSpPr>
          <p:spPr>
            <a:xfrm flipH="1">
              <a:off x="8711055" y="5594778"/>
              <a:ext cx="82531" cy="82531"/>
            </a:xfrm>
            <a:custGeom>
              <a:avLst/>
              <a:gdLst>
                <a:gd name="connsiteX0" fmla="*/ 43879 w 82530"/>
                <a:gd name="connsiteY0" fmla="*/ 0 h 82530"/>
                <a:gd name="connsiteX1" fmla="*/ 7840 w 82530"/>
                <a:gd name="connsiteY1" fmla="*/ 18982 h 82530"/>
                <a:gd name="connsiteX2" fmla="*/ 5089 w 82530"/>
                <a:gd name="connsiteY2" fmla="*/ 23796 h 82530"/>
                <a:gd name="connsiteX3" fmla="*/ 0 w 82530"/>
                <a:gd name="connsiteY3" fmla="*/ 43741 h 82530"/>
                <a:gd name="connsiteX4" fmla="*/ 5089 w 82530"/>
                <a:gd name="connsiteY4" fmla="*/ 63824 h 82530"/>
                <a:gd name="connsiteX5" fmla="*/ 7840 w 82530"/>
                <a:gd name="connsiteY5" fmla="*/ 68638 h 82530"/>
                <a:gd name="connsiteX6" fmla="*/ 41128 w 82530"/>
                <a:gd name="connsiteY6" fmla="*/ 87345 h 82530"/>
                <a:gd name="connsiteX7" fmla="*/ 43879 w 82530"/>
                <a:gd name="connsiteY7" fmla="*/ 87620 h 82530"/>
                <a:gd name="connsiteX8" fmla="*/ 46630 w 82530"/>
                <a:gd name="connsiteY8" fmla="*/ 87345 h 82530"/>
                <a:gd name="connsiteX9" fmla="*/ 79917 w 82530"/>
                <a:gd name="connsiteY9" fmla="*/ 68638 h 82530"/>
                <a:gd name="connsiteX10" fmla="*/ 82668 w 82530"/>
                <a:gd name="connsiteY10" fmla="*/ 63824 h 82530"/>
                <a:gd name="connsiteX11" fmla="*/ 87758 w 82530"/>
                <a:gd name="connsiteY11" fmla="*/ 43741 h 82530"/>
                <a:gd name="connsiteX12" fmla="*/ 82668 w 82530"/>
                <a:gd name="connsiteY12" fmla="*/ 23796 h 82530"/>
                <a:gd name="connsiteX13" fmla="*/ 79917 w 82530"/>
                <a:gd name="connsiteY13" fmla="*/ 18982 h 82530"/>
                <a:gd name="connsiteX14" fmla="*/ 43879 w 82530"/>
                <a:gd name="connsiteY1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2530" h="82530">
                  <a:moveTo>
                    <a:pt x="43879" y="0"/>
                  </a:moveTo>
                  <a:cubicBezTo>
                    <a:pt x="28886" y="0"/>
                    <a:pt x="15818" y="7565"/>
                    <a:pt x="7840" y="18982"/>
                  </a:cubicBezTo>
                  <a:cubicBezTo>
                    <a:pt x="6740" y="20495"/>
                    <a:pt x="5915" y="22146"/>
                    <a:pt x="5089" y="23796"/>
                  </a:cubicBezTo>
                  <a:cubicBezTo>
                    <a:pt x="1926" y="29848"/>
                    <a:pt x="0" y="36589"/>
                    <a:pt x="0" y="43741"/>
                  </a:cubicBezTo>
                  <a:cubicBezTo>
                    <a:pt x="0" y="51031"/>
                    <a:pt x="1926" y="57771"/>
                    <a:pt x="5089" y="63824"/>
                  </a:cubicBezTo>
                  <a:cubicBezTo>
                    <a:pt x="5915" y="65474"/>
                    <a:pt x="6740" y="67125"/>
                    <a:pt x="7840" y="68638"/>
                  </a:cubicBezTo>
                  <a:cubicBezTo>
                    <a:pt x="15268" y="79367"/>
                    <a:pt x="27373" y="86382"/>
                    <a:pt x="41128" y="87345"/>
                  </a:cubicBezTo>
                  <a:cubicBezTo>
                    <a:pt x="42091" y="87345"/>
                    <a:pt x="42916" y="87620"/>
                    <a:pt x="43879" y="87620"/>
                  </a:cubicBezTo>
                  <a:cubicBezTo>
                    <a:pt x="44842" y="87620"/>
                    <a:pt x="45667" y="87345"/>
                    <a:pt x="46630" y="87345"/>
                  </a:cubicBezTo>
                  <a:cubicBezTo>
                    <a:pt x="60385" y="86519"/>
                    <a:pt x="72489" y="79367"/>
                    <a:pt x="79917" y="68638"/>
                  </a:cubicBezTo>
                  <a:cubicBezTo>
                    <a:pt x="81018" y="67125"/>
                    <a:pt x="81843" y="65474"/>
                    <a:pt x="82668" y="63824"/>
                  </a:cubicBezTo>
                  <a:cubicBezTo>
                    <a:pt x="85832" y="57771"/>
                    <a:pt x="87758" y="51031"/>
                    <a:pt x="87758" y="43741"/>
                  </a:cubicBezTo>
                  <a:cubicBezTo>
                    <a:pt x="87758" y="36451"/>
                    <a:pt x="85832" y="29711"/>
                    <a:pt x="82668" y="23796"/>
                  </a:cubicBezTo>
                  <a:cubicBezTo>
                    <a:pt x="81843" y="22146"/>
                    <a:pt x="81018" y="20495"/>
                    <a:pt x="79917" y="18982"/>
                  </a:cubicBezTo>
                  <a:cubicBezTo>
                    <a:pt x="71939" y="7427"/>
                    <a:pt x="58734" y="0"/>
                    <a:pt x="43879" y="0"/>
                  </a:cubicBezTo>
                  <a:close/>
                </a:path>
              </a:pathLst>
            </a:custGeom>
            <a:solidFill>
              <a:srgbClr val="078DDF"/>
            </a:solidFill>
            <a:ln w="137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1156" name="Freeform 511">
            <a:extLst>
              <a:ext uri="{FF2B5EF4-FFF2-40B4-BE49-F238E27FC236}">
                <a16:creationId xmlns:a16="http://schemas.microsoft.com/office/drawing/2014/main" xmlns="" id="{71BEAD6C-466A-41C5-8289-AF4046AECA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799875" y="5355714"/>
            <a:ext cx="349121" cy="288229"/>
          </a:xfrm>
          <a:custGeom>
            <a:avLst/>
            <a:gdLst>
              <a:gd name="T0" fmla="*/ 14 w 345"/>
              <a:gd name="T1" fmla="*/ 0 h 286"/>
              <a:gd name="T2" fmla="*/ 332 w 345"/>
              <a:gd name="T3" fmla="*/ 0 h 286"/>
              <a:gd name="T4" fmla="*/ 342 w 345"/>
              <a:gd name="T5" fmla="*/ 3 h 286"/>
              <a:gd name="T6" fmla="*/ 345 w 345"/>
              <a:gd name="T7" fmla="*/ 13 h 286"/>
              <a:gd name="T8" fmla="*/ 345 w 345"/>
              <a:gd name="T9" fmla="*/ 242 h 286"/>
              <a:gd name="T10" fmla="*/ 344 w 345"/>
              <a:gd name="T11" fmla="*/ 247 h 286"/>
              <a:gd name="T12" fmla="*/ 338 w 345"/>
              <a:gd name="T13" fmla="*/ 254 h 286"/>
              <a:gd name="T14" fmla="*/ 332 w 345"/>
              <a:gd name="T15" fmla="*/ 255 h 286"/>
              <a:gd name="T16" fmla="*/ 186 w 345"/>
              <a:gd name="T17" fmla="*/ 270 h 286"/>
              <a:gd name="T18" fmla="*/ 260 w 345"/>
              <a:gd name="T19" fmla="*/ 271 h 286"/>
              <a:gd name="T20" fmla="*/ 263 w 345"/>
              <a:gd name="T21" fmla="*/ 271 h 286"/>
              <a:gd name="T22" fmla="*/ 267 w 345"/>
              <a:gd name="T23" fmla="*/ 276 h 286"/>
              <a:gd name="T24" fmla="*/ 268 w 345"/>
              <a:gd name="T25" fmla="*/ 279 h 286"/>
              <a:gd name="T26" fmla="*/ 266 w 345"/>
              <a:gd name="T27" fmla="*/ 284 h 286"/>
              <a:gd name="T28" fmla="*/ 260 w 345"/>
              <a:gd name="T29" fmla="*/ 286 h 286"/>
              <a:gd name="T30" fmla="*/ 86 w 345"/>
              <a:gd name="T31" fmla="*/ 286 h 286"/>
              <a:gd name="T32" fmla="*/ 80 w 345"/>
              <a:gd name="T33" fmla="*/ 284 h 286"/>
              <a:gd name="T34" fmla="*/ 78 w 345"/>
              <a:gd name="T35" fmla="*/ 279 h 286"/>
              <a:gd name="T36" fmla="*/ 78 w 345"/>
              <a:gd name="T37" fmla="*/ 276 h 286"/>
              <a:gd name="T38" fmla="*/ 82 w 345"/>
              <a:gd name="T39" fmla="*/ 271 h 286"/>
              <a:gd name="T40" fmla="*/ 160 w 345"/>
              <a:gd name="T41" fmla="*/ 271 h 286"/>
              <a:gd name="T42" fmla="*/ 160 w 345"/>
              <a:gd name="T43" fmla="*/ 255 h 286"/>
              <a:gd name="T44" fmla="*/ 13 w 345"/>
              <a:gd name="T45" fmla="*/ 255 h 286"/>
              <a:gd name="T46" fmla="*/ 4 w 345"/>
              <a:gd name="T47" fmla="*/ 252 h 286"/>
              <a:gd name="T48" fmla="*/ 0 w 345"/>
              <a:gd name="T49" fmla="*/ 242 h 286"/>
              <a:gd name="T50" fmla="*/ 0 w 345"/>
              <a:gd name="T51" fmla="*/ 13 h 286"/>
              <a:gd name="T52" fmla="*/ 1 w 345"/>
              <a:gd name="T53" fmla="*/ 7 h 286"/>
              <a:gd name="T54" fmla="*/ 8 w 345"/>
              <a:gd name="T55" fmla="*/ 1 h 286"/>
              <a:gd name="T56" fmla="*/ 13 w 345"/>
              <a:gd name="T57" fmla="*/ 0 h 286"/>
              <a:gd name="T58" fmla="*/ 295 w 345"/>
              <a:gd name="T59" fmla="*/ 191 h 286"/>
              <a:gd name="T60" fmla="*/ 286 w 345"/>
              <a:gd name="T61" fmla="*/ 195 h 286"/>
              <a:gd name="T62" fmla="*/ 282 w 345"/>
              <a:gd name="T63" fmla="*/ 205 h 286"/>
              <a:gd name="T64" fmla="*/ 283 w 345"/>
              <a:gd name="T65" fmla="*/ 209 h 286"/>
              <a:gd name="T66" fmla="*/ 290 w 345"/>
              <a:gd name="T67" fmla="*/ 217 h 286"/>
              <a:gd name="T68" fmla="*/ 295 w 345"/>
              <a:gd name="T69" fmla="*/ 218 h 286"/>
              <a:gd name="T70" fmla="*/ 304 w 345"/>
              <a:gd name="T71" fmla="*/ 214 h 286"/>
              <a:gd name="T72" fmla="*/ 308 w 345"/>
              <a:gd name="T73" fmla="*/ 205 h 286"/>
              <a:gd name="T74" fmla="*/ 307 w 345"/>
              <a:gd name="T75" fmla="*/ 200 h 286"/>
              <a:gd name="T76" fmla="*/ 301 w 345"/>
              <a:gd name="T77" fmla="*/ 192 h 286"/>
              <a:gd name="T78" fmla="*/ 295 w 345"/>
              <a:gd name="T79" fmla="*/ 191 h 286"/>
              <a:gd name="T80" fmla="*/ 27 w 345"/>
              <a:gd name="T81" fmla="*/ 26 h 286"/>
              <a:gd name="T82" fmla="*/ 27 w 345"/>
              <a:gd name="T83" fmla="*/ 229 h 286"/>
              <a:gd name="T84" fmla="*/ 319 w 345"/>
              <a:gd name="T85" fmla="*/ 229 h 286"/>
              <a:gd name="T86" fmla="*/ 319 w 345"/>
              <a:gd name="T87" fmla="*/ 2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5" h="286">
                <a:moveTo>
                  <a:pt x="13" y="0"/>
                </a:moveTo>
                <a:lnTo>
                  <a:pt x="14" y="0"/>
                </a:lnTo>
                <a:lnTo>
                  <a:pt x="332" y="0"/>
                </a:lnTo>
                <a:lnTo>
                  <a:pt x="332" y="0"/>
                </a:lnTo>
                <a:lnTo>
                  <a:pt x="338" y="1"/>
                </a:lnTo>
                <a:lnTo>
                  <a:pt x="342" y="3"/>
                </a:lnTo>
                <a:lnTo>
                  <a:pt x="344" y="7"/>
                </a:lnTo>
                <a:lnTo>
                  <a:pt x="345" y="13"/>
                </a:lnTo>
                <a:lnTo>
                  <a:pt x="345" y="13"/>
                </a:lnTo>
                <a:lnTo>
                  <a:pt x="345" y="242"/>
                </a:lnTo>
                <a:lnTo>
                  <a:pt x="345" y="242"/>
                </a:lnTo>
                <a:lnTo>
                  <a:pt x="344" y="247"/>
                </a:lnTo>
                <a:lnTo>
                  <a:pt x="342" y="252"/>
                </a:lnTo>
                <a:lnTo>
                  <a:pt x="338" y="254"/>
                </a:lnTo>
                <a:lnTo>
                  <a:pt x="332" y="255"/>
                </a:lnTo>
                <a:lnTo>
                  <a:pt x="332" y="255"/>
                </a:lnTo>
                <a:lnTo>
                  <a:pt x="186" y="255"/>
                </a:lnTo>
                <a:lnTo>
                  <a:pt x="186" y="270"/>
                </a:lnTo>
                <a:lnTo>
                  <a:pt x="186" y="271"/>
                </a:lnTo>
                <a:lnTo>
                  <a:pt x="260" y="271"/>
                </a:lnTo>
                <a:lnTo>
                  <a:pt x="260" y="271"/>
                </a:lnTo>
                <a:lnTo>
                  <a:pt x="263" y="271"/>
                </a:lnTo>
                <a:lnTo>
                  <a:pt x="266" y="273"/>
                </a:lnTo>
                <a:lnTo>
                  <a:pt x="267" y="276"/>
                </a:lnTo>
                <a:lnTo>
                  <a:pt x="268" y="279"/>
                </a:lnTo>
                <a:lnTo>
                  <a:pt x="268" y="279"/>
                </a:lnTo>
                <a:lnTo>
                  <a:pt x="267" y="282"/>
                </a:lnTo>
                <a:lnTo>
                  <a:pt x="266" y="284"/>
                </a:lnTo>
                <a:lnTo>
                  <a:pt x="263" y="286"/>
                </a:lnTo>
                <a:lnTo>
                  <a:pt x="260" y="286"/>
                </a:lnTo>
                <a:lnTo>
                  <a:pt x="86" y="286"/>
                </a:lnTo>
                <a:lnTo>
                  <a:pt x="86" y="286"/>
                </a:lnTo>
                <a:lnTo>
                  <a:pt x="82" y="286"/>
                </a:lnTo>
                <a:lnTo>
                  <a:pt x="80" y="284"/>
                </a:lnTo>
                <a:lnTo>
                  <a:pt x="78" y="282"/>
                </a:lnTo>
                <a:lnTo>
                  <a:pt x="78" y="279"/>
                </a:lnTo>
                <a:lnTo>
                  <a:pt x="78" y="279"/>
                </a:lnTo>
                <a:lnTo>
                  <a:pt x="78" y="276"/>
                </a:lnTo>
                <a:lnTo>
                  <a:pt x="80" y="273"/>
                </a:lnTo>
                <a:lnTo>
                  <a:pt x="82" y="271"/>
                </a:lnTo>
                <a:lnTo>
                  <a:pt x="86" y="271"/>
                </a:lnTo>
                <a:lnTo>
                  <a:pt x="160" y="271"/>
                </a:lnTo>
                <a:lnTo>
                  <a:pt x="160" y="270"/>
                </a:lnTo>
                <a:lnTo>
                  <a:pt x="160" y="255"/>
                </a:lnTo>
                <a:lnTo>
                  <a:pt x="13" y="255"/>
                </a:lnTo>
                <a:lnTo>
                  <a:pt x="13" y="255"/>
                </a:lnTo>
                <a:lnTo>
                  <a:pt x="8" y="254"/>
                </a:lnTo>
                <a:lnTo>
                  <a:pt x="4" y="252"/>
                </a:lnTo>
                <a:lnTo>
                  <a:pt x="1" y="247"/>
                </a:lnTo>
                <a:lnTo>
                  <a:pt x="0" y="242"/>
                </a:lnTo>
                <a:lnTo>
                  <a:pt x="0" y="242"/>
                </a:lnTo>
                <a:lnTo>
                  <a:pt x="0" y="13"/>
                </a:lnTo>
                <a:lnTo>
                  <a:pt x="0" y="13"/>
                </a:lnTo>
                <a:lnTo>
                  <a:pt x="1" y="7"/>
                </a:lnTo>
                <a:lnTo>
                  <a:pt x="4" y="3"/>
                </a:lnTo>
                <a:lnTo>
                  <a:pt x="8" y="1"/>
                </a:lnTo>
                <a:lnTo>
                  <a:pt x="13" y="0"/>
                </a:lnTo>
                <a:lnTo>
                  <a:pt x="13" y="0"/>
                </a:lnTo>
                <a:close/>
                <a:moveTo>
                  <a:pt x="295" y="191"/>
                </a:moveTo>
                <a:lnTo>
                  <a:pt x="295" y="191"/>
                </a:lnTo>
                <a:lnTo>
                  <a:pt x="290" y="192"/>
                </a:lnTo>
                <a:lnTo>
                  <a:pt x="286" y="195"/>
                </a:lnTo>
                <a:lnTo>
                  <a:pt x="283" y="200"/>
                </a:lnTo>
                <a:lnTo>
                  <a:pt x="282" y="205"/>
                </a:lnTo>
                <a:lnTo>
                  <a:pt x="282" y="205"/>
                </a:lnTo>
                <a:lnTo>
                  <a:pt x="283" y="209"/>
                </a:lnTo>
                <a:lnTo>
                  <a:pt x="286" y="214"/>
                </a:lnTo>
                <a:lnTo>
                  <a:pt x="290" y="217"/>
                </a:lnTo>
                <a:lnTo>
                  <a:pt x="295" y="218"/>
                </a:lnTo>
                <a:lnTo>
                  <a:pt x="295" y="218"/>
                </a:lnTo>
                <a:lnTo>
                  <a:pt x="301" y="217"/>
                </a:lnTo>
                <a:lnTo>
                  <a:pt x="304" y="214"/>
                </a:lnTo>
                <a:lnTo>
                  <a:pt x="307" y="209"/>
                </a:lnTo>
                <a:lnTo>
                  <a:pt x="308" y="205"/>
                </a:lnTo>
                <a:lnTo>
                  <a:pt x="308" y="205"/>
                </a:lnTo>
                <a:lnTo>
                  <a:pt x="307" y="200"/>
                </a:lnTo>
                <a:lnTo>
                  <a:pt x="304" y="195"/>
                </a:lnTo>
                <a:lnTo>
                  <a:pt x="301" y="192"/>
                </a:lnTo>
                <a:lnTo>
                  <a:pt x="295" y="191"/>
                </a:lnTo>
                <a:lnTo>
                  <a:pt x="295" y="191"/>
                </a:lnTo>
                <a:close/>
                <a:moveTo>
                  <a:pt x="319" y="26"/>
                </a:moveTo>
                <a:lnTo>
                  <a:pt x="27" y="26"/>
                </a:lnTo>
                <a:lnTo>
                  <a:pt x="27" y="26"/>
                </a:lnTo>
                <a:lnTo>
                  <a:pt x="27" y="229"/>
                </a:lnTo>
                <a:lnTo>
                  <a:pt x="27" y="229"/>
                </a:lnTo>
                <a:lnTo>
                  <a:pt x="319" y="229"/>
                </a:lnTo>
                <a:lnTo>
                  <a:pt x="319" y="229"/>
                </a:lnTo>
                <a:lnTo>
                  <a:pt x="319" y="26"/>
                </a:lnTo>
                <a:lnTo>
                  <a:pt x="319" y="26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7" name="Freeform 551">
            <a:extLst>
              <a:ext uri="{FF2B5EF4-FFF2-40B4-BE49-F238E27FC236}">
                <a16:creationId xmlns:a16="http://schemas.microsoft.com/office/drawing/2014/main" xmlns="" id="{F77BF5E0-601E-4A5F-B216-4B8EEFE8C47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917231" y="235577"/>
            <a:ext cx="369420" cy="377539"/>
          </a:xfrm>
          <a:custGeom>
            <a:avLst/>
            <a:gdLst>
              <a:gd name="T0" fmla="*/ 72 w 364"/>
              <a:gd name="T1" fmla="*/ 200 h 370"/>
              <a:gd name="T2" fmla="*/ 78 w 364"/>
              <a:gd name="T3" fmla="*/ 202 h 370"/>
              <a:gd name="T4" fmla="*/ 80 w 364"/>
              <a:gd name="T5" fmla="*/ 208 h 370"/>
              <a:gd name="T6" fmla="*/ 80 w 364"/>
              <a:gd name="T7" fmla="*/ 365 h 370"/>
              <a:gd name="T8" fmla="*/ 72 w 364"/>
              <a:gd name="T9" fmla="*/ 370 h 370"/>
              <a:gd name="T10" fmla="*/ 9 w 364"/>
              <a:gd name="T11" fmla="*/ 370 h 370"/>
              <a:gd name="T12" fmla="*/ 0 w 364"/>
              <a:gd name="T13" fmla="*/ 365 h 370"/>
              <a:gd name="T14" fmla="*/ 0 w 364"/>
              <a:gd name="T15" fmla="*/ 208 h 370"/>
              <a:gd name="T16" fmla="*/ 2 w 364"/>
              <a:gd name="T17" fmla="*/ 202 h 370"/>
              <a:gd name="T18" fmla="*/ 9 w 364"/>
              <a:gd name="T19" fmla="*/ 200 h 370"/>
              <a:gd name="T20" fmla="*/ 17 w 364"/>
              <a:gd name="T21" fmla="*/ 353 h 370"/>
              <a:gd name="T22" fmla="*/ 63 w 364"/>
              <a:gd name="T23" fmla="*/ 217 h 370"/>
              <a:gd name="T24" fmla="*/ 166 w 364"/>
              <a:gd name="T25" fmla="*/ 72 h 370"/>
              <a:gd name="T26" fmla="*/ 173 w 364"/>
              <a:gd name="T27" fmla="*/ 74 h 370"/>
              <a:gd name="T28" fmla="*/ 175 w 364"/>
              <a:gd name="T29" fmla="*/ 80 h 370"/>
              <a:gd name="T30" fmla="*/ 175 w 364"/>
              <a:gd name="T31" fmla="*/ 365 h 370"/>
              <a:gd name="T32" fmla="*/ 166 w 364"/>
              <a:gd name="T33" fmla="*/ 370 h 370"/>
              <a:gd name="T34" fmla="*/ 103 w 364"/>
              <a:gd name="T35" fmla="*/ 370 h 370"/>
              <a:gd name="T36" fmla="*/ 94 w 364"/>
              <a:gd name="T37" fmla="*/ 365 h 370"/>
              <a:gd name="T38" fmla="*/ 94 w 364"/>
              <a:gd name="T39" fmla="*/ 80 h 370"/>
              <a:gd name="T40" fmla="*/ 97 w 364"/>
              <a:gd name="T41" fmla="*/ 74 h 370"/>
              <a:gd name="T42" fmla="*/ 103 w 364"/>
              <a:gd name="T43" fmla="*/ 72 h 370"/>
              <a:gd name="T44" fmla="*/ 112 w 364"/>
              <a:gd name="T45" fmla="*/ 353 h 370"/>
              <a:gd name="T46" fmla="*/ 158 w 364"/>
              <a:gd name="T47" fmla="*/ 89 h 370"/>
              <a:gd name="T48" fmla="*/ 261 w 364"/>
              <a:gd name="T49" fmla="*/ 139 h 370"/>
              <a:gd name="T50" fmla="*/ 267 w 364"/>
              <a:gd name="T51" fmla="*/ 141 h 370"/>
              <a:gd name="T52" fmla="*/ 269 w 364"/>
              <a:gd name="T53" fmla="*/ 148 h 370"/>
              <a:gd name="T54" fmla="*/ 269 w 364"/>
              <a:gd name="T55" fmla="*/ 365 h 370"/>
              <a:gd name="T56" fmla="*/ 261 w 364"/>
              <a:gd name="T57" fmla="*/ 370 h 370"/>
              <a:gd name="T58" fmla="*/ 198 w 364"/>
              <a:gd name="T59" fmla="*/ 370 h 370"/>
              <a:gd name="T60" fmla="*/ 189 w 364"/>
              <a:gd name="T61" fmla="*/ 365 h 370"/>
              <a:gd name="T62" fmla="*/ 188 w 364"/>
              <a:gd name="T63" fmla="*/ 148 h 370"/>
              <a:gd name="T64" fmla="*/ 191 w 364"/>
              <a:gd name="T65" fmla="*/ 141 h 370"/>
              <a:gd name="T66" fmla="*/ 198 w 364"/>
              <a:gd name="T67" fmla="*/ 139 h 370"/>
              <a:gd name="T68" fmla="*/ 206 w 364"/>
              <a:gd name="T69" fmla="*/ 353 h 370"/>
              <a:gd name="T70" fmla="*/ 252 w 364"/>
              <a:gd name="T71" fmla="*/ 156 h 370"/>
              <a:gd name="T72" fmla="*/ 355 w 364"/>
              <a:gd name="T73" fmla="*/ 0 h 370"/>
              <a:gd name="T74" fmla="*/ 362 w 364"/>
              <a:gd name="T75" fmla="*/ 3 h 370"/>
              <a:gd name="T76" fmla="*/ 364 w 364"/>
              <a:gd name="T77" fmla="*/ 8 h 370"/>
              <a:gd name="T78" fmla="*/ 364 w 364"/>
              <a:gd name="T79" fmla="*/ 365 h 370"/>
              <a:gd name="T80" fmla="*/ 355 w 364"/>
              <a:gd name="T81" fmla="*/ 370 h 370"/>
              <a:gd name="T82" fmla="*/ 292 w 364"/>
              <a:gd name="T83" fmla="*/ 370 h 370"/>
              <a:gd name="T84" fmla="*/ 284 w 364"/>
              <a:gd name="T85" fmla="*/ 365 h 370"/>
              <a:gd name="T86" fmla="*/ 283 w 364"/>
              <a:gd name="T87" fmla="*/ 8 h 370"/>
              <a:gd name="T88" fmla="*/ 286 w 364"/>
              <a:gd name="T89" fmla="*/ 3 h 370"/>
              <a:gd name="T90" fmla="*/ 292 w 364"/>
              <a:gd name="T91" fmla="*/ 0 h 370"/>
              <a:gd name="T92" fmla="*/ 301 w 364"/>
              <a:gd name="T93" fmla="*/ 353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4" h="370">
                <a:moveTo>
                  <a:pt x="9" y="200"/>
                </a:moveTo>
                <a:lnTo>
                  <a:pt x="9" y="200"/>
                </a:lnTo>
                <a:lnTo>
                  <a:pt x="72" y="200"/>
                </a:lnTo>
                <a:lnTo>
                  <a:pt x="72" y="200"/>
                </a:lnTo>
                <a:lnTo>
                  <a:pt x="76" y="200"/>
                </a:lnTo>
                <a:lnTo>
                  <a:pt x="78" y="202"/>
                </a:lnTo>
                <a:lnTo>
                  <a:pt x="80" y="205"/>
                </a:lnTo>
                <a:lnTo>
                  <a:pt x="80" y="208"/>
                </a:lnTo>
                <a:lnTo>
                  <a:pt x="80" y="208"/>
                </a:lnTo>
                <a:lnTo>
                  <a:pt x="80" y="362"/>
                </a:lnTo>
                <a:lnTo>
                  <a:pt x="80" y="362"/>
                </a:lnTo>
                <a:lnTo>
                  <a:pt x="80" y="365"/>
                </a:lnTo>
                <a:lnTo>
                  <a:pt x="78" y="368"/>
                </a:lnTo>
                <a:lnTo>
                  <a:pt x="76" y="369"/>
                </a:lnTo>
                <a:lnTo>
                  <a:pt x="72" y="370"/>
                </a:lnTo>
                <a:lnTo>
                  <a:pt x="72" y="370"/>
                </a:lnTo>
                <a:lnTo>
                  <a:pt x="9" y="370"/>
                </a:lnTo>
                <a:lnTo>
                  <a:pt x="9" y="370"/>
                </a:lnTo>
                <a:lnTo>
                  <a:pt x="5" y="369"/>
                </a:lnTo>
                <a:lnTo>
                  <a:pt x="2" y="368"/>
                </a:lnTo>
                <a:lnTo>
                  <a:pt x="0" y="365"/>
                </a:lnTo>
                <a:lnTo>
                  <a:pt x="0" y="362"/>
                </a:lnTo>
                <a:lnTo>
                  <a:pt x="0" y="362"/>
                </a:lnTo>
                <a:lnTo>
                  <a:pt x="0" y="208"/>
                </a:lnTo>
                <a:lnTo>
                  <a:pt x="0" y="208"/>
                </a:lnTo>
                <a:lnTo>
                  <a:pt x="0" y="205"/>
                </a:lnTo>
                <a:lnTo>
                  <a:pt x="2" y="202"/>
                </a:lnTo>
                <a:lnTo>
                  <a:pt x="5" y="200"/>
                </a:lnTo>
                <a:lnTo>
                  <a:pt x="9" y="200"/>
                </a:lnTo>
                <a:lnTo>
                  <a:pt x="9" y="200"/>
                </a:lnTo>
                <a:close/>
                <a:moveTo>
                  <a:pt x="63" y="217"/>
                </a:moveTo>
                <a:lnTo>
                  <a:pt x="17" y="217"/>
                </a:lnTo>
                <a:lnTo>
                  <a:pt x="17" y="353"/>
                </a:lnTo>
                <a:lnTo>
                  <a:pt x="63" y="353"/>
                </a:lnTo>
                <a:lnTo>
                  <a:pt x="63" y="217"/>
                </a:lnTo>
                <a:lnTo>
                  <a:pt x="63" y="217"/>
                </a:lnTo>
                <a:close/>
                <a:moveTo>
                  <a:pt x="103" y="72"/>
                </a:moveTo>
                <a:lnTo>
                  <a:pt x="103" y="72"/>
                </a:lnTo>
                <a:lnTo>
                  <a:pt x="166" y="72"/>
                </a:lnTo>
                <a:lnTo>
                  <a:pt x="166" y="72"/>
                </a:lnTo>
                <a:lnTo>
                  <a:pt x="169" y="72"/>
                </a:lnTo>
                <a:lnTo>
                  <a:pt x="173" y="74"/>
                </a:lnTo>
                <a:lnTo>
                  <a:pt x="175" y="77"/>
                </a:lnTo>
                <a:lnTo>
                  <a:pt x="175" y="80"/>
                </a:lnTo>
                <a:lnTo>
                  <a:pt x="175" y="80"/>
                </a:lnTo>
                <a:lnTo>
                  <a:pt x="175" y="362"/>
                </a:lnTo>
                <a:lnTo>
                  <a:pt x="175" y="362"/>
                </a:lnTo>
                <a:lnTo>
                  <a:pt x="175" y="365"/>
                </a:lnTo>
                <a:lnTo>
                  <a:pt x="173" y="368"/>
                </a:lnTo>
                <a:lnTo>
                  <a:pt x="169" y="369"/>
                </a:lnTo>
                <a:lnTo>
                  <a:pt x="166" y="370"/>
                </a:lnTo>
                <a:lnTo>
                  <a:pt x="166" y="370"/>
                </a:lnTo>
                <a:lnTo>
                  <a:pt x="103" y="370"/>
                </a:lnTo>
                <a:lnTo>
                  <a:pt x="103" y="370"/>
                </a:lnTo>
                <a:lnTo>
                  <a:pt x="100" y="369"/>
                </a:lnTo>
                <a:lnTo>
                  <a:pt x="97" y="368"/>
                </a:lnTo>
                <a:lnTo>
                  <a:pt x="94" y="365"/>
                </a:lnTo>
                <a:lnTo>
                  <a:pt x="94" y="362"/>
                </a:lnTo>
                <a:lnTo>
                  <a:pt x="94" y="362"/>
                </a:lnTo>
                <a:lnTo>
                  <a:pt x="94" y="80"/>
                </a:lnTo>
                <a:lnTo>
                  <a:pt x="94" y="80"/>
                </a:lnTo>
                <a:lnTo>
                  <a:pt x="94" y="77"/>
                </a:lnTo>
                <a:lnTo>
                  <a:pt x="97" y="74"/>
                </a:lnTo>
                <a:lnTo>
                  <a:pt x="100" y="72"/>
                </a:lnTo>
                <a:lnTo>
                  <a:pt x="103" y="72"/>
                </a:lnTo>
                <a:lnTo>
                  <a:pt x="103" y="72"/>
                </a:lnTo>
                <a:close/>
                <a:moveTo>
                  <a:pt x="158" y="89"/>
                </a:moveTo>
                <a:lnTo>
                  <a:pt x="112" y="89"/>
                </a:lnTo>
                <a:lnTo>
                  <a:pt x="112" y="353"/>
                </a:lnTo>
                <a:lnTo>
                  <a:pt x="158" y="353"/>
                </a:lnTo>
                <a:lnTo>
                  <a:pt x="158" y="89"/>
                </a:lnTo>
                <a:lnTo>
                  <a:pt x="158" y="89"/>
                </a:lnTo>
                <a:close/>
                <a:moveTo>
                  <a:pt x="198" y="139"/>
                </a:moveTo>
                <a:lnTo>
                  <a:pt x="198" y="139"/>
                </a:lnTo>
                <a:lnTo>
                  <a:pt x="261" y="139"/>
                </a:lnTo>
                <a:lnTo>
                  <a:pt x="261" y="139"/>
                </a:lnTo>
                <a:lnTo>
                  <a:pt x="264" y="140"/>
                </a:lnTo>
                <a:lnTo>
                  <a:pt x="267" y="141"/>
                </a:lnTo>
                <a:lnTo>
                  <a:pt x="269" y="144"/>
                </a:lnTo>
                <a:lnTo>
                  <a:pt x="269" y="148"/>
                </a:lnTo>
                <a:lnTo>
                  <a:pt x="269" y="148"/>
                </a:lnTo>
                <a:lnTo>
                  <a:pt x="269" y="362"/>
                </a:lnTo>
                <a:lnTo>
                  <a:pt x="269" y="362"/>
                </a:lnTo>
                <a:lnTo>
                  <a:pt x="269" y="365"/>
                </a:lnTo>
                <a:lnTo>
                  <a:pt x="267" y="368"/>
                </a:lnTo>
                <a:lnTo>
                  <a:pt x="264" y="369"/>
                </a:lnTo>
                <a:lnTo>
                  <a:pt x="261" y="370"/>
                </a:lnTo>
                <a:lnTo>
                  <a:pt x="261" y="370"/>
                </a:lnTo>
                <a:lnTo>
                  <a:pt x="198" y="370"/>
                </a:lnTo>
                <a:lnTo>
                  <a:pt x="198" y="370"/>
                </a:lnTo>
                <a:lnTo>
                  <a:pt x="193" y="369"/>
                </a:lnTo>
                <a:lnTo>
                  <a:pt x="191" y="368"/>
                </a:lnTo>
                <a:lnTo>
                  <a:pt x="189" y="365"/>
                </a:lnTo>
                <a:lnTo>
                  <a:pt x="188" y="362"/>
                </a:lnTo>
                <a:lnTo>
                  <a:pt x="188" y="362"/>
                </a:lnTo>
                <a:lnTo>
                  <a:pt x="188" y="148"/>
                </a:lnTo>
                <a:lnTo>
                  <a:pt x="188" y="148"/>
                </a:lnTo>
                <a:lnTo>
                  <a:pt x="189" y="144"/>
                </a:lnTo>
                <a:lnTo>
                  <a:pt x="191" y="141"/>
                </a:lnTo>
                <a:lnTo>
                  <a:pt x="193" y="140"/>
                </a:lnTo>
                <a:lnTo>
                  <a:pt x="198" y="139"/>
                </a:lnTo>
                <a:lnTo>
                  <a:pt x="198" y="139"/>
                </a:lnTo>
                <a:close/>
                <a:moveTo>
                  <a:pt x="252" y="156"/>
                </a:moveTo>
                <a:lnTo>
                  <a:pt x="206" y="156"/>
                </a:lnTo>
                <a:lnTo>
                  <a:pt x="206" y="353"/>
                </a:lnTo>
                <a:lnTo>
                  <a:pt x="252" y="353"/>
                </a:lnTo>
                <a:lnTo>
                  <a:pt x="252" y="156"/>
                </a:lnTo>
                <a:lnTo>
                  <a:pt x="252" y="156"/>
                </a:lnTo>
                <a:close/>
                <a:moveTo>
                  <a:pt x="292" y="0"/>
                </a:moveTo>
                <a:lnTo>
                  <a:pt x="292" y="0"/>
                </a:lnTo>
                <a:lnTo>
                  <a:pt x="355" y="0"/>
                </a:lnTo>
                <a:lnTo>
                  <a:pt x="355" y="0"/>
                </a:lnTo>
                <a:lnTo>
                  <a:pt x="359" y="1"/>
                </a:lnTo>
                <a:lnTo>
                  <a:pt x="362" y="3"/>
                </a:lnTo>
                <a:lnTo>
                  <a:pt x="364" y="5"/>
                </a:lnTo>
                <a:lnTo>
                  <a:pt x="364" y="8"/>
                </a:lnTo>
                <a:lnTo>
                  <a:pt x="364" y="8"/>
                </a:lnTo>
                <a:lnTo>
                  <a:pt x="364" y="362"/>
                </a:lnTo>
                <a:lnTo>
                  <a:pt x="364" y="362"/>
                </a:lnTo>
                <a:lnTo>
                  <a:pt x="364" y="365"/>
                </a:lnTo>
                <a:lnTo>
                  <a:pt x="362" y="368"/>
                </a:lnTo>
                <a:lnTo>
                  <a:pt x="359" y="369"/>
                </a:lnTo>
                <a:lnTo>
                  <a:pt x="355" y="370"/>
                </a:lnTo>
                <a:lnTo>
                  <a:pt x="355" y="370"/>
                </a:lnTo>
                <a:lnTo>
                  <a:pt x="292" y="370"/>
                </a:lnTo>
                <a:lnTo>
                  <a:pt x="292" y="370"/>
                </a:lnTo>
                <a:lnTo>
                  <a:pt x="288" y="369"/>
                </a:lnTo>
                <a:lnTo>
                  <a:pt x="286" y="368"/>
                </a:lnTo>
                <a:lnTo>
                  <a:pt x="284" y="365"/>
                </a:lnTo>
                <a:lnTo>
                  <a:pt x="283" y="362"/>
                </a:lnTo>
                <a:lnTo>
                  <a:pt x="283" y="362"/>
                </a:lnTo>
                <a:lnTo>
                  <a:pt x="283" y="8"/>
                </a:lnTo>
                <a:lnTo>
                  <a:pt x="283" y="8"/>
                </a:lnTo>
                <a:lnTo>
                  <a:pt x="284" y="5"/>
                </a:lnTo>
                <a:lnTo>
                  <a:pt x="286" y="3"/>
                </a:lnTo>
                <a:lnTo>
                  <a:pt x="288" y="1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347" y="17"/>
                </a:moveTo>
                <a:lnTo>
                  <a:pt x="301" y="17"/>
                </a:lnTo>
                <a:lnTo>
                  <a:pt x="301" y="353"/>
                </a:lnTo>
                <a:lnTo>
                  <a:pt x="347" y="353"/>
                </a:lnTo>
                <a:lnTo>
                  <a:pt x="347" y="17"/>
                </a:lnTo>
                <a:close/>
              </a:path>
            </a:pathLst>
          </a:custGeom>
          <a:solidFill>
            <a:srgbClr val="F2F2F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8" name="Freeform 220">
            <a:extLst>
              <a:ext uri="{FF2B5EF4-FFF2-40B4-BE49-F238E27FC236}">
                <a16:creationId xmlns:a16="http://schemas.microsoft.com/office/drawing/2014/main" xmlns="" id="{05B705D1-61F8-44E8-9025-083DC1E7DEF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1272583" y="1053499"/>
            <a:ext cx="384496" cy="335318"/>
          </a:xfrm>
          <a:custGeom>
            <a:avLst/>
            <a:gdLst>
              <a:gd name="T0" fmla="*/ 16 w 346"/>
              <a:gd name="T1" fmla="*/ 4 h 300"/>
              <a:gd name="T2" fmla="*/ 5 w 346"/>
              <a:gd name="T3" fmla="*/ 0 h 300"/>
              <a:gd name="T4" fmla="*/ 0 w 346"/>
              <a:gd name="T5" fmla="*/ 292 h 300"/>
              <a:gd name="T6" fmla="*/ 8 w 346"/>
              <a:gd name="T7" fmla="*/ 300 h 300"/>
              <a:gd name="T8" fmla="*/ 345 w 346"/>
              <a:gd name="T9" fmla="*/ 296 h 300"/>
              <a:gd name="T10" fmla="*/ 341 w 346"/>
              <a:gd name="T11" fmla="*/ 285 h 300"/>
              <a:gd name="T12" fmla="*/ 45 w 346"/>
              <a:gd name="T13" fmla="*/ 228 h 300"/>
              <a:gd name="T14" fmla="*/ 69 w 346"/>
              <a:gd name="T15" fmla="*/ 231 h 300"/>
              <a:gd name="T16" fmla="*/ 85 w 346"/>
              <a:gd name="T17" fmla="*/ 222 h 300"/>
              <a:gd name="T18" fmla="*/ 93 w 346"/>
              <a:gd name="T19" fmla="*/ 199 h 300"/>
              <a:gd name="T20" fmla="*/ 148 w 346"/>
              <a:gd name="T21" fmla="*/ 139 h 300"/>
              <a:gd name="T22" fmla="*/ 184 w 346"/>
              <a:gd name="T23" fmla="*/ 159 h 300"/>
              <a:gd name="T24" fmla="*/ 183 w 346"/>
              <a:gd name="T25" fmla="*/ 177 h 300"/>
              <a:gd name="T26" fmla="*/ 198 w 346"/>
              <a:gd name="T27" fmla="*/ 196 h 300"/>
              <a:gd name="T28" fmla="*/ 216 w 346"/>
              <a:gd name="T29" fmla="*/ 200 h 300"/>
              <a:gd name="T30" fmla="*/ 233 w 346"/>
              <a:gd name="T31" fmla="*/ 193 h 300"/>
              <a:gd name="T32" fmla="*/ 244 w 346"/>
              <a:gd name="T33" fmla="*/ 178 h 300"/>
              <a:gd name="T34" fmla="*/ 291 w 346"/>
              <a:gd name="T35" fmla="*/ 112 h 300"/>
              <a:gd name="T36" fmla="*/ 308 w 346"/>
              <a:gd name="T37" fmla="*/ 112 h 300"/>
              <a:gd name="T38" fmla="*/ 328 w 346"/>
              <a:gd name="T39" fmla="*/ 98 h 300"/>
              <a:gd name="T40" fmla="*/ 332 w 346"/>
              <a:gd name="T41" fmla="*/ 86 h 300"/>
              <a:gd name="T42" fmla="*/ 326 w 346"/>
              <a:gd name="T43" fmla="*/ 63 h 300"/>
              <a:gd name="T44" fmla="*/ 310 w 346"/>
              <a:gd name="T45" fmla="*/ 52 h 300"/>
              <a:gd name="T46" fmla="*/ 287 w 346"/>
              <a:gd name="T47" fmla="*/ 53 h 300"/>
              <a:gd name="T48" fmla="*/ 273 w 346"/>
              <a:gd name="T49" fmla="*/ 66 h 300"/>
              <a:gd name="T50" fmla="*/ 270 w 346"/>
              <a:gd name="T51" fmla="*/ 90 h 300"/>
              <a:gd name="T52" fmla="*/ 215 w 346"/>
              <a:gd name="T53" fmla="*/ 137 h 300"/>
              <a:gd name="T54" fmla="*/ 184 w 346"/>
              <a:gd name="T55" fmla="*/ 118 h 300"/>
              <a:gd name="T56" fmla="*/ 184 w 346"/>
              <a:gd name="T57" fmla="*/ 101 h 300"/>
              <a:gd name="T58" fmla="*/ 170 w 346"/>
              <a:gd name="T59" fmla="*/ 81 h 300"/>
              <a:gd name="T60" fmla="*/ 146 w 346"/>
              <a:gd name="T61" fmla="*/ 78 h 300"/>
              <a:gd name="T62" fmla="*/ 127 w 346"/>
              <a:gd name="T63" fmla="*/ 93 h 300"/>
              <a:gd name="T64" fmla="*/ 123 w 346"/>
              <a:gd name="T65" fmla="*/ 116 h 300"/>
              <a:gd name="T66" fmla="*/ 63 w 346"/>
              <a:gd name="T67" fmla="*/ 170 h 300"/>
              <a:gd name="T68" fmla="*/ 47 w 346"/>
              <a:gd name="T69" fmla="*/ 173 h 300"/>
              <a:gd name="T70" fmla="*/ 32 w 346"/>
              <a:gd name="T71" fmla="*/ 191 h 300"/>
              <a:gd name="T72" fmla="*/ 33 w 346"/>
              <a:gd name="T73" fmla="*/ 215 h 300"/>
              <a:gd name="T74" fmla="*/ 288 w 346"/>
              <a:gd name="T75" fmla="*/ 75 h 300"/>
              <a:gd name="T76" fmla="*/ 296 w 346"/>
              <a:gd name="T77" fmla="*/ 67 h 300"/>
              <a:gd name="T78" fmla="*/ 308 w 346"/>
              <a:gd name="T79" fmla="*/ 68 h 300"/>
              <a:gd name="T80" fmla="*/ 314 w 346"/>
              <a:gd name="T81" fmla="*/ 89 h 300"/>
              <a:gd name="T82" fmla="*/ 305 w 346"/>
              <a:gd name="T83" fmla="*/ 97 h 300"/>
              <a:gd name="T84" fmla="*/ 289 w 346"/>
              <a:gd name="T85" fmla="*/ 90 h 300"/>
              <a:gd name="T86" fmla="*/ 288 w 346"/>
              <a:gd name="T87" fmla="*/ 75 h 300"/>
              <a:gd name="T88" fmla="*/ 205 w 346"/>
              <a:gd name="T89" fmla="*/ 156 h 300"/>
              <a:gd name="T90" fmla="*/ 221 w 346"/>
              <a:gd name="T91" fmla="*/ 155 h 300"/>
              <a:gd name="T92" fmla="*/ 228 w 346"/>
              <a:gd name="T93" fmla="*/ 164 h 300"/>
              <a:gd name="T94" fmla="*/ 223 w 346"/>
              <a:gd name="T95" fmla="*/ 180 h 300"/>
              <a:gd name="T96" fmla="*/ 207 w 346"/>
              <a:gd name="T97" fmla="*/ 181 h 300"/>
              <a:gd name="T98" fmla="*/ 200 w 346"/>
              <a:gd name="T99" fmla="*/ 173 h 300"/>
              <a:gd name="T100" fmla="*/ 141 w 346"/>
              <a:gd name="T101" fmla="*/ 101 h 300"/>
              <a:gd name="T102" fmla="*/ 156 w 346"/>
              <a:gd name="T103" fmla="*/ 93 h 300"/>
              <a:gd name="T104" fmla="*/ 169 w 346"/>
              <a:gd name="T105" fmla="*/ 104 h 300"/>
              <a:gd name="T106" fmla="*/ 158 w 346"/>
              <a:gd name="T107" fmla="*/ 123 h 300"/>
              <a:gd name="T108" fmla="*/ 142 w 346"/>
              <a:gd name="T109" fmla="*/ 117 h 300"/>
              <a:gd name="T110" fmla="*/ 141 w 346"/>
              <a:gd name="T111" fmla="*/ 101 h 300"/>
              <a:gd name="T112" fmla="*/ 57 w 346"/>
              <a:gd name="T113" fmla="*/ 187 h 300"/>
              <a:gd name="T114" fmla="*/ 69 w 346"/>
              <a:gd name="T115" fmla="*/ 188 h 300"/>
              <a:gd name="T116" fmla="*/ 75 w 346"/>
              <a:gd name="T117" fmla="*/ 209 h 300"/>
              <a:gd name="T118" fmla="*/ 65 w 346"/>
              <a:gd name="T119" fmla="*/ 216 h 300"/>
              <a:gd name="T120" fmla="*/ 50 w 346"/>
              <a:gd name="T121" fmla="*/ 210 h 300"/>
              <a:gd name="T122" fmla="*/ 48 w 346"/>
              <a:gd name="T123" fmla="*/ 19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6" h="300">
                <a:moveTo>
                  <a:pt x="338" y="284"/>
                </a:moveTo>
                <a:lnTo>
                  <a:pt x="16" y="284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2"/>
                </a:lnTo>
                <a:lnTo>
                  <a:pt x="1" y="4"/>
                </a:lnTo>
                <a:lnTo>
                  <a:pt x="0" y="8"/>
                </a:lnTo>
                <a:lnTo>
                  <a:pt x="0" y="292"/>
                </a:lnTo>
                <a:lnTo>
                  <a:pt x="0" y="292"/>
                </a:lnTo>
                <a:lnTo>
                  <a:pt x="0" y="292"/>
                </a:lnTo>
                <a:lnTo>
                  <a:pt x="1" y="296"/>
                </a:lnTo>
                <a:lnTo>
                  <a:pt x="2" y="298"/>
                </a:lnTo>
                <a:lnTo>
                  <a:pt x="5" y="300"/>
                </a:lnTo>
                <a:lnTo>
                  <a:pt x="8" y="300"/>
                </a:lnTo>
                <a:lnTo>
                  <a:pt x="338" y="300"/>
                </a:lnTo>
                <a:lnTo>
                  <a:pt x="338" y="300"/>
                </a:lnTo>
                <a:lnTo>
                  <a:pt x="341" y="300"/>
                </a:lnTo>
                <a:lnTo>
                  <a:pt x="344" y="298"/>
                </a:lnTo>
                <a:lnTo>
                  <a:pt x="345" y="296"/>
                </a:lnTo>
                <a:lnTo>
                  <a:pt x="346" y="292"/>
                </a:lnTo>
                <a:lnTo>
                  <a:pt x="346" y="292"/>
                </a:lnTo>
                <a:lnTo>
                  <a:pt x="345" y="289"/>
                </a:lnTo>
                <a:lnTo>
                  <a:pt x="344" y="286"/>
                </a:lnTo>
                <a:lnTo>
                  <a:pt x="341" y="285"/>
                </a:lnTo>
                <a:lnTo>
                  <a:pt x="338" y="284"/>
                </a:lnTo>
                <a:lnTo>
                  <a:pt x="338" y="284"/>
                </a:lnTo>
                <a:close/>
                <a:moveTo>
                  <a:pt x="45" y="228"/>
                </a:moveTo>
                <a:lnTo>
                  <a:pt x="45" y="228"/>
                </a:lnTo>
                <a:lnTo>
                  <a:pt x="45" y="228"/>
                </a:lnTo>
                <a:lnTo>
                  <a:pt x="45" y="228"/>
                </a:lnTo>
                <a:lnTo>
                  <a:pt x="52" y="231"/>
                </a:lnTo>
                <a:lnTo>
                  <a:pt x="57" y="233"/>
                </a:lnTo>
                <a:lnTo>
                  <a:pt x="64" y="233"/>
                </a:lnTo>
                <a:lnTo>
                  <a:pt x="69" y="231"/>
                </a:lnTo>
                <a:lnTo>
                  <a:pt x="69" y="231"/>
                </a:lnTo>
                <a:lnTo>
                  <a:pt x="69" y="231"/>
                </a:lnTo>
                <a:lnTo>
                  <a:pt x="76" y="229"/>
                </a:lnTo>
                <a:lnTo>
                  <a:pt x="80" y="226"/>
                </a:lnTo>
                <a:lnTo>
                  <a:pt x="85" y="222"/>
                </a:lnTo>
                <a:lnTo>
                  <a:pt x="89" y="217"/>
                </a:lnTo>
                <a:lnTo>
                  <a:pt x="89" y="217"/>
                </a:lnTo>
                <a:lnTo>
                  <a:pt x="91" y="211"/>
                </a:lnTo>
                <a:lnTo>
                  <a:pt x="93" y="205"/>
                </a:lnTo>
                <a:lnTo>
                  <a:pt x="93" y="199"/>
                </a:lnTo>
                <a:lnTo>
                  <a:pt x="92" y="193"/>
                </a:lnTo>
                <a:lnTo>
                  <a:pt x="91" y="191"/>
                </a:lnTo>
                <a:lnTo>
                  <a:pt x="144" y="138"/>
                </a:lnTo>
                <a:lnTo>
                  <a:pt x="144" y="138"/>
                </a:lnTo>
                <a:lnTo>
                  <a:pt x="148" y="139"/>
                </a:lnTo>
                <a:lnTo>
                  <a:pt x="153" y="140"/>
                </a:lnTo>
                <a:lnTo>
                  <a:pt x="158" y="140"/>
                </a:lnTo>
                <a:lnTo>
                  <a:pt x="163" y="139"/>
                </a:lnTo>
                <a:lnTo>
                  <a:pt x="165" y="138"/>
                </a:lnTo>
                <a:lnTo>
                  <a:pt x="184" y="159"/>
                </a:lnTo>
                <a:lnTo>
                  <a:pt x="184" y="159"/>
                </a:lnTo>
                <a:lnTo>
                  <a:pt x="183" y="163"/>
                </a:lnTo>
                <a:lnTo>
                  <a:pt x="182" y="167"/>
                </a:lnTo>
                <a:lnTo>
                  <a:pt x="182" y="172"/>
                </a:lnTo>
                <a:lnTo>
                  <a:pt x="183" y="177"/>
                </a:lnTo>
                <a:lnTo>
                  <a:pt x="183" y="177"/>
                </a:lnTo>
                <a:lnTo>
                  <a:pt x="185" y="183"/>
                </a:lnTo>
                <a:lnTo>
                  <a:pt x="189" y="187"/>
                </a:lnTo>
                <a:lnTo>
                  <a:pt x="193" y="192"/>
                </a:lnTo>
                <a:lnTo>
                  <a:pt x="198" y="196"/>
                </a:lnTo>
                <a:lnTo>
                  <a:pt x="198" y="196"/>
                </a:lnTo>
                <a:lnTo>
                  <a:pt x="198" y="196"/>
                </a:lnTo>
                <a:lnTo>
                  <a:pt x="204" y="198"/>
                </a:lnTo>
                <a:lnTo>
                  <a:pt x="209" y="200"/>
                </a:lnTo>
                <a:lnTo>
                  <a:pt x="216" y="200"/>
                </a:lnTo>
                <a:lnTo>
                  <a:pt x="221" y="199"/>
                </a:lnTo>
                <a:lnTo>
                  <a:pt x="222" y="199"/>
                </a:lnTo>
                <a:lnTo>
                  <a:pt x="222" y="199"/>
                </a:lnTo>
                <a:lnTo>
                  <a:pt x="228" y="197"/>
                </a:lnTo>
                <a:lnTo>
                  <a:pt x="233" y="193"/>
                </a:lnTo>
                <a:lnTo>
                  <a:pt x="238" y="189"/>
                </a:lnTo>
                <a:lnTo>
                  <a:pt x="241" y="184"/>
                </a:lnTo>
                <a:lnTo>
                  <a:pt x="241" y="184"/>
                </a:lnTo>
                <a:lnTo>
                  <a:pt x="241" y="184"/>
                </a:lnTo>
                <a:lnTo>
                  <a:pt x="244" y="178"/>
                </a:lnTo>
                <a:lnTo>
                  <a:pt x="245" y="173"/>
                </a:lnTo>
                <a:lnTo>
                  <a:pt x="245" y="166"/>
                </a:lnTo>
                <a:lnTo>
                  <a:pt x="244" y="161"/>
                </a:lnTo>
                <a:lnTo>
                  <a:pt x="244" y="159"/>
                </a:lnTo>
                <a:lnTo>
                  <a:pt x="291" y="112"/>
                </a:lnTo>
                <a:lnTo>
                  <a:pt x="291" y="112"/>
                </a:lnTo>
                <a:lnTo>
                  <a:pt x="295" y="113"/>
                </a:lnTo>
                <a:lnTo>
                  <a:pt x="300" y="113"/>
                </a:lnTo>
                <a:lnTo>
                  <a:pt x="304" y="113"/>
                </a:lnTo>
                <a:lnTo>
                  <a:pt x="308" y="112"/>
                </a:lnTo>
                <a:lnTo>
                  <a:pt x="308" y="112"/>
                </a:lnTo>
                <a:lnTo>
                  <a:pt x="315" y="110"/>
                </a:lnTo>
                <a:lnTo>
                  <a:pt x="319" y="106"/>
                </a:lnTo>
                <a:lnTo>
                  <a:pt x="325" y="102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28" y="98"/>
                </a:lnTo>
                <a:lnTo>
                  <a:pt x="330" y="91"/>
                </a:lnTo>
                <a:lnTo>
                  <a:pt x="332" y="86"/>
                </a:lnTo>
                <a:lnTo>
                  <a:pt x="332" y="79"/>
                </a:lnTo>
                <a:lnTo>
                  <a:pt x="331" y="74"/>
                </a:lnTo>
                <a:lnTo>
                  <a:pt x="331" y="74"/>
                </a:lnTo>
                <a:lnTo>
                  <a:pt x="329" y="68"/>
                </a:lnTo>
                <a:lnTo>
                  <a:pt x="326" y="63"/>
                </a:lnTo>
                <a:lnTo>
                  <a:pt x="321" y="59"/>
                </a:lnTo>
                <a:lnTo>
                  <a:pt x="316" y="54"/>
                </a:lnTo>
                <a:lnTo>
                  <a:pt x="316" y="54"/>
                </a:lnTo>
                <a:lnTo>
                  <a:pt x="316" y="54"/>
                </a:lnTo>
                <a:lnTo>
                  <a:pt x="310" y="52"/>
                </a:lnTo>
                <a:lnTo>
                  <a:pt x="305" y="51"/>
                </a:lnTo>
                <a:lnTo>
                  <a:pt x="298" y="50"/>
                </a:lnTo>
                <a:lnTo>
                  <a:pt x="292" y="51"/>
                </a:lnTo>
                <a:lnTo>
                  <a:pt x="292" y="51"/>
                </a:lnTo>
                <a:lnTo>
                  <a:pt x="287" y="53"/>
                </a:lnTo>
                <a:lnTo>
                  <a:pt x="282" y="56"/>
                </a:lnTo>
                <a:lnTo>
                  <a:pt x="277" y="61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3" y="66"/>
                </a:lnTo>
                <a:lnTo>
                  <a:pt x="271" y="72"/>
                </a:lnTo>
                <a:lnTo>
                  <a:pt x="269" y="78"/>
                </a:lnTo>
                <a:lnTo>
                  <a:pt x="269" y="84"/>
                </a:lnTo>
                <a:lnTo>
                  <a:pt x="270" y="90"/>
                </a:lnTo>
                <a:lnTo>
                  <a:pt x="271" y="92"/>
                </a:lnTo>
                <a:lnTo>
                  <a:pt x="225" y="139"/>
                </a:lnTo>
                <a:lnTo>
                  <a:pt x="225" y="139"/>
                </a:lnTo>
                <a:lnTo>
                  <a:pt x="219" y="138"/>
                </a:lnTo>
                <a:lnTo>
                  <a:pt x="215" y="137"/>
                </a:lnTo>
                <a:lnTo>
                  <a:pt x="206" y="138"/>
                </a:lnTo>
                <a:lnTo>
                  <a:pt x="206" y="138"/>
                </a:lnTo>
                <a:lnTo>
                  <a:pt x="204" y="139"/>
                </a:lnTo>
                <a:lnTo>
                  <a:pt x="184" y="118"/>
                </a:lnTo>
                <a:lnTo>
                  <a:pt x="184" y="118"/>
                </a:lnTo>
                <a:lnTo>
                  <a:pt x="185" y="114"/>
                </a:lnTo>
                <a:lnTo>
                  <a:pt x="185" y="110"/>
                </a:lnTo>
                <a:lnTo>
                  <a:pt x="185" y="105"/>
                </a:lnTo>
                <a:lnTo>
                  <a:pt x="184" y="101"/>
                </a:lnTo>
                <a:lnTo>
                  <a:pt x="184" y="101"/>
                </a:lnTo>
                <a:lnTo>
                  <a:pt x="182" y="95"/>
                </a:lnTo>
                <a:lnTo>
                  <a:pt x="179" y="90"/>
                </a:lnTo>
                <a:lnTo>
                  <a:pt x="175" y="85"/>
                </a:lnTo>
                <a:lnTo>
                  <a:pt x="170" y="81"/>
                </a:lnTo>
                <a:lnTo>
                  <a:pt x="170" y="81"/>
                </a:lnTo>
                <a:lnTo>
                  <a:pt x="164" y="79"/>
                </a:lnTo>
                <a:lnTo>
                  <a:pt x="158" y="77"/>
                </a:lnTo>
                <a:lnTo>
                  <a:pt x="152" y="77"/>
                </a:lnTo>
                <a:lnTo>
                  <a:pt x="146" y="78"/>
                </a:lnTo>
                <a:lnTo>
                  <a:pt x="146" y="78"/>
                </a:lnTo>
                <a:lnTo>
                  <a:pt x="141" y="80"/>
                </a:lnTo>
                <a:lnTo>
                  <a:pt x="135" y="84"/>
                </a:lnTo>
                <a:lnTo>
                  <a:pt x="131" y="88"/>
                </a:lnTo>
                <a:lnTo>
                  <a:pt x="127" y="93"/>
                </a:lnTo>
                <a:lnTo>
                  <a:pt x="127" y="93"/>
                </a:lnTo>
                <a:lnTo>
                  <a:pt x="127" y="93"/>
                </a:lnTo>
                <a:lnTo>
                  <a:pt x="125" y="99"/>
                </a:lnTo>
                <a:lnTo>
                  <a:pt x="123" y="104"/>
                </a:lnTo>
                <a:lnTo>
                  <a:pt x="122" y="111"/>
                </a:lnTo>
                <a:lnTo>
                  <a:pt x="123" y="116"/>
                </a:lnTo>
                <a:lnTo>
                  <a:pt x="125" y="118"/>
                </a:lnTo>
                <a:lnTo>
                  <a:pt x="71" y="172"/>
                </a:lnTo>
                <a:lnTo>
                  <a:pt x="71" y="172"/>
                </a:lnTo>
                <a:lnTo>
                  <a:pt x="67" y="171"/>
                </a:lnTo>
                <a:lnTo>
                  <a:pt x="63" y="170"/>
                </a:lnTo>
                <a:lnTo>
                  <a:pt x="58" y="170"/>
                </a:lnTo>
                <a:lnTo>
                  <a:pt x="54" y="171"/>
                </a:lnTo>
                <a:lnTo>
                  <a:pt x="54" y="171"/>
                </a:lnTo>
                <a:lnTo>
                  <a:pt x="54" y="171"/>
                </a:lnTo>
                <a:lnTo>
                  <a:pt x="47" y="173"/>
                </a:lnTo>
                <a:lnTo>
                  <a:pt x="43" y="176"/>
                </a:lnTo>
                <a:lnTo>
                  <a:pt x="38" y="180"/>
                </a:lnTo>
                <a:lnTo>
                  <a:pt x="34" y="186"/>
                </a:lnTo>
                <a:lnTo>
                  <a:pt x="34" y="186"/>
                </a:lnTo>
                <a:lnTo>
                  <a:pt x="32" y="191"/>
                </a:lnTo>
                <a:lnTo>
                  <a:pt x="30" y="198"/>
                </a:lnTo>
                <a:lnTo>
                  <a:pt x="30" y="203"/>
                </a:lnTo>
                <a:lnTo>
                  <a:pt x="31" y="210"/>
                </a:lnTo>
                <a:lnTo>
                  <a:pt x="31" y="210"/>
                </a:lnTo>
                <a:lnTo>
                  <a:pt x="33" y="215"/>
                </a:lnTo>
                <a:lnTo>
                  <a:pt x="36" y="220"/>
                </a:lnTo>
                <a:lnTo>
                  <a:pt x="40" y="225"/>
                </a:lnTo>
                <a:lnTo>
                  <a:pt x="45" y="228"/>
                </a:lnTo>
                <a:lnTo>
                  <a:pt x="45" y="228"/>
                </a:lnTo>
                <a:close/>
                <a:moveTo>
                  <a:pt x="288" y="75"/>
                </a:moveTo>
                <a:lnTo>
                  <a:pt x="288" y="75"/>
                </a:lnTo>
                <a:lnTo>
                  <a:pt x="288" y="74"/>
                </a:lnTo>
                <a:lnTo>
                  <a:pt x="288" y="74"/>
                </a:lnTo>
                <a:lnTo>
                  <a:pt x="292" y="70"/>
                </a:lnTo>
                <a:lnTo>
                  <a:pt x="296" y="67"/>
                </a:lnTo>
                <a:lnTo>
                  <a:pt x="296" y="67"/>
                </a:lnTo>
                <a:lnTo>
                  <a:pt x="302" y="67"/>
                </a:lnTo>
                <a:lnTo>
                  <a:pt x="307" y="68"/>
                </a:lnTo>
                <a:lnTo>
                  <a:pt x="308" y="68"/>
                </a:lnTo>
                <a:lnTo>
                  <a:pt x="308" y="68"/>
                </a:lnTo>
                <a:lnTo>
                  <a:pt x="313" y="73"/>
                </a:lnTo>
                <a:lnTo>
                  <a:pt x="315" y="78"/>
                </a:lnTo>
                <a:lnTo>
                  <a:pt x="315" y="78"/>
                </a:lnTo>
                <a:lnTo>
                  <a:pt x="316" y="84"/>
                </a:lnTo>
                <a:lnTo>
                  <a:pt x="314" y="89"/>
                </a:lnTo>
                <a:lnTo>
                  <a:pt x="314" y="89"/>
                </a:lnTo>
                <a:lnTo>
                  <a:pt x="314" y="89"/>
                </a:lnTo>
                <a:lnTo>
                  <a:pt x="309" y="93"/>
                </a:lnTo>
                <a:lnTo>
                  <a:pt x="305" y="97"/>
                </a:lnTo>
                <a:lnTo>
                  <a:pt x="305" y="97"/>
                </a:lnTo>
                <a:lnTo>
                  <a:pt x="300" y="97"/>
                </a:lnTo>
                <a:lnTo>
                  <a:pt x="294" y="95"/>
                </a:lnTo>
                <a:lnTo>
                  <a:pt x="293" y="95"/>
                </a:lnTo>
                <a:lnTo>
                  <a:pt x="293" y="95"/>
                </a:lnTo>
                <a:lnTo>
                  <a:pt x="289" y="90"/>
                </a:lnTo>
                <a:lnTo>
                  <a:pt x="287" y="86"/>
                </a:lnTo>
                <a:lnTo>
                  <a:pt x="287" y="86"/>
                </a:lnTo>
                <a:lnTo>
                  <a:pt x="285" y="80"/>
                </a:lnTo>
                <a:lnTo>
                  <a:pt x="288" y="75"/>
                </a:lnTo>
                <a:lnTo>
                  <a:pt x="288" y="75"/>
                </a:lnTo>
                <a:close/>
                <a:moveTo>
                  <a:pt x="201" y="162"/>
                </a:moveTo>
                <a:lnTo>
                  <a:pt x="201" y="162"/>
                </a:lnTo>
                <a:lnTo>
                  <a:pt x="201" y="161"/>
                </a:lnTo>
                <a:lnTo>
                  <a:pt x="201" y="161"/>
                </a:lnTo>
                <a:lnTo>
                  <a:pt x="205" y="156"/>
                </a:lnTo>
                <a:lnTo>
                  <a:pt x="210" y="154"/>
                </a:lnTo>
                <a:lnTo>
                  <a:pt x="210" y="154"/>
                </a:lnTo>
                <a:lnTo>
                  <a:pt x="210" y="154"/>
                </a:lnTo>
                <a:lnTo>
                  <a:pt x="216" y="153"/>
                </a:lnTo>
                <a:lnTo>
                  <a:pt x="221" y="155"/>
                </a:lnTo>
                <a:lnTo>
                  <a:pt x="221" y="155"/>
                </a:lnTo>
                <a:lnTo>
                  <a:pt x="221" y="155"/>
                </a:lnTo>
                <a:lnTo>
                  <a:pt x="226" y="160"/>
                </a:lnTo>
                <a:lnTo>
                  <a:pt x="228" y="164"/>
                </a:lnTo>
                <a:lnTo>
                  <a:pt x="228" y="164"/>
                </a:lnTo>
                <a:lnTo>
                  <a:pt x="229" y="171"/>
                </a:lnTo>
                <a:lnTo>
                  <a:pt x="227" y="176"/>
                </a:lnTo>
                <a:lnTo>
                  <a:pt x="227" y="176"/>
                </a:lnTo>
                <a:lnTo>
                  <a:pt x="227" y="176"/>
                </a:lnTo>
                <a:lnTo>
                  <a:pt x="223" y="180"/>
                </a:lnTo>
                <a:lnTo>
                  <a:pt x="218" y="183"/>
                </a:lnTo>
                <a:lnTo>
                  <a:pt x="218" y="183"/>
                </a:lnTo>
                <a:lnTo>
                  <a:pt x="218" y="183"/>
                </a:lnTo>
                <a:lnTo>
                  <a:pt x="213" y="184"/>
                </a:lnTo>
                <a:lnTo>
                  <a:pt x="207" y="181"/>
                </a:lnTo>
                <a:lnTo>
                  <a:pt x="206" y="181"/>
                </a:lnTo>
                <a:lnTo>
                  <a:pt x="206" y="181"/>
                </a:lnTo>
                <a:lnTo>
                  <a:pt x="202" y="177"/>
                </a:lnTo>
                <a:lnTo>
                  <a:pt x="200" y="173"/>
                </a:lnTo>
                <a:lnTo>
                  <a:pt x="200" y="173"/>
                </a:lnTo>
                <a:lnTo>
                  <a:pt x="198" y="167"/>
                </a:lnTo>
                <a:lnTo>
                  <a:pt x="201" y="162"/>
                </a:lnTo>
                <a:lnTo>
                  <a:pt x="201" y="162"/>
                </a:lnTo>
                <a:close/>
                <a:moveTo>
                  <a:pt x="141" y="101"/>
                </a:moveTo>
                <a:lnTo>
                  <a:pt x="141" y="101"/>
                </a:lnTo>
                <a:lnTo>
                  <a:pt x="141" y="101"/>
                </a:lnTo>
                <a:lnTo>
                  <a:pt x="145" y="97"/>
                </a:lnTo>
                <a:lnTo>
                  <a:pt x="151" y="95"/>
                </a:lnTo>
                <a:lnTo>
                  <a:pt x="151" y="95"/>
                </a:lnTo>
                <a:lnTo>
                  <a:pt x="156" y="93"/>
                </a:lnTo>
                <a:lnTo>
                  <a:pt x="161" y="96"/>
                </a:lnTo>
                <a:lnTo>
                  <a:pt x="161" y="96"/>
                </a:lnTo>
                <a:lnTo>
                  <a:pt x="166" y="100"/>
                </a:lnTo>
                <a:lnTo>
                  <a:pt x="169" y="104"/>
                </a:lnTo>
                <a:lnTo>
                  <a:pt x="169" y="104"/>
                </a:lnTo>
                <a:lnTo>
                  <a:pt x="169" y="111"/>
                </a:lnTo>
                <a:lnTo>
                  <a:pt x="167" y="116"/>
                </a:lnTo>
                <a:lnTo>
                  <a:pt x="167" y="116"/>
                </a:lnTo>
                <a:lnTo>
                  <a:pt x="164" y="121"/>
                </a:lnTo>
                <a:lnTo>
                  <a:pt x="158" y="123"/>
                </a:lnTo>
                <a:lnTo>
                  <a:pt x="158" y="123"/>
                </a:lnTo>
                <a:lnTo>
                  <a:pt x="152" y="124"/>
                </a:lnTo>
                <a:lnTo>
                  <a:pt x="146" y="122"/>
                </a:lnTo>
                <a:lnTo>
                  <a:pt x="146" y="122"/>
                </a:lnTo>
                <a:lnTo>
                  <a:pt x="142" y="117"/>
                </a:lnTo>
                <a:lnTo>
                  <a:pt x="140" y="113"/>
                </a:lnTo>
                <a:lnTo>
                  <a:pt x="140" y="113"/>
                </a:lnTo>
                <a:lnTo>
                  <a:pt x="140" y="106"/>
                </a:lnTo>
                <a:lnTo>
                  <a:pt x="141" y="101"/>
                </a:lnTo>
                <a:lnTo>
                  <a:pt x="141" y="101"/>
                </a:lnTo>
                <a:close/>
                <a:moveTo>
                  <a:pt x="48" y="193"/>
                </a:moveTo>
                <a:lnTo>
                  <a:pt x="48" y="193"/>
                </a:lnTo>
                <a:lnTo>
                  <a:pt x="48" y="193"/>
                </a:lnTo>
                <a:lnTo>
                  <a:pt x="53" y="189"/>
                </a:lnTo>
                <a:lnTo>
                  <a:pt x="57" y="187"/>
                </a:lnTo>
                <a:lnTo>
                  <a:pt x="58" y="187"/>
                </a:lnTo>
                <a:lnTo>
                  <a:pt x="58" y="187"/>
                </a:lnTo>
                <a:lnTo>
                  <a:pt x="64" y="187"/>
                </a:lnTo>
                <a:lnTo>
                  <a:pt x="69" y="188"/>
                </a:lnTo>
                <a:lnTo>
                  <a:pt x="69" y="188"/>
                </a:lnTo>
                <a:lnTo>
                  <a:pt x="73" y="192"/>
                </a:lnTo>
                <a:lnTo>
                  <a:pt x="76" y="198"/>
                </a:lnTo>
                <a:lnTo>
                  <a:pt x="76" y="198"/>
                </a:lnTo>
                <a:lnTo>
                  <a:pt x="77" y="203"/>
                </a:lnTo>
                <a:lnTo>
                  <a:pt x="75" y="209"/>
                </a:lnTo>
                <a:lnTo>
                  <a:pt x="75" y="209"/>
                </a:lnTo>
                <a:lnTo>
                  <a:pt x="70" y="213"/>
                </a:lnTo>
                <a:lnTo>
                  <a:pt x="66" y="216"/>
                </a:lnTo>
                <a:lnTo>
                  <a:pt x="65" y="216"/>
                </a:lnTo>
                <a:lnTo>
                  <a:pt x="65" y="216"/>
                </a:lnTo>
                <a:lnTo>
                  <a:pt x="59" y="216"/>
                </a:lnTo>
                <a:lnTo>
                  <a:pt x="54" y="214"/>
                </a:lnTo>
                <a:lnTo>
                  <a:pt x="54" y="214"/>
                </a:lnTo>
                <a:lnTo>
                  <a:pt x="54" y="214"/>
                </a:lnTo>
                <a:lnTo>
                  <a:pt x="50" y="210"/>
                </a:lnTo>
                <a:lnTo>
                  <a:pt x="47" y="205"/>
                </a:lnTo>
                <a:lnTo>
                  <a:pt x="47" y="205"/>
                </a:lnTo>
                <a:lnTo>
                  <a:pt x="46" y="200"/>
                </a:lnTo>
                <a:lnTo>
                  <a:pt x="48" y="193"/>
                </a:lnTo>
                <a:lnTo>
                  <a:pt x="48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9" name="Freeform 108">
            <a:extLst>
              <a:ext uri="{FF2B5EF4-FFF2-40B4-BE49-F238E27FC236}">
                <a16:creationId xmlns:a16="http://schemas.microsoft.com/office/drawing/2014/main" xmlns="" id="{01BFBF58-BD2A-426A-80F8-2036576D97F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504434" y="3244799"/>
            <a:ext cx="366612" cy="366612"/>
          </a:xfrm>
          <a:custGeom>
            <a:avLst/>
            <a:gdLst>
              <a:gd name="T0" fmla="*/ 277 w 329"/>
              <a:gd name="T1" fmla="*/ 108 h 329"/>
              <a:gd name="T2" fmla="*/ 298 w 329"/>
              <a:gd name="T3" fmla="*/ 67 h 329"/>
              <a:gd name="T4" fmla="*/ 244 w 329"/>
              <a:gd name="T5" fmla="*/ 31 h 329"/>
              <a:gd name="T6" fmla="*/ 204 w 329"/>
              <a:gd name="T7" fmla="*/ 15 h 329"/>
              <a:gd name="T8" fmla="*/ 134 w 329"/>
              <a:gd name="T9" fmla="*/ 1 h 329"/>
              <a:gd name="T10" fmla="*/ 117 w 329"/>
              <a:gd name="T11" fmla="*/ 49 h 329"/>
              <a:gd name="T12" fmla="*/ 71 w 329"/>
              <a:gd name="T13" fmla="*/ 28 h 329"/>
              <a:gd name="T14" fmla="*/ 28 w 329"/>
              <a:gd name="T15" fmla="*/ 81 h 329"/>
              <a:gd name="T16" fmla="*/ 46 w 329"/>
              <a:gd name="T17" fmla="*/ 126 h 329"/>
              <a:gd name="T18" fmla="*/ 0 w 329"/>
              <a:gd name="T19" fmla="*/ 189 h 329"/>
              <a:gd name="T20" fmla="*/ 46 w 329"/>
              <a:gd name="T21" fmla="*/ 204 h 329"/>
              <a:gd name="T22" fmla="*/ 31 w 329"/>
              <a:gd name="T23" fmla="*/ 244 h 329"/>
              <a:gd name="T24" fmla="*/ 67 w 329"/>
              <a:gd name="T25" fmla="*/ 298 h 329"/>
              <a:gd name="T26" fmla="*/ 116 w 329"/>
              <a:gd name="T27" fmla="*/ 280 h 329"/>
              <a:gd name="T28" fmla="*/ 130 w 329"/>
              <a:gd name="T29" fmla="*/ 324 h 329"/>
              <a:gd name="T30" fmla="*/ 203 w 329"/>
              <a:gd name="T31" fmla="*/ 320 h 329"/>
              <a:gd name="T32" fmla="*/ 244 w 329"/>
              <a:gd name="T33" fmla="*/ 298 h 329"/>
              <a:gd name="T34" fmla="*/ 298 w 329"/>
              <a:gd name="T35" fmla="*/ 263 h 329"/>
              <a:gd name="T36" fmla="*/ 277 w 329"/>
              <a:gd name="T37" fmla="*/ 221 h 329"/>
              <a:gd name="T38" fmla="*/ 316 w 329"/>
              <a:gd name="T39" fmla="*/ 203 h 329"/>
              <a:gd name="T40" fmla="*/ 329 w 329"/>
              <a:gd name="T41" fmla="*/ 140 h 329"/>
              <a:gd name="T42" fmla="*/ 273 w 329"/>
              <a:gd name="T43" fmla="*/ 176 h 329"/>
              <a:gd name="T44" fmla="*/ 256 w 329"/>
              <a:gd name="T45" fmla="*/ 203 h 329"/>
              <a:gd name="T46" fmla="*/ 247 w 329"/>
              <a:gd name="T47" fmla="*/ 230 h 329"/>
              <a:gd name="T48" fmla="*/ 230 w 329"/>
              <a:gd name="T49" fmla="*/ 247 h 329"/>
              <a:gd name="T50" fmla="*/ 195 w 329"/>
              <a:gd name="T51" fmla="*/ 258 h 329"/>
              <a:gd name="T52" fmla="*/ 177 w 329"/>
              <a:gd name="T53" fmla="*/ 273 h 329"/>
              <a:gd name="T54" fmla="*/ 146 w 329"/>
              <a:gd name="T55" fmla="*/ 262 h 329"/>
              <a:gd name="T56" fmla="*/ 112 w 329"/>
              <a:gd name="T57" fmla="*/ 248 h 329"/>
              <a:gd name="T58" fmla="*/ 59 w 329"/>
              <a:gd name="T59" fmla="*/ 254 h 329"/>
              <a:gd name="T60" fmla="*/ 81 w 329"/>
              <a:gd name="T61" fmla="*/ 217 h 329"/>
              <a:gd name="T62" fmla="*/ 69 w 329"/>
              <a:gd name="T63" fmla="*/ 187 h 329"/>
              <a:gd name="T64" fmla="*/ 28 w 329"/>
              <a:gd name="T65" fmla="*/ 153 h 329"/>
              <a:gd name="T66" fmla="*/ 69 w 329"/>
              <a:gd name="T67" fmla="*/ 142 h 329"/>
              <a:gd name="T68" fmla="*/ 83 w 329"/>
              <a:gd name="T69" fmla="*/ 104 h 329"/>
              <a:gd name="T70" fmla="*/ 96 w 329"/>
              <a:gd name="T71" fmla="*/ 79 h 329"/>
              <a:gd name="T72" fmla="*/ 127 w 329"/>
              <a:gd name="T73" fmla="*/ 73 h 329"/>
              <a:gd name="T74" fmla="*/ 152 w 329"/>
              <a:gd name="T75" fmla="*/ 60 h 329"/>
              <a:gd name="T76" fmla="*/ 178 w 329"/>
              <a:gd name="T77" fmla="*/ 60 h 329"/>
              <a:gd name="T78" fmla="*/ 210 w 329"/>
              <a:gd name="T79" fmla="*/ 76 h 329"/>
              <a:gd name="T80" fmla="*/ 254 w 329"/>
              <a:gd name="T81" fmla="*/ 59 h 329"/>
              <a:gd name="T82" fmla="*/ 248 w 329"/>
              <a:gd name="T83" fmla="*/ 113 h 329"/>
              <a:gd name="T84" fmla="*/ 262 w 329"/>
              <a:gd name="T85" fmla="*/ 146 h 329"/>
              <a:gd name="T86" fmla="*/ 165 w 329"/>
              <a:gd name="T87" fmla="*/ 108 h 329"/>
              <a:gd name="T88" fmla="*/ 118 w 329"/>
              <a:gd name="T89" fmla="*/ 133 h 329"/>
              <a:gd name="T90" fmla="*/ 118 w 329"/>
              <a:gd name="T91" fmla="*/ 196 h 329"/>
              <a:gd name="T92" fmla="*/ 165 w 329"/>
              <a:gd name="T93" fmla="*/ 221 h 329"/>
              <a:gd name="T94" fmla="*/ 217 w 329"/>
              <a:gd name="T95" fmla="*/ 186 h 329"/>
              <a:gd name="T96" fmla="*/ 205 w 329"/>
              <a:gd name="T97" fmla="*/ 125 h 329"/>
              <a:gd name="T98" fmla="*/ 193 w 329"/>
              <a:gd name="T99" fmla="*/ 193 h 329"/>
              <a:gd name="T100" fmla="*/ 157 w 329"/>
              <a:gd name="T101" fmla="*/ 204 h 329"/>
              <a:gd name="T102" fmla="*/ 125 w 329"/>
              <a:gd name="T103" fmla="*/ 173 h 329"/>
              <a:gd name="T104" fmla="*/ 136 w 329"/>
              <a:gd name="T105" fmla="*/ 136 h 329"/>
              <a:gd name="T106" fmla="*/ 180 w 329"/>
              <a:gd name="T107" fmla="*/ 128 h 329"/>
              <a:gd name="T108" fmla="*/ 205 w 329"/>
              <a:gd name="T109" fmla="*/ 164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9" h="329">
                <a:moveTo>
                  <a:pt x="316" y="126"/>
                </a:moveTo>
                <a:lnTo>
                  <a:pt x="284" y="126"/>
                </a:lnTo>
                <a:lnTo>
                  <a:pt x="284" y="126"/>
                </a:lnTo>
                <a:lnTo>
                  <a:pt x="281" y="118"/>
                </a:lnTo>
                <a:lnTo>
                  <a:pt x="280" y="117"/>
                </a:lnTo>
                <a:lnTo>
                  <a:pt x="280" y="117"/>
                </a:lnTo>
                <a:lnTo>
                  <a:pt x="277" y="108"/>
                </a:lnTo>
                <a:lnTo>
                  <a:pt x="298" y="85"/>
                </a:lnTo>
                <a:lnTo>
                  <a:pt x="298" y="85"/>
                </a:lnTo>
                <a:lnTo>
                  <a:pt x="298" y="85"/>
                </a:lnTo>
                <a:lnTo>
                  <a:pt x="302" y="81"/>
                </a:lnTo>
                <a:lnTo>
                  <a:pt x="303" y="76"/>
                </a:lnTo>
                <a:lnTo>
                  <a:pt x="302" y="71"/>
                </a:lnTo>
                <a:lnTo>
                  <a:pt x="298" y="67"/>
                </a:lnTo>
                <a:lnTo>
                  <a:pt x="262" y="31"/>
                </a:lnTo>
                <a:lnTo>
                  <a:pt x="262" y="31"/>
                </a:lnTo>
                <a:lnTo>
                  <a:pt x="262" y="31"/>
                </a:lnTo>
                <a:lnTo>
                  <a:pt x="258" y="28"/>
                </a:lnTo>
                <a:lnTo>
                  <a:pt x="254" y="26"/>
                </a:lnTo>
                <a:lnTo>
                  <a:pt x="248" y="28"/>
                </a:lnTo>
                <a:lnTo>
                  <a:pt x="244" y="31"/>
                </a:lnTo>
                <a:lnTo>
                  <a:pt x="221" y="54"/>
                </a:lnTo>
                <a:lnTo>
                  <a:pt x="221" y="54"/>
                </a:lnTo>
                <a:lnTo>
                  <a:pt x="212" y="49"/>
                </a:lnTo>
                <a:lnTo>
                  <a:pt x="212" y="49"/>
                </a:lnTo>
                <a:lnTo>
                  <a:pt x="204" y="46"/>
                </a:lnTo>
                <a:lnTo>
                  <a:pt x="204" y="15"/>
                </a:lnTo>
                <a:lnTo>
                  <a:pt x="204" y="15"/>
                </a:lnTo>
                <a:lnTo>
                  <a:pt x="203" y="9"/>
                </a:lnTo>
                <a:lnTo>
                  <a:pt x="199" y="5"/>
                </a:lnTo>
                <a:lnTo>
                  <a:pt x="195" y="1"/>
                </a:lnTo>
                <a:lnTo>
                  <a:pt x="190" y="0"/>
                </a:lnTo>
                <a:lnTo>
                  <a:pt x="140" y="0"/>
                </a:lnTo>
                <a:lnTo>
                  <a:pt x="140" y="0"/>
                </a:lnTo>
                <a:lnTo>
                  <a:pt x="134" y="1"/>
                </a:lnTo>
                <a:lnTo>
                  <a:pt x="130" y="5"/>
                </a:lnTo>
                <a:lnTo>
                  <a:pt x="128" y="9"/>
                </a:lnTo>
                <a:lnTo>
                  <a:pt x="127" y="15"/>
                </a:lnTo>
                <a:lnTo>
                  <a:pt x="127" y="46"/>
                </a:lnTo>
                <a:lnTo>
                  <a:pt x="127" y="46"/>
                </a:lnTo>
                <a:lnTo>
                  <a:pt x="117" y="49"/>
                </a:lnTo>
                <a:lnTo>
                  <a:pt x="117" y="49"/>
                </a:lnTo>
                <a:lnTo>
                  <a:pt x="108" y="54"/>
                </a:lnTo>
                <a:lnTo>
                  <a:pt x="86" y="32"/>
                </a:lnTo>
                <a:lnTo>
                  <a:pt x="85" y="31"/>
                </a:lnTo>
                <a:lnTo>
                  <a:pt x="85" y="31"/>
                </a:lnTo>
                <a:lnTo>
                  <a:pt x="81" y="28"/>
                </a:lnTo>
                <a:lnTo>
                  <a:pt x="75" y="26"/>
                </a:lnTo>
                <a:lnTo>
                  <a:pt x="71" y="28"/>
                </a:lnTo>
                <a:lnTo>
                  <a:pt x="67" y="31"/>
                </a:lnTo>
                <a:lnTo>
                  <a:pt x="31" y="67"/>
                </a:lnTo>
                <a:lnTo>
                  <a:pt x="31" y="67"/>
                </a:lnTo>
                <a:lnTo>
                  <a:pt x="31" y="67"/>
                </a:lnTo>
                <a:lnTo>
                  <a:pt x="28" y="71"/>
                </a:lnTo>
                <a:lnTo>
                  <a:pt x="27" y="76"/>
                </a:lnTo>
                <a:lnTo>
                  <a:pt x="28" y="81"/>
                </a:lnTo>
                <a:lnTo>
                  <a:pt x="31" y="85"/>
                </a:lnTo>
                <a:lnTo>
                  <a:pt x="54" y="108"/>
                </a:lnTo>
                <a:lnTo>
                  <a:pt x="54" y="108"/>
                </a:lnTo>
                <a:lnTo>
                  <a:pt x="49" y="116"/>
                </a:lnTo>
                <a:lnTo>
                  <a:pt x="49" y="117"/>
                </a:lnTo>
                <a:lnTo>
                  <a:pt x="49" y="117"/>
                </a:lnTo>
                <a:lnTo>
                  <a:pt x="46" y="126"/>
                </a:lnTo>
                <a:lnTo>
                  <a:pt x="13" y="126"/>
                </a:lnTo>
                <a:lnTo>
                  <a:pt x="13" y="126"/>
                </a:lnTo>
                <a:lnTo>
                  <a:pt x="9" y="128"/>
                </a:lnTo>
                <a:lnTo>
                  <a:pt x="5" y="130"/>
                </a:lnTo>
                <a:lnTo>
                  <a:pt x="2" y="134"/>
                </a:lnTo>
                <a:lnTo>
                  <a:pt x="0" y="140"/>
                </a:lnTo>
                <a:lnTo>
                  <a:pt x="0" y="189"/>
                </a:lnTo>
                <a:lnTo>
                  <a:pt x="0" y="189"/>
                </a:lnTo>
                <a:lnTo>
                  <a:pt x="2" y="195"/>
                </a:lnTo>
                <a:lnTo>
                  <a:pt x="5" y="199"/>
                </a:lnTo>
                <a:lnTo>
                  <a:pt x="9" y="203"/>
                </a:lnTo>
                <a:lnTo>
                  <a:pt x="13" y="204"/>
                </a:lnTo>
                <a:lnTo>
                  <a:pt x="46" y="204"/>
                </a:lnTo>
                <a:lnTo>
                  <a:pt x="46" y="204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4" y="221"/>
                </a:lnTo>
                <a:lnTo>
                  <a:pt x="32" y="243"/>
                </a:lnTo>
                <a:lnTo>
                  <a:pt x="31" y="244"/>
                </a:lnTo>
                <a:lnTo>
                  <a:pt x="31" y="244"/>
                </a:lnTo>
                <a:lnTo>
                  <a:pt x="28" y="248"/>
                </a:lnTo>
                <a:lnTo>
                  <a:pt x="27" y="254"/>
                </a:lnTo>
                <a:lnTo>
                  <a:pt x="28" y="258"/>
                </a:lnTo>
                <a:lnTo>
                  <a:pt x="31" y="262"/>
                </a:lnTo>
                <a:lnTo>
                  <a:pt x="67" y="298"/>
                </a:lnTo>
                <a:lnTo>
                  <a:pt x="67" y="298"/>
                </a:lnTo>
                <a:lnTo>
                  <a:pt x="67" y="298"/>
                </a:lnTo>
                <a:lnTo>
                  <a:pt x="71" y="301"/>
                </a:lnTo>
                <a:lnTo>
                  <a:pt x="75" y="303"/>
                </a:lnTo>
                <a:lnTo>
                  <a:pt x="81" y="301"/>
                </a:lnTo>
                <a:lnTo>
                  <a:pt x="85" y="298"/>
                </a:lnTo>
                <a:lnTo>
                  <a:pt x="108" y="276"/>
                </a:lnTo>
                <a:lnTo>
                  <a:pt x="108" y="276"/>
                </a:lnTo>
                <a:lnTo>
                  <a:pt x="116" y="280"/>
                </a:lnTo>
                <a:lnTo>
                  <a:pt x="117" y="280"/>
                </a:lnTo>
                <a:lnTo>
                  <a:pt x="117" y="280"/>
                </a:lnTo>
                <a:lnTo>
                  <a:pt x="127" y="284"/>
                </a:lnTo>
                <a:lnTo>
                  <a:pt x="127" y="316"/>
                </a:lnTo>
                <a:lnTo>
                  <a:pt x="127" y="316"/>
                </a:lnTo>
                <a:lnTo>
                  <a:pt x="128" y="320"/>
                </a:lnTo>
                <a:lnTo>
                  <a:pt x="130" y="324"/>
                </a:lnTo>
                <a:lnTo>
                  <a:pt x="134" y="328"/>
                </a:lnTo>
                <a:lnTo>
                  <a:pt x="140" y="329"/>
                </a:lnTo>
                <a:lnTo>
                  <a:pt x="190" y="329"/>
                </a:lnTo>
                <a:lnTo>
                  <a:pt x="190" y="329"/>
                </a:lnTo>
                <a:lnTo>
                  <a:pt x="195" y="328"/>
                </a:lnTo>
                <a:lnTo>
                  <a:pt x="199" y="324"/>
                </a:lnTo>
                <a:lnTo>
                  <a:pt x="203" y="320"/>
                </a:lnTo>
                <a:lnTo>
                  <a:pt x="204" y="316"/>
                </a:lnTo>
                <a:lnTo>
                  <a:pt x="204" y="284"/>
                </a:lnTo>
                <a:lnTo>
                  <a:pt x="204" y="284"/>
                </a:lnTo>
                <a:lnTo>
                  <a:pt x="212" y="280"/>
                </a:lnTo>
                <a:lnTo>
                  <a:pt x="212" y="280"/>
                </a:lnTo>
                <a:lnTo>
                  <a:pt x="221" y="276"/>
                </a:lnTo>
                <a:lnTo>
                  <a:pt x="244" y="298"/>
                </a:lnTo>
                <a:lnTo>
                  <a:pt x="244" y="298"/>
                </a:lnTo>
                <a:lnTo>
                  <a:pt x="244" y="298"/>
                </a:lnTo>
                <a:lnTo>
                  <a:pt x="248" y="301"/>
                </a:lnTo>
                <a:lnTo>
                  <a:pt x="254" y="303"/>
                </a:lnTo>
                <a:lnTo>
                  <a:pt x="258" y="301"/>
                </a:lnTo>
                <a:lnTo>
                  <a:pt x="262" y="298"/>
                </a:lnTo>
                <a:lnTo>
                  <a:pt x="298" y="263"/>
                </a:lnTo>
                <a:lnTo>
                  <a:pt x="298" y="262"/>
                </a:lnTo>
                <a:lnTo>
                  <a:pt x="298" y="262"/>
                </a:lnTo>
                <a:lnTo>
                  <a:pt x="302" y="258"/>
                </a:lnTo>
                <a:lnTo>
                  <a:pt x="303" y="254"/>
                </a:lnTo>
                <a:lnTo>
                  <a:pt x="302" y="248"/>
                </a:lnTo>
                <a:lnTo>
                  <a:pt x="298" y="244"/>
                </a:lnTo>
                <a:lnTo>
                  <a:pt x="277" y="221"/>
                </a:lnTo>
                <a:lnTo>
                  <a:pt x="277" y="221"/>
                </a:lnTo>
                <a:lnTo>
                  <a:pt x="280" y="212"/>
                </a:lnTo>
                <a:lnTo>
                  <a:pt x="280" y="212"/>
                </a:lnTo>
                <a:lnTo>
                  <a:pt x="284" y="204"/>
                </a:lnTo>
                <a:lnTo>
                  <a:pt x="316" y="204"/>
                </a:lnTo>
                <a:lnTo>
                  <a:pt x="316" y="203"/>
                </a:lnTo>
                <a:lnTo>
                  <a:pt x="316" y="203"/>
                </a:lnTo>
                <a:lnTo>
                  <a:pt x="320" y="203"/>
                </a:lnTo>
                <a:lnTo>
                  <a:pt x="324" y="199"/>
                </a:lnTo>
                <a:lnTo>
                  <a:pt x="328" y="195"/>
                </a:lnTo>
                <a:lnTo>
                  <a:pt x="329" y="189"/>
                </a:lnTo>
                <a:lnTo>
                  <a:pt x="329" y="141"/>
                </a:lnTo>
                <a:lnTo>
                  <a:pt x="329" y="140"/>
                </a:lnTo>
                <a:lnTo>
                  <a:pt x="329" y="140"/>
                </a:lnTo>
                <a:lnTo>
                  <a:pt x="328" y="134"/>
                </a:lnTo>
                <a:lnTo>
                  <a:pt x="324" y="130"/>
                </a:lnTo>
                <a:lnTo>
                  <a:pt x="320" y="128"/>
                </a:lnTo>
                <a:lnTo>
                  <a:pt x="316" y="126"/>
                </a:lnTo>
                <a:lnTo>
                  <a:pt x="316" y="126"/>
                </a:lnTo>
                <a:close/>
                <a:moveTo>
                  <a:pt x="302" y="176"/>
                </a:moveTo>
                <a:lnTo>
                  <a:pt x="273" y="176"/>
                </a:lnTo>
                <a:lnTo>
                  <a:pt x="273" y="176"/>
                </a:lnTo>
                <a:lnTo>
                  <a:pt x="269" y="178"/>
                </a:lnTo>
                <a:lnTo>
                  <a:pt x="265" y="180"/>
                </a:lnTo>
                <a:lnTo>
                  <a:pt x="262" y="183"/>
                </a:lnTo>
                <a:lnTo>
                  <a:pt x="260" y="187"/>
                </a:lnTo>
                <a:lnTo>
                  <a:pt x="260" y="187"/>
                </a:lnTo>
                <a:lnTo>
                  <a:pt x="256" y="203"/>
                </a:lnTo>
                <a:lnTo>
                  <a:pt x="256" y="203"/>
                </a:lnTo>
                <a:lnTo>
                  <a:pt x="253" y="210"/>
                </a:lnTo>
                <a:lnTo>
                  <a:pt x="248" y="217"/>
                </a:lnTo>
                <a:lnTo>
                  <a:pt x="248" y="217"/>
                </a:lnTo>
                <a:lnTo>
                  <a:pt x="246" y="221"/>
                </a:lnTo>
                <a:lnTo>
                  <a:pt x="246" y="225"/>
                </a:lnTo>
                <a:lnTo>
                  <a:pt x="247" y="230"/>
                </a:lnTo>
                <a:lnTo>
                  <a:pt x="250" y="233"/>
                </a:lnTo>
                <a:lnTo>
                  <a:pt x="250" y="233"/>
                </a:lnTo>
                <a:lnTo>
                  <a:pt x="270" y="254"/>
                </a:lnTo>
                <a:lnTo>
                  <a:pt x="254" y="270"/>
                </a:lnTo>
                <a:lnTo>
                  <a:pt x="233" y="250"/>
                </a:lnTo>
                <a:lnTo>
                  <a:pt x="233" y="250"/>
                </a:lnTo>
                <a:lnTo>
                  <a:pt x="230" y="247"/>
                </a:lnTo>
                <a:lnTo>
                  <a:pt x="224" y="246"/>
                </a:lnTo>
                <a:lnTo>
                  <a:pt x="220" y="247"/>
                </a:lnTo>
                <a:lnTo>
                  <a:pt x="216" y="248"/>
                </a:lnTo>
                <a:lnTo>
                  <a:pt x="216" y="248"/>
                </a:lnTo>
                <a:lnTo>
                  <a:pt x="203" y="256"/>
                </a:lnTo>
                <a:lnTo>
                  <a:pt x="203" y="256"/>
                </a:lnTo>
                <a:lnTo>
                  <a:pt x="195" y="258"/>
                </a:lnTo>
                <a:lnTo>
                  <a:pt x="187" y="260"/>
                </a:lnTo>
                <a:lnTo>
                  <a:pt x="187" y="260"/>
                </a:lnTo>
                <a:lnTo>
                  <a:pt x="183" y="262"/>
                </a:lnTo>
                <a:lnTo>
                  <a:pt x="180" y="266"/>
                </a:lnTo>
                <a:lnTo>
                  <a:pt x="178" y="269"/>
                </a:lnTo>
                <a:lnTo>
                  <a:pt x="177" y="273"/>
                </a:lnTo>
                <a:lnTo>
                  <a:pt x="177" y="273"/>
                </a:lnTo>
                <a:lnTo>
                  <a:pt x="177" y="301"/>
                </a:lnTo>
                <a:lnTo>
                  <a:pt x="153" y="301"/>
                </a:lnTo>
                <a:lnTo>
                  <a:pt x="153" y="273"/>
                </a:lnTo>
                <a:lnTo>
                  <a:pt x="153" y="273"/>
                </a:lnTo>
                <a:lnTo>
                  <a:pt x="152" y="269"/>
                </a:lnTo>
                <a:lnTo>
                  <a:pt x="149" y="264"/>
                </a:lnTo>
                <a:lnTo>
                  <a:pt x="146" y="262"/>
                </a:lnTo>
                <a:lnTo>
                  <a:pt x="142" y="260"/>
                </a:lnTo>
                <a:lnTo>
                  <a:pt x="142" y="260"/>
                </a:lnTo>
                <a:lnTo>
                  <a:pt x="127" y="256"/>
                </a:lnTo>
                <a:lnTo>
                  <a:pt x="127" y="256"/>
                </a:lnTo>
                <a:lnTo>
                  <a:pt x="127" y="256"/>
                </a:lnTo>
                <a:lnTo>
                  <a:pt x="112" y="248"/>
                </a:lnTo>
                <a:lnTo>
                  <a:pt x="112" y="248"/>
                </a:lnTo>
                <a:lnTo>
                  <a:pt x="108" y="246"/>
                </a:lnTo>
                <a:lnTo>
                  <a:pt x="104" y="246"/>
                </a:lnTo>
                <a:lnTo>
                  <a:pt x="99" y="247"/>
                </a:lnTo>
                <a:lnTo>
                  <a:pt x="96" y="250"/>
                </a:lnTo>
                <a:lnTo>
                  <a:pt x="96" y="250"/>
                </a:lnTo>
                <a:lnTo>
                  <a:pt x="75" y="270"/>
                </a:lnTo>
                <a:lnTo>
                  <a:pt x="59" y="254"/>
                </a:lnTo>
                <a:lnTo>
                  <a:pt x="80" y="233"/>
                </a:lnTo>
                <a:lnTo>
                  <a:pt x="80" y="233"/>
                </a:lnTo>
                <a:lnTo>
                  <a:pt x="82" y="230"/>
                </a:lnTo>
                <a:lnTo>
                  <a:pt x="83" y="225"/>
                </a:lnTo>
                <a:lnTo>
                  <a:pt x="83" y="221"/>
                </a:lnTo>
                <a:lnTo>
                  <a:pt x="81" y="217"/>
                </a:lnTo>
                <a:lnTo>
                  <a:pt x="81" y="217"/>
                </a:lnTo>
                <a:lnTo>
                  <a:pt x="81" y="217"/>
                </a:lnTo>
                <a:lnTo>
                  <a:pt x="78" y="210"/>
                </a:lnTo>
                <a:lnTo>
                  <a:pt x="73" y="203"/>
                </a:lnTo>
                <a:lnTo>
                  <a:pt x="73" y="201"/>
                </a:lnTo>
                <a:lnTo>
                  <a:pt x="73" y="201"/>
                </a:lnTo>
                <a:lnTo>
                  <a:pt x="69" y="187"/>
                </a:lnTo>
                <a:lnTo>
                  <a:pt x="69" y="187"/>
                </a:lnTo>
                <a:lnTo>
                  <a:pt x="67" y="183"/>
                </a:lnTo>
                <a:lnTo>
                  <a:pt x="63" y="180"/>
                </a:lnTo>
                <a:lnTo>
                  <a:pt x="60" y="178"/>
                </a:lnTo>
                <a:lnTo>
                  <a:pt x="56" y="176"/>
                </a:lnTo>
                <a:lnTo>
                  <a:pt x="56" y="176"/>
                </a:lnTo>
                <a:lnTo>
                  <a:pt x="28" y="176"/>
                </a:lnTo>
                <a:lnTo>
                  <a:pt x="28" y="153"/>
                </a:lnTo>
                <a:lnTo>
                  <a:pt x="56" y="153"/>
                </a:lnTo>
                <a:lnTo>
                  <a:pt x="56" y="153"/>
                </a:lnTo>
                <a:lnTo>
                  <a:pt x="60" y="151"/>
                </a:lnTo>
                <a:lnTo>
                  <a:pt x="65" y="149"/>
                </a:lnTo>
                <a:lnTo>
                  <a:pt x="68" y="146"/>
                </a:lnTo>
                <a:lnTo>
                  <a:pt x="69" y="142"/>
                </a:lnTo>
                <a:lnTo>
                  <a:pt x="69" y="142"/>
                </a:lnTo>
                <a:lnTo>
                  <a:pt x="73" y="126"/>
                </a:lnTo>
                <a:lnTo>
                  <a:pt x="74" y="126"/>
                </a:lnTo>
                <a:lnTo>
                  <a:pt x="74" y="126"/>
                </a:lnTo>
                <a:lnTo>
                  <a:pt x="81" y="112"/>
                </a:lnTo>
                <a:lnTo>
                  <a:pt x="81" y="112"/>
                </a:lnTo>
                <a:lnTo>
                  <a:pt x="83" y="108"/>
                </a:lnTo>
                <a:lnTo>
                  <a:pt x="83" y="104"/>
                </a:lnTo>
                <a:lnTo>
                  <a:pt x="82" y="99"/>
                </a:lnTo>
                <a:lnTo>
                  <a:pt x="79" y="96"/>
                </a:lnTo>
                <a:lnTo>
                  <a:pt x="79" y="96"/>
                </a:lnTo>
                <a:lnTo>
                  <a:pt x="59" y="76"/>
                </a:lnTo>
                <a:lnTo>
                  <a:pt x="75" y="59"/>
                </a:lnTo>
                <a:lnTo>
                  <a:pt x="96" y="79"/>
                </a:lnTo>
                <a:lnTo>
                  <a:pt x="96" y="79"/>
                </a:lnTo>
                <a:lnTo>
                  <a:pt x="99" y="82"/>
                </a:lnTo>
                <a:lnTo>
                  <a:pt x="104" y="83"/>
                </a:lnTo>
                <a:lnTo>
                  <a:pt x="108" y="83"/>
                </a:lnTo>
                <a:lnTo>
                  <a:pt x="112" y="81"/>
                </a:lnTo>
                <a:lnTo>
                  <a:pt x="112" y="81"/>
                </a:lnTo>
                <a:lnTo>
                  <a:pt x="120" y="76"/>
                </a:lnTo>
                <a:lnTo>
                  <a:pt x="127" y="73"/>
                </a:lnTo>
                <a:lnTo>
                  <a:pt x="127" y="73"/>
                </a:lnTo>
                <a:lnTo>
                  <a:pt x="134" y="71"/>
                </a:lnTo>
                <a:lnTo>
                  <a:pt x="143" y="69"/>
                </a:lnTo>
                <a:lnTo>
                  <a:pt x="143" y="69"/>
                </a:lnTo>
                <a:lnTo>
                  <a:pt x="146" y="67"/>
                </a:lnTo>
                <a:lnTo>
                  <a:pt x="149" y="63"/>
                </a:lnTo>
                <a:lnTo>
                  <a:pt x="152" y="60"/>
                </a:lnTo>
                <a:lnTo>
                  <a:pt x="153" y="56"/>
                </a:lnTo>
                <a:lnTo>
                  <a:pt x="153" y="56"/>
                </a:lnTo>
                <a:lnTo>
                  <a:pt x="153" y="28"/>
                </a:lnTo>
                <a:lnTo>
                  <a:pt x="177" y="28"/>
                </a:lnTo>
                <a:lnTo>
                  <a:pt x="177" y="56"/>
                </a:lnTo>
                <a:lnTo>
                  <a:pt x="177" y="56"/>
                </a:lnTo>
                <a:lnTo>
                  <a:pt x="178" y="60"/>
                </a:lnTo>
                <a:lnTo>
                  <a:pt x="180" y="65"/>
                </a:lnTo>
                <a:lnTo>
                  <a:pt x="183" y="68"/>
                </a:lnTo>
                <a:lnTo>
                  <a:pt x="187" y="69"/>
                </a:lnTo>
                <a:lnTo>
                  <a:pt x="187" y="69"/>
                </a:lnTo>
                <a:lnTo>
                  <a:pt x="203" y="73"/>
                </a:lnTo>
                <a:lnTo>
                  <a:pt x="203" y="73"/>
                </a:lnTo>
                <a:lnTo>
                  <a:pt x="210" y="76"/>
                </a:lnTo>
                <a:lnTo>
                  <a:pt x="217" y="81"/>
                </a:lnTo>
                <a:lnTo>
                  <a:pt x="217" y="81"/>
                </a:lnTo>
                <a:lnTo>
                  <a:pt x="221" y="83"/>
                </a:lnTo>
                <a:lnTo>
                  <a:pt x="225" y="83"/>
                </a:lnTo>
                <a:lnTo>
                  <a:pt x="230" y="82"/>
                </a:lnTo>
                <a:lnTo>
                  <a:pt x="234" y="79"/>
                </a:lnTo>
                <a:lnTo>
                  <a:pt x="254" y="59"/>
                </a:lnTo>
                <a:lnTo>
                  <a:pt x="270" y="76"/>
                </a:lnTo>
                <a:lnTo>
                  <a:pt x="250" y="96"/>
                </a:lnTo>
                <a:lnTo>
                  <a:pt x="250" y="96"/>
                </a:lnTo>
                <a:lnTo>
                  <a:pt x="247" y="100"/>
                </a:lnTo>
                <a:lnTo>
                  <a:pt x="246" y="105"/>
                </a:lnTo>
                <a:lnTo>
                  <a:pt x="246" y="109"/>
                </a:lnTo>
                <a:lnTo>
                  <a:pt x="248" y="113"/>
                </a:lnTo>
                <a:lnTo>
                  <a:pt x="248" y="113"/>
                </a:lnTo>
                <a:lnTo>
                  <a:pt x="256" y="126"/>
                </a:lnTo>
                <a:lnTo>
                  <a:pt x="256" y="128"/>
                </a:lnTo>
                <a:lnTo>
                  <a:pt x="256" y="128"/>
                </a:lnTo>
                <a:lnTo>
                  <a:pt x="260" y="143"/>
                </a:lnTo>
                <a:lnTo>
                  <a:pt x="260" y="143"/>
                </a:lnTo>
                <a:lnTo>
                  <a:pt x="262" y="146"/>
                </a:lnTo>
                <a:lnTo>
                  <a:pt x="266" y="149"/>
                </a:lnTo>
                <a:lnTo>
                  <a:pt x="269" y="151"/>
                </a:lnTo>
                <a:lnTo>
                  <a:pt x="273" y="153"/>
                </a:lnTo>
                <a:lnTo>
                  <a:pt x="273" y="153"/>
                </a:lnTo>
                <a:lnTo>
                  <a:pt x="302" y="153"/>
                </a:lnTo>
                <a:lnTo>
                  <a:pt x="302" y="176"/>
                </a:lnTo>
                <a:close/>
                <a:moveTo>
                  <a:pt x="165" y="108"/>
                </a:moveTo>
                <a:lnTo>
                  <a:pt x="165" y="108"/>
                </a:lnTo>
                <a:lnTo>
                  <a:pt x="154" y="109"/>
                </a:lnTo>
                <a:lnTo>
                  <a:pt x="143" y="112"/>
                </a:lnTo>
                <a:lnTo>
                  <a:pt x="133" y="118"/>
                </a:lnTo>
                <a:lnTo>
                  <a:pt x="125" y="125"/>
                </a:lnTo>
                <a:lnTo>
                  <a:pt x="125" y="125"/>
                </a:lnTo>
                <a:lnTo>
                  <a:pt x="118" y="133"/>
                </a:lnTo>
                <a:lnTo>
                  <a:pt x="112" y="143"/>
                </a:lnTo>
                <a:lnTo>
                  <a:pt x="109" y="154"/>
                </a:lnTo>
                <a:lnTo>
                  <a:pt x="108" y="164"/>
                </a:lnTo>
                <a:lnTo>
                  <a:pt x="108" y="164"/>
                </a:lnTo>
                <a:lnTo>
                  <a:pt x="109" y="175"/>
                </a:lnTo>
                <a:lnTo>
                  <a:pt x="112" y="186"/>
                </a:lnTo>
                <a:lnTo>
                  <a:pt x="118" y="196"/>
                </a:lnTo>
                <a:lnTo>
                  <a:pt x="125" y="205"/>
                </a:lnTo>
                <a:lnTo>
                  <a:pt x="125" y="205"/>
                </a:lnTo>
                <a:lnTo>
                  <a:pt x="133" y="211"/>
                </a:lnTo>
                <a:lnTo>
                  <a:pt x="143" y="217"/>
                </a:lnTo>
                <a:lnTo>
                  <a:pt x="154" y="220"/>
                </a:lnTo>
                <a:lnTo>
                  <a:pt x="165" y="221"/>
                </a:lnTo>
                <a:lnTo>
                  <a:pt x="165" y="221"/>
                </a:lnTo>
                <a:lnTo>
                  <a:pt x="175" y="220"/>
                </a:lnTo>
                <a:lnTo>
                  <a:pt x="186" y="217"/>
                </a:lnTo>
                <a:lnTo>
                  <a:pt x="196" y="211"/>
                </a:lnTo>
                <a:lnTo>
                  <a:pt x="205" y="205"/>
                </a:lnTo>
                <a:lnTo>
                  <a:pt x="205" y="205"/>
                </a:lnTo>
                <a:lnTo>
                  <a:pt x="211" y="196"/>
                </a:lnTo>
                <a:lnTo>
                  <a:pt x="217" y="186"/>
                </a:lnTo>
                <a:lnTo>
                  <a:pt x="220" y="175"/>
                </a:lnTo>
                <a:lnTo>
                  <a:pt x="221" y="164"/>
                </a:lnTo>
                <a:lnTo>
                  <a:pt x="221" y="164"/>
                </a:lnTo>
                <a:lnTo>
                  <a:pt x="220" y="154"/>
                </a:lnTo>
                <a:lnTo>
                  <a:pt x="217" y="143"/>
                </a:lnTo>
                <a:lnTo>
                  <a:pt x="211" y="133"/>
                </a:lnTo>
                <a:lnTo>
                  <a:pt x="205" y="125"/>
                </a:lnTo>
                <a:lnTo>
                  <a:pt x="205" y="125"/>
                </a:lnTo>
                <a:lnTo>
                  <a:pt x="196" y="118"/>
                </a:lnTo>
                <a:lnTo>
                  <a:pt x="186" y="112"/>
                </a:lnTo>
                <a:lnTo>
                  <a:pt x="175" y="109"/>
                </a:lnTo>
                <a:lnTo>
                  <a:pt x="165" y="108"/>
                </a:lnTo>
                <a:lnTo>
                  <a:pt x="165" y="108"/>
                </a:lnTo>
                <a:close/>
                <a:moveTo>
                  <a:pt x="193" y="193"/>
                </a:moveTo>
                <a:lnTo>
                  <a:pt x="193" y="193"/>
                </a:lnTo>
                <a:lnTo>
                  <a:pt x="187" y="198"/>
                </a:lnTo>
                <a:lnTo>
                  <a:pt x="180" y="201"/>
                </a:lnTo>
                <a:lnTo>
                  <a:pt x="173" y="204"/>
                </a:lnTo>
                <a:lnTo>
                  <a:pt x="165" y="205"/>
                </a:lnTo>
                <a:lnTo>
                  <a:pt x="165" y="205"/>
                </a:lnTo>
                <a:lnTo>
                  <a:pt x="157" y="204"/>
                </a:lnTo>
                <a:lnTo>
                  <a:pt x="149" y="201"/>
                </a:lnTo>
                <a:lnTo>
                  <a:pt x="142" y="198"/>
                </a:lnTo>
                <a:lnTo>
                  <a:pt x="136" y="193"/>
                </a:lnTo>
                <a:lnTo>
                  <a:pt x="136" y="193"/>
                </a:lnTo>
                <a:lnTo>
                  <a:pt x="131" y="187"/>
                </a:lnTo>
                <a:lnTo>
                  <a:pt x="128" y="180"/>
                </a:lnTo>
                <a:lnTo>
                  <a:pt x="125" y="173"/>
                </a:lnTo>
                <a:lnTo>
                  <a:pt x="124" y="164"/>
                </a:lnTo>
                <a:lnTo>
                  <a:pt x="124" y="164"/>
                </a:lnTo>
                <a:lnTo>
                  <a:pt x="125" y="157"/>
                </a:lnTo>
                <a:lnTo>
                  <a:pt x="128" y="149"/>
                </a:lnTo>
                <a:lnTo>
                  <a:pt x="131" y="142"/>
                </a:lnTo>
                <a:lnTo>
                  <a:pt x="136" y="136"/>
                </a:lnTo>
                <a:lnTo>
                  <a:pt x="136" y="136"/>
                </a:lnTo>
                <a:lnTo>
                  <a:pt x="142" y="131"/>
                </a:lnTo>
                <a:lnTo>
                  <a:pt x="149" y="128"/>
                </a:lnTo>
                <a:lnTo>
                  <a:pt x="157" y="125"/>
                </a:lnTo>
                <a:lnTo>
                  <a:pt x="165" y="124"/>
                </a:lnTo>
                <a:lnTo>
                  <a:pt x="165" y="124"/>
                </a:lnTo>
                <a:lnTo>
                  <a:pt x="173" y="125"/>
                </a:lnTo>
                <a:lnTo>
                  <a:pt x="180" y="128"/>
                </a:lnTo>
                <a:lnTo>
                  <a:pt x="187" y="131"/>
                </a:lnTo>
                <a:lnTo>
                  <a:pt x="193" y="136"/>
                </a:lnTo>
                <a:lnTo>
                  <a:pt x="193" y="136"/>
                </a:lnTo>
                <a:lnTo>
                  <a:pt x="198" y="142"/>
                </a:lnTo>
                <a:lnTo>
                  <a:pt x="202" y="149"/>
                </a:lnTo>
                <a:lnTo>
                  <a:pt x="204" y="157"/>
                </a:lnTo>
                <a:lnTo>
                  <a:pt x="205" y="164"/>
                </a:lnTo>
                <a:lnTo>
                  <a:pt x="205" y="164"/>
                </a:lnTo>
                <a:lnTo>
                  <a:pt x="204" y="173"/>
                </a:lnTo>
                <a:lnTo>
                  <a:pt x="202" y="180"/>
                </a:lnTo>
                <a:lnTo>
                  <a:pt x="198" y="187"/>
                </a:lnTo>
                <a:lnTo>
                  <a:pt x="193" y="193"/>
                </a:lnTo>
                <a:lnTo>
                  <a:pt x="193" y="193"/>
                </a:lnTo>
                <a:close/>
              </a:path>
            </a:pathLst>
          </a:custGeom>
          <a:solidFill>
            <a:srgbClr val="EEEDF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160" name="그룹 1159">
            <a:extLst>
              <a:ext uri="{FF2B5EF4-FFF2-40B4-BE49-F238E27FC236}">
                <a16:creationId xmlns:a16="http://schemas.microsoft.com/office/drawing/2014/main" xmlns="" id="{42E28A6B-2415-4F3C-A5FF-8A0B4B37C6C9}"/>
              </a:ext>
            </a:extLst>
          </p:cNvPr>
          <p:cNvGrpSpPr/>
          <p:nvPr userDrawn="1"/>
        </p:nvGrpSpPr>
        <p:grpSpPr>
          <a:xfrm flipV="1">
            <a:off x="89579" y="2025322"/>
            <a:ext cx="1374835" cy="1756805"/>
            <a:chOff x="6051661" y="99"/>
            <a:chExt cx="1374835" cy="1756805"/>
          </a:xfrm>
          <a:solidFill>
            <a:srgbClr val="F2F2F2"/>
          </a:solidFill>
        </p:grpSpPr>
        <p:sp>
          <p:nvSpPr>
            <p:cNvPr id="1161" name="자유형: 도형 1160">
              <a:extLst>
                <a:ext uri="{FF2B5EF4-FFF2-40B4-BE49-F238E27FC236}">
                  <a16:creationId xmlns:a16="http://schemas.microsoft.com/office/drawing/2014/main" xmlns="" id="{457D294F-B7DC-4907-96CF-C33937B44CA6}"/>
                </a:ext>
              </a:extLst>
            </p:cNvPr>
            <p:cNvSpPr/>
            <p:nvPr/>
          </p:nvSpPr>
          <p:spPr>
            <a:xfrm flipV="1">
              <a:off x="6867351" y="352780"/>
              <a:ext cx="522695" cy="316368"/>
            </a:xfrm>
            <a:custGeom>
              <a:avLst/>
              <a:gdLst>
                <a:gd name="connsiteX0" fmla="*/ 529160 w 522694"/>
                <a:gd name="connsiteY0" fmla="*/ 0 h 316367"/>
                <a:gd name="connsiteX1" fmla="*/ 530948 w 522694"/>
                <a:gd name="connsiteY1" fmla="*/ 3026 h 316367"/>
                <a:gd name="connsiteX2" fmla="*/ 1651 w 522694"/>
                <a:gd name="connsiteY2" fmla="*/ 320632 h 316367"/>
                <a:gd name="connsiteX3" fmla="*/ 0 w 522694"/>
                <a:gd name="connsiteY3" fmla="*/ 317606 h 316367"/>
                <a:gd name="connsiteX4" fmla="*/ 529160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9160" y="0"/>
                  </a:moveTo>
                  <a:cubicBezTo>
                    <a:pt x="529710" y="1101"/>
                    <a:pt x="530260" y="2063"/>
                    <a:pt x="530948" y="3026"/>
                  </a:cubicBezTo>
                  <a:lnTo>
                    <a:pt x="1651" y="320632"/>
                  </a:lnTo>
                  <a:cubicBezTo>
                    <a:pt x="1101" y="319669"/>
                    <a:pt x="688" y="318569"/>
                    <a:pt x="0" y="317606"/>
                  </a:cubicBezTo>
                  <a:lnTo>
                    <a:pt x="52916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2" name="자유형: 도형 1161">
              <a:extLst>
                <a:ext uri="{FF2B5EF4-FFF2-40B4-BE49-F238E27FC236}">
                  <a16:creationId xmlns:a16="http://schemas.microsoft.com/office/drawing/2014/main" xmlns="" id="{6296D93F-97CE-4025-AD57-5CD46A5E82A3}"/>
                </a:ext>
              </a:extLst>
            </p:cNvPr>
            <p:cNvSpPr/>
            <p:nvPr/>
          </p:nvSpPr>
          <p:spPr>
            <a:xfrm flipV="1">
              <a:off x="7412741" y="53971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3" name="자유형: 도형 1162">
              <a:extLst>
                <a:ext uri="{FF2B5EF4-FFF2-40B4-BE49-F238E27FC236}">
                  <a16:creationId xmlns:a16="http://schemas.microsoft.com/office/drawing/2014/main" xmlns="" id="{7852CEC2-B14A-4448-A454-85E1B7B44523}"/>
                </a:ext>
              </a:extLst>
            </p:cNvPr>
            <p:cNvSpPr/>
            <p:nvPr/>
          </p:nvSpPr>
          <p:spPr>
            <a:xfrm flipV="1">
              <a:off x="7412741" y="79466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4" name="자유형: 도형 1163">
              <a:extLst>
                <a:ext uri="{FF2B5EF4-FFF2-40B4-BE49-F238E27FC236}">
                  <a16:creationId xmlns:a16="http://schemas.microsoft.com/office/drawing/2014/main" xmlns="" id="{A609A2DB-DF33-4834-87FE-E1B109B025E9}"/>
                </a:ext>
              </a:extLst>
            </p:cNvPr>
            <p:cNvSpPr/>
            <p:nvPr/>
          </p:nvSpPr>
          <p:spPr>
            <a:xfrm flipV="1">
              <a:off x="7412741" y="309589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1073"/>
                    <a:pt x="0" y="60247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5" name="자유형: 도형 1164">
              <a:extLst>
                <a:ext uri="{FF2B5EF4-FFF2-40B4-BE49-F238E27FC236}">
                  <a16:creationId xmlns:a16="http://schemas.microsoft.com/office/drawing/2014/main" xmlns="" id="{5001E6EE-D2E9-4328-A4FF-6602054F6C42}"/>
                </a:ext>
              </a:extLst>
            </p:cNvPr>
            <p:cNvSpPr/>
            <p:nvPr/>
          </p:nvSpPr>
          <p:spPr>
            <a:xfrm flipV="1">
              <a:off x="7412741" y="194458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110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6" name="자유형: 도형 1165">
              <a:extLst>
                <a:ext uri="{FF2B5EF4-FFF2-40B4-BE49-F238E27FC236}">
                  <a16:creationId xmlns:a16="http://schemas.microsoft.com/office/drawing/2014/main" xmlns="" id="{465464A8-8AFB-453C-8000-AEDF3E5945D8}"/>
                </a:ext>
              </a:extLst>
            </p:cNvPr>
            <p:cNvSpPr/>
            <p:nvPr/>
          </p:nvSpPr>
          <p:spPr>
            <a:xfrm flipV="1">
              <a:off x="7412741" y="424582"/>
              <a:ext cx="13755" cy="55021"/>
            </a:xfrm>
            <a:custGeom>
              <a:avLst/>
              <a:gdLst>
                <a:gd name="connsiteX0" fmla="*/ 0 w 0"/>
                <a:gd name="connsiteY0" fmla="*/ 59285 h 55020"/>
                <a:gd name="connsiteX1" fmla="*/ 0 w 0"/>
                <a:gd name="connsiteY1" fmla="*/ 1788 h 55020"/>
                <a:gd name="connsiteX2" fmla="*/ 1788 w 0"/>
                <a:gd name="connsiteY2" fmla="*/ 0 h 55020"/>
                <a:gd name="connsiteX3" fmla="*/ 1788 w 0"/>
                <a:gd name="connsiteY3" fmla="*/ 60935 h 55020"/>
                <a:gd name="connsiteX4" fmla="*/ 0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0" y="59285"/>
                  </a:moveTo>
                  <a:lnTo>
                    <a:pt x="0" y="1788"/>
                  </a:lnTo>
                  <a:cubicBezTo>
                    <a:pt x="0" y="825"/>
                    <a:pt x="825" y="0"/>
                    <a:pt x="1788" y="0"/>
                  </a:cubicBezTo>
                  <a:lnTo>
                    <a:pt x="1788" y="60935"/>
                  </a:lnTo>
                  <a:cubicBezTo>
                    <a:pt x="825" y="60935"/>
                    <a:pt x="0" y="60248"/>
                    <a:pt x="0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7" name="자유형: 도형 1166">
              <a:extLst>
                <a:ext uri="{FF2B5EF4-FFF2-40B4-BE49-F238E27FC236}">
                  <a16:creationId xmlns:a16="http://schemas.microsoft.com/office/drawing/2014/main" xmlns="" id="{ADBA08E9-AB1E-4E2D-9B46-64DD1941E71E}"/>
                </a:ext>
              </a:extLst>
            </p:cNvPr>
            <p:cNvSpPr/>
            <p:nvPr/>
          </p:nvSpPr>
          <p:spPr>
            <a:xfrm flipV="1">
              <a:off x="7412741" y="644252"/>
              <a:ext cx="13755" cy="13755"/>
            </a:xfrm>
            <a:custGeom>
              <a:avLst/>
              <a:gdLst>
                <a:gd name="connsiteX0" fmla="*/ 0 w 0"/>
                <a:gd name="connsiteY0" fmla="*/ 7566 h 0"/>
                <a:gd name="connsiteX1" fmla="*/ 0 w 0"/>
                <a:gd name="connsiteY1" fmla="*/ 0 h 0"/>
                <a:gd name="connsiteX2" fmla="*/ 1788 w 0"/>
                <a:gd name="connsiteY2" fmla="*/ 138 h 0"/>
                <a:gd name="connsiteX3" fmla="*/ 1788 w 0"/>
                <a:gd name="connsiteY3" fmla="*/ 9353 h 0"/>
                <a:gd name="connsiteX4" fmla="*/ 0 w 0"/>
                <a:gd name="connsiteY4" fmla="*/ 756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7566"/>
                  </a:moveTo>
                  <a:lnTo>
                    <a:pt x="0" y="0"/>
                  </a:lnTo>
                  <a:cubicBezTo>
                    <a:pt x="550" y="0"/>
                    <a:pt x="1101" y="138"/>
                    <a:pt x="1788" y="138"/>
                  </a:cubicBezTo>
                  <a:lnTo>
                    <a:pt x="1788" y="9353"/>
                  </a:lnTo>
                  <a:cubicBezTo>
                    <a:pt x="825" y="9353"/>
                    <a:pt x="0" y="8528"/>
                    <a:pt x="0" y="756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8" name="자유형: 도형 1167">
              <a:extLst>
                <a:ext uri="{FF2B5EF4-FFF2-40B4-BE49-F238E27FC236}">
                  <a16:creationId xmlns:a16="http://schemas.microsoft.com/office/drawing/2014/main" xmlns="" id="{A46F8427-D812-48F3-BFAB-01682CF26506}"/>
                </a:ext>
              </a:extLst>
            </p:cNvPr>
            <p:cNvSpPr/>
            <p:nvPr/>
          </p:nvSpPr>
          <p:spPr>
            <a:xfrm flipV="1">
              <a:off x="7412741" y="705187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1788 w 0"/>
                <a:gd name="connsiteY1" fmla="*/ 137 h 632735"/>
                <a:gd name="connsiteX2" fmla="*/ 1788 w 0"/>
                <a:gd name="connsiteY2" fmla="*/ 639888 h 632735"/>
                <a:gd name="connsiteX3" fmla="*/ 0 w 0"/>
                <a:gd name="connsiteY3" fmla="*/ 640026 h 632735"/>
                <a:gd name="connsiteX4" fmla="*/ 0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cubicBezTo>
                    <a:pt x="550" y="0"/>
                    <a:pt x="1101" y="137"/>
                    <a:pt x="1788" y="137"/>
                  </a:cubicBezTo>
                  <a:lnTo>
                    <a:pt x="1788" y="639888"/>
                  </a:lnTo>
                  <a:cubicBezTo>
                    <a:pt x="1238" y="639888"/>
                    <a:pt x="688" y="640026"/>
                    <a:pt x="0" y="64002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9" name="자유형: 도형 1168">
              <a:extLst>
                <a:ext uri="{FF2B5EF4-FFF2-40B4-BE49-F238E27FC236}">
                  <a16:creationId xmlns:a16="http://schemas.microsoft.com/office/drawing/2014/main" xmlns="" id="{DE9E2CEC-BCC3-4A0B-8784-68A28C140BB4}"/>
                </a:ext>
              </a:extLst>
            </p:cNvPr>
            <p:cNvSpPr/>
            <p:nvPr/>
          </p:nvSpPr>
          <p:spPr>
            <a:xfrm flipV="1">
              <a:off x="6863637" y="1036548"/>
              <a:ext cx="522695" cy="316368"/>
            </a:xfrm>
            <a:custGeom>
              <a:avLst/>
              <a:gdLst>
                <a:gd name="connsiteX0" fmla="*/ 0 w 522694"/>
                <a:gd name="connsiteY0" fmla="*/ 315680 h 316367"/>
                <a:gd name="connsiteX1" fmla="*/ 526134 w 522694"/>
                <a:gd name="connsiteY1" fmla="*/ 0 h 316367"/>
                <a:gd name="connsiteX2" fmla="*/ 527784 w 522694"/>
                <a:gd name="connsiteY2" fmla="*/ 3026 h 316367"/>
                <a:gd name="connsiteX3" fmla="*/ 1651 w 522694"/>
                <a:gd name="connsiteY3" fmla="*/ 318706 h 316367"/>
                <a:gd name="connsiteX4" fmla="*/ 0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5680"/>
                  </a:moveTo>
                  <a:lnTo>
                    <a:pt x="526134" y="0"/>
                  </a:lnTo>
                  <a:cubicBezTo>
                    <a:pt x="526684" y="963"/>
                    <a:pt x="527234" y="2063"/>
                    <a:pt x="527784" y="3026"/>
                  </a:cubicBezTo>
                  <a:lnTo>
                    <a:pt x="1651" y="318706"/>
                  </a:lnTo>
                  <a:cubicBezTo>
                    <a:pt x="1100" y="317743"/>
                    <a:pt x="688" y="316643"/>
                    <a:pt x="0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0" name="자유형: 도형 1169">
              <a:extLst>
                <a:ext uri="{FF2B5EF4-FFF2-40B4-BE49-F238E27FC236}">
                  <a16:creationId xmlns:a16="http://schemas.microsoft.com/office/drawing/2014/main" xmlns="" id="{BB07CA7B-B580-45AF-90BF-81EDEDBF301A}"/>
                </a:ext>
              </a:extLst>
            </p:cNvPr>
            <p:cNvSpPr/>
            <p:nvPr/>
          </p:nvSpPr>
          <p:spPr>
            <a:xfrm flipV="1">
              <a:off x="6880968" y="1384277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591 w 508939"/>
                <a:gd name="connsiteY2" fmla="*/ 305364 h 302612"/>
                <a:gd name="connsiteX3" fmla="*/ 508940 w 508939"/>
                <a:gd name="connsiteY3" fmla="*/ 308390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10591" y="305364"/>
                  </a:lnTo>
                  <a:cubicBezTo>
                    <a:pt x="509903" y="306327"/>
                    <a:pt x="509490" y="307290"/>
                    <a:pt x="508940" y="308390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1" name="자유형: 도형 1170">
              <a:extLst>
                <a:ext uri="{FF2B5EF4-FFF2-40B4-BE49-F238E27FC236}">
                  <a16:creationId xmlns:a16="http://schemas.microsoft.com/office/drawing/2014/main" xmlns="" id="{3A302522-0026-4376-8DCD-A6F3EAD06522}"/>
                </a:ext>
              </a:extLst>
            </p:cNvPr>
            <p:cNvSpPr/>
            <p:nvPr/>
          </p:nvSpPr>
          <p:spPr>
            <a:xfrm flipV="1">
              <a:off x="6839703" y="1057318"/>
              <a:ext cx="13755" cy="605226"/>
            </a:xfrm>
            <a:custGeom>
              <a:avLst/>
              <a:gdLst>
                <a:gd name="connsiteX0" fmla="*/ 3439 w 0"/>
                <a:gd name="connsiteY0" fmla="*/ 0 h 605225"/>
                <a:gd name="connsiteX1" fmla="*/ 3439 w 0"/>
                <a:gd name="connsiteY1" fmla="*/ 613754 h 605225"/>
                <a:gd name="connsiteX2" fmla="*/ 1651 w 0"/>
                <a:gd name="connsiteY2" fmla="*/ 613616 h 605225"/>
                <a:gd name="connsiteX3" fmla="*/ 0 w 0"/>
                <a:gd name="connsiteY3" fmla="*/ 613754 h 605225"/>
                <a:gd name="connsiteX4" fmla="*/ 0 w 0"/>
                <a:gd name="connsiteY4" fmla="*/ 0 h 605225"/>
                <a:gd name="connsiteX5" fmla="*/ 1651 w 0"/>
                <a:gd name="connsiteY5" fmla="*/ 138 h 605225"/>
                <a:gd name="connsiteX6" fmla="*/ 3439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0"/>
                  </a:moveTo>
                  <a:lnTo>
                    <a:pt x="3439" y="613754"/>
                  </a:lnTo>
                  <a:cubicBezTo>
                    <a:pt x="2889" y="613754"/>
                    <a:pt x="2339" y="613616"/>
                    <a:pt x="1651" y="613616"/>
                  </a:cubicBezTo>
                  <a:cubicBezTo>
                    <a:pt x="1101" y="613616"/>
                    <a:pt x="550" y="613754"/>
                    <a:pt x="0" y="61375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751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2" name="자유형: 도형 1171">
              <a:extLst>
                <a:ext uri="{FF2B5EF4-FFF2-40B4-BE49-F238E27FC236}">
                  <a16:creationId xmlns:a16="http://schemas.microsoft.com/office/drawing/2014/main" xmlns="" id="{855C17E1-3C24-4CF8-B4D8-594DDA73789A}"/>
                </a:ext>
              </a:extLst>
            </p:cNvPr>
            <p:cNvSpPr/>
            <p:nvPr/>
          </p:nvSpPr>
          <p:spPr>
            <a:xfrm flipV="1">
              <a:off x="6911081" y="26544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218" y="32198"/>
                    <a:pt x="49530" y="32198"/>
                  </a:cubicBezTo>
                  <a:cubicBezTo>
                    <a:pt x="49255" y="32198"/>
                    <a:pt x="48979" y="32060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3" name="자유형: 도형 1172">
              <a:extLst>
                <a:ext uri="{FF2B5EF4-FFF2-40B4-BE49-F238E27FC236}">
                  <a16:creationId xmlns:a16="http://schemas.microsoft.com/office/drawing/2014/main" xmlns="" id="{7164C1B2-D797-44D3-AC62-6B7A2D64D9A1}"/>
                </a:ext>
              </a:extLst>
            </p:cNvPr>
            <p:cNvSpPr/>
            <p:nvPr/>
          </p:nvSpPr>
          <p:spPr>
            <a:xfrm flipV="1">
              <a:off x="7006679" y="208088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5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5"/>
                  </a:lnTo>
                  <a:cubicBezTo>
                    <a:pt x="51318" y="29585"/>
                    <a:pt x="51593" y="30547"/>
                    <a:pt x="51043" y="31373"/>
                  </a:cubicBezTo>
                  <a:cubicBezTo>
                    <a:pt x="50768" y="31923"/>
                    <a:pt x="50080" y="32198"/>
                    <a:pt x="49530" y="32198"/>
                  </a:cubicBezTo>
                  <a:cubicBezTo>
                    <a:pt x="49254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4"/>
                    <a:pt x="-264" y="1662"/>
                    <a:pt x="286" y="837"/>
                  </a:cubicBezTo>
                  <a:cubicBezTo>
                    <a:pt x="699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4" name="자유형: 도형 1173">
              <a:extLst>
                <a:ext uri="{FF2B5EF4-FFF2-40B4-BE49-F238E27FC236}">
                  <a16:creationId xmlns:a16="http://schemas.microsoft.com/office/drawing/2014/main" xmlns="" id="{BB5A0D1E-50DB-4604-A37B-37E6C493945D}"/>
                </a:ext>
              </a:extLst>
            </p:cNvPr>
            <p:cNvSpPr/>
            <p:nvPr/>
          </p:nvSpPr>
          <p:spPr>
            <a:xfrm flipV="1">
              <a:off x="7197875" y="93278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2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2" y="31281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937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5" name="자유형: 도형 1174">
              <a:extLst>
                <a:ext uri="{FF2B5EF4-FFF2-40B4-BE49-F238E27FC236}">
                  <a16:creationId xmlns:a16="http://schemas.microsoft.com/office/drawing/2014/main" xmlns="" id="{7D4BEC30-E675-4A2D-85ED-A37187970095}"/>
                </a:ext>
              </a:extLst>
            </p:cNvPr>
            <p:cNvSpPr/>
            <p:nvPr/>
          </p:nvSpPr>
          <p:spPr>
            <a:xfrm flipV="1">
              <a:off x="7293611" y="35919"/>
              <a:ext cx="41265" cy="27510"/>
            </a:xfrm>
            <a:custGeom>
              <a:avLst/>
              <a:gdLst>
                <a:gd name="connsiteX0" fmla="*/ 2624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3 h 27510"/>
                <a:gd name="connsiteX6" fmla="*/ 286 w 41265"/>
                <a:gd name="connsiteY6" fmla="*/ 744 h 27510"/>
                <a:gd name="connsiteX7" fmla="*/ 262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80" y="31969"/>
                    <a:pt x="48704" y="31831"/>
                  </a:cubicBezTo>
                  <a:lnTo>
                    <a:pt x="837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7"/>
                    <a:pt x="1799" y="-219"/>
                    <a:pt x="262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6" name="자유형: 도형 1175">
              <a:extLst>
                <a:ext uri="{FF2B5EF4-FFF2-40B4-BE49-F238E27FC236}">
                  <a16:creationId xmlns:a16="http://schemas.microsoft.com/office/drawing/2014/main" xmlns="" id="{E293FE51-9F18-4808-9588-2DC87284FD38}"/>
                </a:ext>
              </a:extLst>
            </p:cNvPr>
            <p:cNvSpPr/>
            <p:nvPr/>
          </p:nvSpPr>
          <p:spPr>
            <a:xfrm flipV="1">
              <a:off x="7102277" y="150662"/>
              <a:ext cx="41265" cy="27510"/>
            </a:xfrm>
            <a:custGeom>
              <a:avLst/>
              <a:gdLst>
                <a:gd name="connsiteX0" fmla="*/ 2624 w 41265"/>
                <a:gd name="connsiteY0" fmla="*/ 219 h 27510"/>
                <a:gd name="connsiteX1" fmla="*/ 50492 w 41265"/>
                <a:gd name="connsiteY1" fmla="*/ 28967 h 27510"/>
                <a:gd name="connsiteX2" fmla="*/ 51043 w 41265"/>
                <a:gd name="connsiteY2" fmla="*/ 31306 h 27510"/>
                <a:gd name="connsiteX3" fmla="*/ 49529 w 41265"/>
                <a:gd name="connsiteY3" fmla="*/ 32131 h 27510"/>
                <a:gd name="connsiteX4" fmla="*/ 48704 w 41265"/>
                <a:gd name="connsiteY4" fmla="*/ 31856 h 27510"/>
                <a:gd name="connsiteX5" fmla="*/ 837 w 41265"/>
                <a:gd name="connsiteY5" fmla="*/ 3245 h 27510"/>
                <a:gd name="connsiteX6" fmla="*/ 286 w 41265"/>
                <a:gd name="connsiteY6" fmla="*/ 907 h 27510"/>
                <a:gd name="connsiteX7" fmla="*/ 2624 w 41265"/>
                <a:gd name="connsiteY7" fmla="*/ 21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19"/>
                  </a:moveTo>
                  <a:lnTo>
                    <a:pt x="50492" y="28967"/>
                  </a:lnTo>
                  <a:cubicBezTo>
                    <a:pt x="51318" y="29518"/>
                    <a:pt x="51593" y="30481"/>
                    <a:pt x="51043" y="31306"/>
                  </a:cubicBezTo>
                  <a:cubicBezTo>
                    <a:pt x="50767" y="31856"/>
                    <a:pt x="50217" y="32131"/>
                    <a:pt x="49529" y="32131"/>
                  </a:cubicBezTo>
                  <a:cubicBezTo>
                    <a:pt x="49254" y="32131"/>
                    <a:pt x="48980" y="31994"/>
                    <a:pt x="48704" y="31856"/>
                  </a:cubicBezTo>
                  <a:lnTo>
                    <a:pt x="837" y="3245"/>
                  </a:lnTo>
                  <a:cubicBezTo>
                    <a:pt x="11" y="2696"/>
                    <a:pt x="-264" y="1733"/>
                    <a:pt x="286" y="907"/>
                  </a:cubicBezTo>
                  <a:cubicBezTo>
                    <a:pt x="837" y="-56"/>
                    <a:pt x="1799" y="-193"/>
                    <a:pt x="2624" y="21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7" name="자유형: 도형 1176">
              <a:extLst>
                <a:ext uri="{FF2B5EF4-FFF2-40B4-BE49-F238E27FC236}">
                  <a16:creationId xmlns:a16="http://schemas.microsoft.com/office/drawing/2014/main" xmlns="" id="{C98CE033-3C64-4FB2-96EC-A083F545A131}"/>
                </a:ext>
              </a:extLst>
            </p:cNvPr>
            <p:cNvSpPr/>
            <p:nvPr/>
          </p:nvSpPr>
          <p:spPr>
            <a:xfrm flipV="1">
              <a:off x="6839703" y="27884"/>
              <a:ext cx="13755" cy="275103"/>
            </a:xfrm>
            <a:custGeom>
              <a:avLst/>
              <a:gdLst>
                <a:gd name="connsiteX0" fmla="*/ 3439 w 0"/>
                <a:gd name="connsiteY0" fmla="*/ 0 h 275102"/>
                <a:gd name="connsiteX1" fmla="*/ 3439 w 0"/>
                <a:gd name="connsiteY1" fmla="*/ 285969 h 275102"/>
                <a:gd name="connsiteX2" fmla="*/ 1651 w 0"/>
                <a:gd name="connsiteY2" fmla="*/ 285832 h 275102"/>
                <a:gd name="connsiteX3" fmla="*/ 0 w 0"/>
                <a:gd name="connsiteY3" fmla="*/ 285969 h 275102"/>
                <a:gd name="connsiteX4" fmla="*/ 0 w 0"/>
                <a:gd name="connsiteY4" fmla="*/ 0 h 275102"/>
                <a:gd name="connsiteX5" fmla="*/ 1651 w 0"/>
                <a:gd name="connsiteY5" fmla="*/ 138 h 275102"/>
                <a:gd name="connsiteX6" fmla="*/ 3439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439" y="0"/>
                  </a:moveTo>
                  <a:lnTo>
                    <a:pt x="3439" y="285969"/>
                  </a:lnTo>
                  <a:cubicBezTo>
                    <a:pt x="2889" y="285969"/>
                    <a:pt x="2339" y="285832"/>
                    <a:pt x="1651" y="285832"/>
                  </a:cubicBezTo>
                  <a:cubicBezTo>
                    <a:pt x="1101" y="285832"/>
                    <a:pt x="550" y="285969"/>
                    <a:pt x="0" y="285969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8" name="자유형: 도형 1177">
              <a:extLst>
                <a:ext uri="{FF2B5EF4-FFF2-40B4-BE49-F238E27FC236}">
                  <a16:creationId xmlns:a16="http://schemas.microsoft.com/office/drawing/2014/main" xmlns="" id="{3BB4F5D5-2E28-4503-A26B-F9B497862743}"/>
                </a:ext>
              </a:extLst>
            </p:cNvPr>
            <p:cNvSpPr/>
            <p:nvPr/>
          </p:nvSpPr>
          <p:spPr>
            <a:xfrm flipV="1">
              <a:off x="6839703" y="37588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9710 h 618980"/>
                <a:gd name="connsiteX2" fmla="*/ 1651 w 0"/>
                <a:gd name="connsiteY2" fmla="*/ 629572 h 618980"/>
                <a:gd name="connsiteX3" fmla="*/ 0 w 0"/>
                <a:gd name="connsiteY3" fmla="*/ 629710 h 618980"/>
                <a:gd name="connsiteX4" fmla="*/ 0 w 0"/>
                <a:gd name="connsiteY4" fmla="*/ 0 h 618980"/>
                <a:gd name="connsiteX5" fmla="*/ 1651 w 0"/>
                <a:gd name="connsiteY5" fmla="*/ 137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9710"/>
                  </a:lnTo>
                  <a:cubicBezTo>
                    <a:pt x="2889" y="629710"/>
                    <a:pt x="2339" y="629572"/>
                    <a:pt x="1651" y="629572"/>
                  </a:cubicBezTo>
                  <a:cubicBezTo>
                    <a:pt x="1101" y="629572"/>
                    <a:pt x="550" y="629710"/>
                    <a:pt x="0" y="629710"/>
                  </a:cubicBezTo>
                  <a:lnTo>
                    <a:pt x="0" y="0"/>
                  </a:lnTo>
                  <a:cubicBezTo>
                    <a:pt x="550" y="0"/>
                    <a:pt x="1101" y="137"/>
                    <a:pt x="1651" y="137"/>
                  </a:cubicBezTo>
                  <a:cubicBezTo>
                    <a:pt x="2339" y="137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9" name="자유형: 도형 1178">
              <a:extLst>
                <a:ext uri="{FF2B5EF4-FFF2-40B4-BE49-F238E27FC236}">
                  <a16:creationId xmlns:a16="http://schemas.microsoft.com/office/drawing/2014/main" xmlns="" id="{CE934CDF-40A0-4550-8346-5F32BFB0D3A6}"/>
                </a:ext>
              </a:extLst>
            </p:cNvPr>
            <p:cNvSpPr/>
            <p:nvPr/>
          </p:nvSpPr>
          <p:spPr>
            <a:xfrm flipV="1">
              <a:off x="6816033" y="1023904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4 w 0"/>
                <a:gd name="connsiteY2" fmla="*/ 286 h 0"/>
                <a:gd name="connsiteX3" fmla="*/ 3037 w 0"/>
                <a:gd name="connsiteY3" fmla="*/ 561 h 0"/>
                <a:gd name="connsiteX4" fmla="*/ 1387 w 0"/>
                <a:gd name="connsiteY4" fmla="*/ 358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4" y="286"/>
                  </a:cubicBezTo>
                  <a:lnTo>
                    <a:pt x="3037" y="561"/>
                  </a:lnTo>
                  <a:cubicBezTo>
                    <a:pt x="2350" y="1524"/>
                    <a:pt x="1937" y="2487"/>
                    <a:pt x="1387" y="358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0" name="자유형: 도형 1179">
              <a:extLst>
                <a:ext uri="{FF2B5EF4-FFF2-40B4-BE49-F238E27FC236}">
                  <a16:creationId xmlns:a16="http://schemas.microsoft.com/office/drawing/2014/main" xmlns="" id="{66FACBF2-F320-46E5-B338-E17178EB7AF3}"/>
                </a:ext>
              </a:extLst>
            </p:cNvPr>
            <p:cNvSpPr/>
            <p:nvPr/>
          </p:nvSpPr>
          <p:spPr>
            <a:xfrm flipV="1">
              <a:off x="6720435" y="1067553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217" y="32106"/>
                    <a:pt x="49530" y="32106"/>
                  </a:cubicBezTo>
                  <a:cubicBezTo>
                    <a:pt x="49254" y="32106"/>
                    <a:pt x="48979" y="31968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1" name="자유형: 도형 1180">
              <a:extLst>
                <a:ext uri="{FF2B5EF4-FFF2-40B4-BE49-F238E27FC236}">
                  <a16:creationId xmlns:a16="http://schemas.microsoft.com/office/drawing/2014/main" xmlns="" id="{70C14D1C-D869-4CAA-AAEF-983DCEA2DA75}"/>
                </a:ext>
              </a:extLst>
            </p:cNvPr>
            <p:cNvSpPr/>
            <p:nvPr/>
          </p:nvSpPr>
          <p:spPr>
            <a:xfrm flipV="1">
              <a:off x="6337905" y="1297075"/>
              <a:ext cx="41265" cy="27510"/>
            </a:xfrm>
            <a:custGeom>
              <a:avLst/>
              <a:gdLst>
                <a:gd name="connsiteX0" fmla="*/ 2625 w 41265"/>
                <a:gd name="connsiteY0" fmla="*/ 280 h 27510"/>
                <a:gd name="connsiteX1" fmla="*/ 50492 w 41265"/>
                <a:gd name="connsiteY1" fmla="*/ 29029 h 27510"/>
                <a:gd name="connsiteX2" fmla="*/ 51043 w 41265"/>
                <a:gd name="connsiteY2" fmla="*/ 31367 h 27510"/>
                <a:gd name="connsiteX3" fmla="*/ 49530 w 41265"/>
                <a:gd name="connsiteY3" fmla="*/ 32192 h 27510"/>
                <a:gd name="connsiteX4" fmla="*/ 48705 w 41265"/>
                <a:gd name="connsiteY4" fmla="*/ 31917 h 27510"/>
                <a:gd name="connsiteX5" fmla="*/ 837 w 41265"/>
                <a:gd name="connsiteY5" fmla="*/ 3306 h 27510"/>
                <a:gd name="connsiteX6" fmla="*/ 286 w 41265"/>
                <a:gd name="connsiteY6" fmla="*/ 968 h 27510"/>
                <a:gd name="connsiteX7" fmla="*/ 2625 w 41265"/>
                <a:gd name="connsiteY7" fmla="*/ 28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0"/>
                  </a:moveTo>
                  <a:lnTo>
                    <a:pt x="50492" y="29029"/>
                  </a:lnTo>
                  <a:cubicBezTo>
                    <a:pt x="51318" y="29579"/>
                    <a:pt x="51593" y="30542"/>
                    <a:pt x="51043" y="31367"/>
                  </a:cubicBezTo>
                  <a:cubicBezTo>
                    <a:pt x="50768" y="31917"/>
                    <a:pt x="50217" y="32192"/>
                    <a:pt x="49530" y="32192"/>
                  </a:cubicBezTo>
                  <a:cubicBezTo>
                    <a:pt x="49254" y="32192"/>
                    <a:pt x="48980" y="32055"/>
                    <a:pt x="48705" y="31917"/>
                  </a:cubicBezTo>
                  <a:lnTo>
                    <a:pt x="837" y="3306"/>
                  </a:lnTo>
                  <a:cubicBezTo>
                    <a:pt x="11" y="2756"/>
                    <a:pt x="-264" y="1793"/>
                    <a:pt x="286" y="968"/>
                  </a:cubicBezTo>
                  <a:cubicBezTo>
                    <a:pt x="699" y="5"/>
                    <a:pt x="1800" y="-270"/>
                    <a:pt x="2625" y="2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2" name="자유형: 도형 1181">
              <a:extLst>
                <a:ext uri="{FF2B5EF4-FFF2-40B4-BE49-F238E27FC236}">
                  <a16:creationId xmlns:a16="http://schemas.microsoft.com/office/drawing/2014/main" xmlns="" id="{958B99B1-D605-4139-AF62-BE9588C80950}"/>
                </a:ext>
              </a:extLst>
            </p:cNvPr>
            <p:cNvSpPr/>
            <p:nvPr/>
          </p:nvSpPr>
          <p:spPr>
            <a:xfrm flipV="1">
              <a:off x="6529239" y="11823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2 w 41265"/>
                <a:gd name="connsiteY1" fmla="*/ 28836 h 27510"/>
                <a:gd name="connsiteX2" fmla="*/ 51043 w 41265"/>
                <a:gd name="connsiteY2" fmla="*/ 31174 h 27510"/>
                <a:gd name="connsiteX3" fmla="*/ 49529 w 41265"/>
                <a:gd name="connsiteY3" fmla="*/ 32000 h 27510"/>
                <a:gd name="connsiteX4" fmla="*/ 48704 w 41265"/>
                <a:gd name="connsiteY4" fmla="*/ 31724 h 27510"/>
                <a:gd name="connsiteX5" fmla="*/ 837 w 41265"/>
                <a:gd name="connsiteY5" fmla="*/ 3114 h 27510"/>
                <a:gd name="connsiteX6" fmla="*/ 286 w 41265"/>
                <a:gd name="connsiteY6" fmla="*/ 775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2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4"/>
                    <a:pt x="50217" y="32000"/>
                    <a:pt x="49529" y="32000"/>
                  </a:cubicBezTo>
                  <a:cubicBezTo>
                    <a:pt x="49254" y="32000"/>
                    <a:pt x="48980" y="31862"/>
                    <a:pt x="48704" y="31724"/>
                  </a:cubicBezTo>
                  <a:lnTo>
                    <a:pt x="837" y="3114"/>
                  </a:lnTo>
                  <a:cubicBezTo>
                    <a:pt x="11" y="2564"/>
                    <a:pt x="-264" y="1601"/>
                    <a:pt x="286" y="775"/>
                  </a:cubicBezTo>
                  <a:cubicBezTo>
                    <a:pt x="699" y="-50"/>
                    <a:pt x="1800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3" name="자유형: 도형 1182">
              <a:extLst>
                <a:ext uri="{FF2B5EF4-FFF2-40B4-BE49-F238E27FC236}">
                  <a16:creationId xmlns:a16="http://schemas.microsoft.com/office/drawing/2014/main" xmlns="" id="{7C0BADC8-8EE9-4BD6-B7EA-6E532F00BAF6}"/>
                </a:ext>
              </a:extLst>
            </p:cNvPr>
            <p:cNvSpPr/>
            <p:nvPr/>
          </p:nvSpPr>
          <p:spPr>
            <a:xfrm flipV="1">
              <a:off x="6433503" y="123972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50493 w 41265"/>
                <a:gd name="connsiteY1" fmla="*/ 29034 h 27510"/>
                <a:gd name="connsiteX2" fmla="*/ 51043 w 41265"/>
                <a:gd name="connsiteY2" fmla="*/ 31373 h 27510"/>
                <a:gd name="connsiteX3" fmla="*/ 49530 w 41265"/>
                <a:gd name="connsiteY3" fmla="*/ 32198 h 27510"/>
                <a:gd name="connsiteX4" fmla="*/ 48704 w 41265"/>
                <a:gd name="connsiteY4" fmla="*/ 31923 h 27510"/>
                <a:gd name="connsiteX5" fmla="*/ 836 w 41265"/>
                <a:gd name="connsiteY5" fmla="*/ 3175 h 27510"/>
                <a:gd name="connsiteX6" fmla="*/ 286 w 41265"/>
                <a:gd name="connsiteY6" fmla="*/ 836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lnTo>
                    <a:pt x="50493" y="29034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30" y="32198"/>
                  </a:cubicBezTo>
                  <a:cubicBezTo>
                    <a:pt x="49255" y="32198"/>
                    <a:pt x="48979" y="32061"/>
                    <a:pt x="48704" y="31923"/>
                  </a:cubicBezTo>
                  <a:lnTo>
                    <a:pt x="836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836" y="11"/>
                    <a:pt x="1799" y="-264"/>
                    <a:pt x="2625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4" name="자유형: 도형 1183">
              <a:extLst>
                <a:ext uri="{FF2B5EF4-FFF2-40B4-BE49-F238E27FC236}">
                  <a16:creationId xmlns:a16="http://schemas.microsoft.com/office/drawing/2014/main" xmlns="" id="{7FAE6893-B5E3-46C1-8876-7FA6DCBFED05}"/>
                </a:ext>
              </a:extLst>
            </p:cNvPr>
            <p:cNvSpPr/>
            <p:nvPr/>
          </p:nvSpPr>
          <p:spPr>
            <a:xfrm flipV="1">
              <a:off x="6624837" y="1124912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7" y="31831"/>
                    <a:pt x="50080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699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5" name="자유형: 도형 1184">
              <a:extLst>
                <a:ext uri="{FF2B5EF4-FFF2-40B4-BE49-F238E27FC236}">
                  <a16:creationId xmlns:a16="http://schemas.microsoft.com/office/drawing/2014/main" xmlns="" id="{DC81EC66-7DE1-4B46-8229-EFB8A0FE909F}"/>
                </a:ext>
              </a:extLst>
            </p:cNvPr>
            <p:cNvSpPr/>
            <p:nvPr/>
          </p:nvSpPr>
          <p:spPr>
            <a:xfrm flipV="1">
              <a:off x="6290186" y="3262"/>
              <a:ext cx="522695" cy="316368"/>
            </a:xfrm>
            <a:custGeom>
              <a:avLst/>
              <a:gdLst>
                <a:gd name="connsiteX0" fmla="*/ 1651 w 522694"/>
                <a:gd name="connsiteY0" fmla="*/ 317331 h 316367"/>
                <a:gd name="connsiteX1" fmla="*/ 0 w 522694"/>
                <a:gd name="connsiteY1" fmla="*/ 314305 h 316367"/>
                <a:gd name="connsiteX2" fmla="*/ 523795 w 522694"/>
                <a:gd name="connsiteY2" fmla="*/ 0 h 316367"/>
                <a:gd name="connsiteX3" fmla="*/ 525446 w 522694"/>
                <a:gd name="connsiteY3" fmla="*/ 3026 h 316367"/>
                <a:gd name="connsiteX4" fmla="*/ 1651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317331"/>
                  </a:moveTo>
                  <a:cubicBezTo>
                    <a:pt x="1100" y="316368"/>
                    <a:pt x="550" y="315268"/>
                    <a:pt x="0" y="314305"/>
                  </a:cubicBezTo>
                  <a:lnTo>
                    <a:pt x="523795" y="0"/>
                  </a:lnTo>
                  <a:cubicBezTo>
                    <a:pt x="524345" y="963"/>
                    <a:pt x="524758" y="2063"/>
                    <a:pt x="525446" y="3026"/>
                  </a:cubicBezTo>
                  <a:lnTo>
                    <a:pt x="1651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6" name="자유형: 도형 1185">
              <a:extLst>
                <a:ext uri="{FF2B5EF4-FFF2-40B4-BE49-F238E27FC236}">
                  <a16:creationId xmlns:a16="http://schemas.microsoft.com/office/drawing/2014/main" xmlns="" id="{2C13FBF9-7AF1-4AB5-8C5C-36EB69F10644}"/>
                </a:ext>
              </a:extLst>
            </p:cNvPr>
            <p:cNvSpPr/>
            <p:nvPr/>
          </p:nvSpPr>
          <p:spPr>
            <a:xfrm flipV="1">
              <a:off x="6051661" y="781034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7" name="자유형: 도형 1186">
              <a:extLst>
                <a:ext uri="{FF2B5EF4-FFF2-40B4-BE49-F238E27FC236}">
                  <a16:creationId xmlns:a16="http://schemas.microsoft.com/office/drawing/2014/main" xmlns="" id="{86F249BA-9E32-42D4-BFC2-38D99936CA0C}"/>
                </a:ext>
              </a:extLst>
            </p:cNvPr>
            <p:cNvSpPr/>
            <p:nvPr/>
          </p:nvSpPr>
          <p:spPr>
            <a:xfrm flipV="1">
              <a:off x="6147259" y="723675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3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9"/>
                    <a:pt x="48704" y="31831"/>
                  </a:cubicBezTo>
                  <a:lnTo>
                    <a:pt x="836" y="3083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7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8" name="자유형: 도형 1187">
              <a:extLst>
                <a:ext uri="{FF2B5EF4-FFF2-40B4-BE49-F238E27FC236}">
                  <a16:creationId xmlns:a16="http://schemas.microsoft.com/office/drawing/2014/main" xmlns="" id="{14AB1043-60CE-4B01-AB28-2A5E8D0E253B}"/>
                </a:ext>
              </a:extLst>
            </p:cNvPr>
            <p:cNvSpPr/>
            <p:nvPr/>
          </p:nvSpPr>
          <p:spPr>
            <a:xfrm flipV="1">
              <a:off x="6266527" y="20456"/>
              <a:ext cx="13755" cy="618981"/>
            </a:xfrm>
            <a:custGeom>
              <a:avLst/>
              <a:gdLst>
                <a:gd name="connsiteX0" fmla="*/ 0 w 0"/>
                <a:gd name="connsiteY0" fmla="*/ 622832 h 618980"/>
                <a:gd name="connsiteX1" fmla="*/ 0 w 0"/>
                <a:gd name="connsiteY1" fmla="*/ 0 h 618980"/>
                <a:gd name="connsiteX2" fmla="*/ 1788 w 0"/>
                <a:gd name="connsiteY2" fmla="*/ 138 h 618980"/>
                <a:gd name="connsiteX3" fmla="*/ 3439 w 0"/>
                <a:gd name="connsiteY3" fmla="*/ 0 h 618980"/>
                <a:gd name="connsiteX4" fmla="*/ 3439 w 0"/>
                <a:gd name="connsiteY4" fmla="*/ 622832 h 618980"/>
                <a:gd name="connsiteX5" fmla="*/ 1788 w 0"/>
                <a:gd name="connsiteY5" fmla="*/ 622695 h 618980"/>
                <a:gd name="connsiteX6" fmla="*/ 0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622832"/>
                  </a:move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lnTo>
                    <a:pt x="3439" y="622832"/>
                  </a:lnTo>
                  <a:cubicBezTo>
                    <a:pt x="2888" y="622832"/>
                    <a:pt x="2338" y="622695"/>
                    <a:pt x="1788" y="622695"/>
                  </a:cubicBezTo>
                  <a:cubicBezTo>
                    <a:pt x="1100" y="622695"/>
                    <a:pt x="550" y="622832"/>
                    <a:pt x="0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9" name="자유형: 도형 1188">
              <a:extLst>
                <a:ext uri="{FF2B5EF4-FFF2-40B4-BE49-F238E27FC236}">
                  <a16:creationId xmlns:a16="http://schemas.microsoft.com/office/drawing/2014/main" xmlns="" id="{1479E7ED-F29A-4ADA-876C-93C4F26E2989}"/>
                </a:ext>
              </a:extLst>
            </p:cNvPr>
            <p:cNvSpPr/>
            <p:nvPr/>
          </p:nvSpPr>
          <p:spPr>
            <a:xfrm flipV="1">
              <a:off x="6051661" y="1239722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2 w 41265"/>
                <a:gd name="connsiteY2" fmla="*/ 3175 h 27510"/>
                <a:gd name="connsiteX3" fmla="*/ 2625 w 41265"/>
                <a:gd name="connsiteY3" fmla="*/ 31923 h 27510"/>
                <a:gd name="connsiteX4" fmla="*/ 1800 w 41265"/>
                <a:gd name="connsiteY4" fmla="*/ 32198 h 27510"/>
                <a:gd name="connsiteX5" fmla="*/ 286 w 41265"/>
                <a:gd name="connsiteY5" fmla="*/ 31373 h 27510"/>
                <a:gd name="connsiteX6" fmla="*/ 837 w 41265"/>
                <a:gd name="connsiteY6" fmla="*/ 29034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0" name="자유형: 도형 1189">
              <a:extLst>
                <a:ext uri="{FF2B5EF4-FFF2-40B4-BE49-F238E27FC236}">
                  <a16:creationId xmlns:a16="http://schemas.microsoft.com/office/drawing/2014/main" xmlns="" id="{8D462414-2856-47D1-98D4-B9F635AE5D70}"/>
                </a:ext>
              </a:extLst>
            </p:cNvPr>
            <p:cNvSpPr/>
            <p:nvPr/>
          </p:nvSpPr>
          <p:spPr>
            <a:xfrm flipV="1">
              <a:off x="6147259" y="1297081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51043 w 41265"/>
                <a:gd name="connsiteY1" fmla="*/ 836 h 27510"/>
                <a:gd name="connsiteX2" fmla="*/ 50493 w 41265"/>
                <a:gd name="connsiteY2" fmla="*/ 3175 h 27510"/>
                <a:gd name="connsiteX3" fmla="*/ 2625 w 41265"/>
                <a:gd name="connsiteY3" fmla="*/ 31923 h 27510"/>
                <a:gd name="connsiteX4" fmla="*/ 1799 w 41265"/>
                <a:gd name="connsiteY4" fmla="*/ 32198 h 27510"/>
                <a:gd name="connsiteX5" fmla="*/ 286 w 41265"/>
                <a:gd name="connsiteY5" fmla="*/ 31373 h 27510"/>
                <a:gd name="connsiteX6" fmla="*/ 836 w 41265"/>
                <a:gd name="connsiteY6" fmla="*/ 29035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1" name="자유형: 도형 1190">
              <a:extLst>
                <a:ext uri="{FF2B5EF4-FFF2-40B4-BE49-F238E27FC236}">
                  <a16:creationId xmlns:a16="http://schemas.microsoft.com/office/drawing/2014/main" xmlns="" id="{40A24CDA-CB08-48F5-ABD9-FF74400A5AEA}"/>
                </a:ext>
              </a:extLst>
            </p:cNvPr>
            <p:cNvSpPr/>
            <p:nvPr/>
          </p:nvSpPr>
          <p:spPr>
            <a:xfrm flipV="1">
              <a:off x="7394447" y="670661"/>
              <a:ext cx="13755" cy="27510"/>
            </a:xfrm>
            <a:custGeom>
              <a:avLst/>
              <a:gdLst>
                <a:gd name="connsiteX0" fmla="*/ 3851 w 13755"/>
                <a:gd name="connsiteY0" fmla="*/ 31912 h 27510"/>
                <a:gd name="connsiteX1" fmla="*/ 2063 w 13755"/>
                <a:gd name="connsiteY1" fmla="*/ 28885 h 27510"/>
                <a:gd name="connsiteX2" fmla="*/ 0 w 13755"/>
                <a:gd name="connsiteY2" fmla="*/ 20082 h 27510"/>
                <a:gd name="connsiteX3" fmla="*/ 18294 w 13755"/>
                <a:gd name="connsiteY3" fmla="*/ 137 h 27510"/>
                <a:gd name="connsiteX4" fmla="*/ 20082 w 13755"/>
                <a:gd name="connsiteY4" fmla="*/ 0 h 27510"/>
                <a:gd name="connsiteX5" fmla="*/ 20082 w 13755"/>
                <a:gd name="connsiteY5" fmla="*/ 40165 h 27510"/>
                <a:gd name="connsiteX6" fmla="*/ 18294 w 13755"/>
                <a:gd name="connsiteY6" fmla="*/ 40027 h 27510"/>
                <a:gd name="connsiteX7" fmla="*/ 385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3851" y="31912"/>
                  </a:moveTo>
                  <a:cubicBezTo>
                    <a:pt x="3164" y="30949"/>
                    <a:pt x="2614" y="29986"/>
                    <a:pt x="2063" y="28885"/>
                  </a:cubicBezTo>
                  <a:cubicBezTo>
                    <a:pt x="825" y="26272"/>
                    <a:pt x="0" y="23246"/>
                    <a:pt x="0" y="20082"/>
                  </a:cubicBezTo>
                  <a:cubicBezTo>
                    <a:pt x="0" y="9628"/>
                    <a:pt x="8115" y="1100"/>
                    <a:pt x="18294" y="137"/>
                  </a:cubicBezTo>
                  <a:cubicBezTo>
                    <a:pt x="18844" y="137"/>
                    <a:pt x="19395" y="0"/>
                    <a:pt x="20082" y="0"/>
                  </a:cubicBezTo>
                  <a:lnTo>
                    <a:pt x="20082" y="40165"/>
                  </a:lnTo>
                  <a:cubicBezTo>
                    <a:pt x="19532" y="40165"/>
                    <a:pt x="18982" y="40027"/>
                    <a:pt x="18294" y="40027"/>
                  </a:cubicBezTo>
                  <a:cubicBezTo>
                    <a:pt x="12380" y="39614"/>
                    <a:pt x="7153" y="36588"/>
                    <a:pt x="385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2" name="자유형: 도형 1191">
              <a:extLst>
                <a:ext uri="{FF2B5EF4-FFF2-40B4-BE49-F238E27FC236}">
                  <a16:creationId xmlns:a16="http://schemas.microsoft.com/office/drawing/2014/main" xmlns="" id="{9A2ADE1C-0617-4C57-B73A-286DAB394679}"/>
                </a:ext>
              </a:extLst>
            </p:cNvPr>
            <p:cNvSpPr/>
            <p:nvPr/>
          </p:nvSpPr>
          <p:spPr>
            <a:xfrm flipV="1">
              <a:off x="7377116" y="99"/>
              <a:ext cx="27510" cy="27510"/>
            </a:xfrm>
            <a:custGeom>
              <a:avLst/>
              <a:gdLst>
                <a:gd name="connsiteX0" fmla="*/ 37414 w 27510"/>
                <a:gd name="connsiteY0" fmla="*/ 0 h 27510"/>
                <a:gd name="connsiteX1" fmla="*/ 37414 w 27510"/>
                <a:gd name="connsiteY1" fmla="*/ 37414 h 27510"/>
                <a:gd name="connsiteX2" fmla="*/ 0 w 27510"/>
                <a:gd name="connsiteY2" fmla="*/ 37414 h 27510"/>
                <a:gd name="connsiteX3" fmla="*/ 37414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37414" y="0"/>
                  </a:moveTo>
                  <a:lnTo>
                    <a:pt x="37414" y="37414"/>
                  </a:lnTo>
                  <a:lnTo>
                    <a:pt x="0" y="37414"/>
                  </a:lnTo>
                  <a:cubicBezTo>
                    <a:pt x="0" y="16781"/>
                    <a:pt x="16781" y="0"/>
                    <a:pt x="3741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3" name="자유형: 도형 1192">
              <a:extLst>
                <a:ext uri="{FF2B5EF4-FFF2-40B4-BE49-F238E27FC236}">
                  <a16:creationId xmlns:a16="http://schemas.microsoft.com/office/drawing/2014/main" xmlns="" id="{3F2D8369-F681-455B-AA13-EB1516A09F26}"/>
                </a:ext>
              </a:extLst>
            </p:cNvPr>
            <p:cNvSpPr/>
            <p:nvPr/>
          </p:nvSpPr>
          <p:spPr>
            <a:xfrm flipV="1">
              <a:off x="7386469" y="1338610"/>
              <a:ext cx="27510" cy="55021"/>
            </a:xfrm>
            <a:custGeom>
              <a:avLst/>
              <a:gdLst>
                <a:gd name="connsiteX0" fmla="*/ 4952 w 27510"/>
                <a:gd name="connsiteY0" fmla="*/ 43741 h 55020"/>
                <a:gd name="connsiteX1" fmla="*/ 3302 w 27510"/>
                <a:gd name="connsiteY1" fmla="*/ 40715 h 55020"/>
                <a:gd name="connsiteX2" fmla="*/ 0 w 27510"/>
                <a:gd name="connsiteY2" fmla="*/ 27923 h 55020"/>
                <a:gd name="connsiteX3" fmla="*/ 3302 w 27510"/>
                <a:gd name="connsiteY3" fmla="*/ 15131 h 55020"/>
                <a:gd name="connsiteX4" fmla="*/ 4952 w 27510"/>
                <a:gd name="connsiteY4" fmla="*/ 12105 h 55020"/>
                <a:gd name="connsiteX5" fmla="*/ 28061 w 27510"/>
                <a:gd name="connsiteY5" fmla="*/ 0 h 55020"/>
                <a:gd name="connsiteX6" fmla="*/ 28061 w 27510"/>
                <a:gd name="connsiteY6" fmla="*/ 55983 h 55020"/>
                <a:gd name="connsiteX7" fmla="*/ 26272 w 27510"/>
                <a:gd name="connsiteY7" fmla="*/ 55846 h 55020"/>
                <a:gd name="connsiteX8" fmla="*/ 4952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4952" y="43741"/>
                  </a:moveTo>
                  <a:cubicBezTo>
                    <a:pt x="4264" y="42778"/>
                    <a:pt x="3851" y="41815"/>
                    <a:pt x="3302" y="40715"/>
                  </a:cubicBezTo>
                  <a:cubicBezTo>
                    <a:pt x="1238" y="36864"/>
                    <a:pt x="0" y="32600"/>
                    <a:pt x="0" y="27923"/>
                  </a:cubicBezTo>
                  <a:cubicBezTo>
                    <a:pt x="0" y="23246"/>
                    <a:pt x="1238" y="18982"/>
                    <a:pt x="3302" y="15131"/>
                  </a:cubicBezTo>
                  <a:cubicBezTo>
                    <a:pt x="3851" y="14168"/>
                    <a:pt x="4402" y="13067"/>
                    <a:pt x="4952" y="12105"/>
                  </a:cubicBezTo>
                  <a:cubicBezTo>
                    <a:pt x="10041" y="4814"/>
                    <a:pt x="18432" y="0"/>
                    <a:pt x="28061" y="0"/>
                  </a:cubicBezTo>
                  <a:lnTo>
                    <a:pt x="28061" y="55983"/>
                  </a:lnTo>
                  <a:cubicBezTo>
                    <a:pt x="27510" y="55983"/>
                    <a:pt x="26960" y="55846"/>
                    <a:pt x="26272" y="55846"/>
                  </a:cubicBezTo>
                  <a:cubicBezTo>
                    <a:pt x="17469" y="55158"/>
                    <a:pt x="9766" y="50619"/>
                    <a:pt x="4952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4" name="자유형: 도형 1193">
              <a:extLst>
                <a:ext uri="{FF2B5EF4-FFF2-40B4-BE49-F238E27FC236}">
                  <a16:creationId xmlns:a16="http://schemas.microsoft.com/office/drawing/2014/main" xmlns="" id="{80CFB144-D81D-40EE-AFDD-6D807446E73D}"/>
                </a:ext>
              </a:extLst>
            </p:cNvPr>
            <p:cNvSpPr/>
            <p:nvPr/>
          </p:nvSpPr>
          <p:spPr>
            <a:xfrm flipV="1">
              <a:off x="6814393" y="1007582"/>
              <a:ext cx="41265" cy="41265"/>
            </a:xfrm>
            <a:custGeom>
              <a:avLst/>
              <a:gdLst>
                <a:gd name="connsiteX0" fmla="*/ 28748 w 41265"/>
                <a:gd name="connsiteY0" fmla="*/ 195 h 41265"/>
                <a:gd name="connsiteX1" fmla="*/ 49244 w 41265"/>
                <a:gd name="connsiteY1" fmla="*/ 11749 h 41265"/>
                <a:gd name="connsiteX2" fmla="*/ 50894 w 41265"/>
                <a:gd name="connsiteY2" fmla="*/ 14775 h 41265"/>
                <a:gd name="connsiteX3" fmla="*/ 54058 w 41265"/>
                <a:gd name="connsiteY3" fmla="*/ 27154 h 41265"/>
                <a:gd name="connsiteX4" fmla="*/ 28748 w 41265"/>
                <a:gd name="connsiteY4" fmla="*/ 53977 h 41265"/>
                <a:gd name="connsiteX5" fmla="*/ 26960 w 41265"/>
                <a:gd name="connsiteY5" fmla="*/ 54115 h 41265"/>
                <a:gd name="connsiteX6" fmla="*/ 25309 w 41265"/>
                <a:gd name="connsiteY6" fmla="*/ 53977 h 41265"/>
                <a:gd name="connsiteX7" fmla="*/ 0 w 41265"/>
                <a:gd name="connsiteY7" fmla="*/ 27154 h 41265"/>
                <a:gd name="connsiteX8" fmla="*/ 3164 w 41265"/>
                <a:gd name="connsiteY8" fmla="*/ 14775 h 41265"/>
                <a:gd name="connsiteX9" fmla="*/ 4814 w 41265"/>
                <a:gd name="connsiteY9" fmla="*/ 11749 h 41265"/>
                <a:gd name="connsiteX10" fmla="*/ 25309 w 41265"/>
                <a:gd name="connsiteY10" fmla="*/ 195 h 41265"/>
                <a:gd name="connsiteX11" fmla="*/ 26960 w 41265"/>
                <a:gd name="connsiteY11" fmla="*/ 57 h 41265"/>
                <a:gd name="connsiteX12" fmla="*/ 28748 w 41265"/>
                <a:gd name="connsiteY12" fmla="*/ 195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8748" y="195"/>
                  </a:moveTo>
                  <a:cubicBezTo>
                    <a:pt x="37277" y="745"/>
                    <a:pt x="44704" y="5146"/>
                    <a:pt x="49244" y="11749"/>
                  </a:cubicBezTo>
                  <a:cubicBezTo>
                    <a:pt x="49931" y="12712"/>
                    <a:pt x="50344" y="13674"/>
                    <a:pt x="50894" y="14775"/>
                  </a:cubicBezTo>
                  <a:cubicBezTo>
                    <a:pt x="52820" y="18489"/>
                    <a:pt x="54058" y="22615"/>
                    <a:pt x="54058" y="27154"/>
                  </a:cubicBezTo>
                  <a:cubicBezTo>
                    <a:pt x="54058" y="41460"/>
                    <a:pt x="42779" y="53152"/>
                    <a:pt x="28748" y="53977"/>
                  </a:cubicBezTo>
                  <a:cubicBezTo>
                    <a:pt x="28198" y="53977"/>
                    <a:pt x="27648" y="54115"/>
                    <a:pt x="26960" y="54115"/>
                  </a:cubicBezTo>
                  <a:cubicBezTo>
                    <a:pt x="26410" y="54115"/>
                    <a:pt x="25860" y="53977"/>
                    <a:pt x="25309" y="53977"/>
                  </a:cubicBezTo>
                  <a:cubicBezTo>
                    <a:pt x="11142" y="53014"/>
                    <a:pt x="0" y="41460"/>
                    <a:pt x="0" y="27154"/>
                  </a:cubicBezTo>
                  <a:cubicBezTo>
                    <a:pt x="0" y="22615"/>
                    <a:pt x="1238" y="18489"/>
                    <a:pt x="3164" y="14775"/>
                  </a:cubicBezTo>
                  <a:cubicBezTo>
                    <a:pt x="3714" y="13812"/>
                    <a:pt x="4264" y="12712"/>
                    <a:pt x="4814" y="11749"/>
                  </a:cubicBezTo>
                  <a:cubicBezTo>
                    <a:pt x="9354" y="5146"/>
                    <a:pt x="16781" y="745"/>
                    <a:pt x="25309" y="195"/>
                  </a:cubicBezTo>
                  <a:cubicBezTo>
                    <a:pt x="25860" y="195"/>
                    <a:pt x="26410" y="57"/>
                    <a:pt x="26960" y="57"/>
                  </a:cubicBezTo>
                  <a:cubicBezTo>
                    <a:pt x="27648" y="-81"/>
                    <a:pt x="28198" y="57"/>
                    <a:pt x="2874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5" name="자유형: 도형 1194">
              <a:extLst>
                <a:ext uri="{FF2B5EF4-FFF2-40B4-BE49-F238E27FC236}">
                  <a16:creationId xmlns:a16="http://schemas.microsoft.com/office/drawing/2014/main" xmlns="" id="{70E85697-B568-422B-9F3D-CF029014BB3E}"/>
                </a:ext>
              </a:extLst>
            </p:cNvPr>
            <p:cNvSpPr/>
            <p:nvPr/>
          </p:nvSpPr>
          <p:spPr>
            <a:xfrm flipV="1">
              <a:off x="6794173" y="1674373"/>
              <a:ext cx="82531" cy="82531"/>
            </a:xfrm>
            <a:custGeom>
              <a:avLst/>
              <a:gdLst>
                <a:gd name="connsiteX0" fmla="*/ 48968 w 82530"/>
                <a:gd name="connsiteY0" fmla="*/ 94360 h 82530"/>
                <a:gd name="connsiteX1" fmla="*/ 47180 w 82530"/>
                <a:gd name="connsiteY1" fmla="*/ 94498 h 82530"/>
                <a:gd name="connsiteX2" fmla="*/ 45529 w 82530"/>
                <a:gd name="connsiteY2" fmla="*/ 94360 h 82530"/>
                <a:gd name="connsiteX3" fmla="*/ 0 w 82530"/>
                <a:gd name="connsiteY3" fmla="*/ 47318 h 82530"/>
                <a:gd name="connsiteX4" fmla="*/ 47318 w 82530"/>
                <a:gd name="connsiteY4" fmla="*/ 0 h 82530"/>
                <a:gd name="connsiteX5" fmla="*/ 94635 w 82530"/>
                <a:gd name="connsiteY5" fmla="*/ 47318 h 82530"/>
                <a:gd name="connsiteX6" fmla="*/ 88583 w 82530"/>
                <a:gd name="connsiteY6" fmla="*/ 70014 h 82530"/>
                <a:gd name="connsiteX7" fmla="*/ 86933 w 82530"/>
                <a:gd name="connsiteY7" fmla="*/ 73040 h 82530"/>
                <a:gd name="connsiteX8" fmla="*/ 48968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8968" y="94360"/>
                  </a:moveTo>
                  <a:cubicBezTo>
                    <a:pt x="48418" y="94360"/>
                    <a:pt x="47868" y="94498"/>
                    <a:pt x="47180" y="94498"/>
                  </a:cubicBezTo>
                  <a:cubicBezTo>
                    <a:pt x="46630" y="94498"/>
                    <a:pt x="46080" y="94360"/>
                    <a:pt x="45529" y="94360"/>
                  </a:cubicBezTo>
                  <a:cubicBezTo>
                    <a:pt x="20220" y="93397"/>
                    <a:pt x="0" y="72765"/>
                    <a:pt x="0" y="47318"/>
                  </a:cubicBezTo>
                  <a:cubicBezTo>
                    <a:pt x="0" y="21183"/>
                    <a:pt x="21183" y="0"/>
                    <a:pt x="47318" y="0"/>
                  </a:cubicBezTo>
                  <a:cubicBezTo>
                    <a:pt x="73452" y="0"/>
                    <a:pt x="94635" y="21183"/>
                    <a:pt x="94635" y="47318"/>
                  </a:cubicBezTo>
                  <a:cubicBezTo>
                    <a:pt x="94635" y="55571"/>
                    <a:pt x="92297" y="63274"/>
                    <a:pt x="88583" y="70014"/>
                  </a:cubicBezTo>
                  <a:cubicBezTo>
                    <a:pt x="88033" y="70977"/>
                    <a:pt x="87621" y="72077"/>
                    <a:pt x="86933" y="73040"/>
                  </a:cubicBezTo>
                  <a:cubicBezTo>
                    <a:pt x="78679" y="85557"/>
                    <a:pt x="64787" y="93810"/>
                    <a:pt x="48968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6" name="자유형: 도형 1195">
              <a:extLst>
                <a:ext uri="{FF2B5EF4-FFF2-40B4-BE49-F238E27FC236}">
                  <a16:creationId xmlns:a16="http://schemas.microsoft.com/office/drawing/2014/main" xmlns="" id="{283CF339-BC45-471F-BDF9-546360741C3F}"/>
                </a:ext>
              </a:extLst>
            </p:cNvPr>
            <p:cNvSpPr/>
            <p:nvPr/>
          </p:nvSpPr>
          <p:spPr>
            <a:xfrm flipV="1">
              <a:off x="6810129" y="310277"/>
              <a:ext cx="55021" cy="55021"/>
            </a:xfrm>
            <a:custGeom>
              <a:avLst/>
              <a:gdLst>
                <a:gd name="connsiteX0" fmla="*/ 33012 w 55020"/>
                <a:gd name="connsiteY0" fmla="*/ 138 h 55020"/>
                <a:gd name="connsiteX1" fmla="*/ 57221 w 55020"/>
                <a:gd name="connsiteY1" fmla="*/ 13755 h 55020"/>
                <a:gd name="connsiteX2" fmla="*/ 58872 w 55020"/>
                <a:gd name="connsiteY2" fmla="*/ 16781 h 55020"/>
                <a:gd name="connsiteX3" fmla="*/ 62586 w 55020"/>
                <a:gd name="connsiteY3" fmla="*/ 31362 h 55020"/>
                <a:gd name="connsiteX4" fmla="*/ 33012 w 55020"/>
                <a:gd name="connsiteY4" fmla="*/ 62448 h 55020"/>
                <a:gd name="connsiteX5" fmla="*/ 31224 w 55020"/>
                <a:gd name="connsiteY5" fmla="*/ 62586 h 55020"/>
                <a:gd name="connsiteX6" fmla="*/ 29573 w 55020"/>
                <a:gd name="connsiteY6" fmla="*/ 62448 h 55020"/>
                <a:gd name="connsiteX7" fmla="*/ 5365 w 55020"/>
                <a:gd name="connsiteY7" fmla="*/ 48831 h 55020"/>
                <a:gd name="connsiteX8" fmla="*/ 3714 w 55020"/>
                <a:gd name="connsiteY8" fmla="*/ 45805 h 55020"/>
                <a:gd name="connsiteX9" fmla="*/ 0 w 55020"/>
                <a:gd name="connsiteY9" fmla="*/ 31224 h 55020"/>
                <a:gd name="connsiteX10" fmla="*/ 29573 w 55020"/>
                <a:gd name="connsiteY10" fmla="*/ 138 h 55020"/>
                <a:gd name="connsiteX11" fmla="*/ 31224 w 55020"/>
                <a:gd name="connsiteY11" fmla="*/ 0 h 55020"/>
                <a:gd name="connsiteX12" fmla="*/ 33012 w 55020"/>
                <a:gd name="connsiteY12" fmla="*/ 13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3012" y="138"/>
                  </a:moveTo>
                  <a:cubicBezTo>
                    <a:pt x="43054" y="688"/>
                    <a:pt x="51857" y="5915"/>
                    <a:pt x="57221" y="13755"/>
                  </a:cubicBezTo>
                  <a:cubicBezTo>
                    <a:pt x="57909" y="14718"/>
                    <a:pt x="58322" y="15818"/>
                    <a:pt x="58872" y="16781"/>
                  </a:cubicBezTo>
                  <a:cubicBezTo>
                    <a:pt x="61210" y="21183"/>
                    <a:pt x="62586" y="25997"/>
                    <a:pt x="62586" y="31362"/>
                  </a:cubicBezTo>
                  <a:cubicBezTo>
                    <a:pt x="62586" y="48006"/>
                    <a:pt x="49519" y="61623"/>
                    <a:pt x="33012" y="62448"/>
                  </a:cubicBezTo>
                  <a:cubicBezTo>
                    <a:pt x="32462" y="62448"/>
                    <a:pt x="31912" y="62586"/>
                    <a:pt x="31224" y="62586"/>
                  </a:cubicBezTo>
                  <a:cubicBezTo>
                    <a:pt x="30674" y="62586"/>
                    <a:pt x="30124" y="62448"/>
                    <a:pt x="29573" y="62448"/>
                  </a:cubicBezTo>
                  <a:cubicBezTo>
                    <a:pt x="19532" y="61898"/>
                    <a:pt x="10729" y="56671"/>
                    <a:pt x="5365" y="48831"/>
                  </a:cubicBezTo>
                  <a:cubicBezTo>
                    <a:pt x="4677" y="47868"/>
                    <a:pt x="4264" y="46767"/>
                    <a:pt x="3714" y="45805"/>
                  </a:cubicBezTo>
                  <a:cubicBezTo>
                    <a:pt x="1376" y="41403"/>
                    <a:pt x="0" y="36589"/>
                    <a:pt x="0" y="31224"/>
                  </a:cubicBezTo>
                  <a:cubicBezTo>
                    <a:pt x="0" y="14580"/>
                    <a:pt x="13068" y="963"/>
                    <a:pt x="29573" y="138"/>
                  </a:cubicBezTo>
                  <a:cubicBezTo>
                    <a:pt x="30124" y="138"/>
                    <a:pt x="30674" y="0"/>
                    <a:pt x="31224" y="0"/>
                  </a:cubicBezTo>
                  <a:cubicBezTo>
                    <a:pt x="31912" y="0"/>
                    <a:pt x="32462" y="138"/>
                    <a:pt x="3301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7" name="자유형: 도형 1196">
              <a:extLst>
                <a:ext uri="{FF2B5EF4-FFF2-40B4-BE49-F238E27FC236}">
                  <a16:creationId xmlns:a16="http://schemas.microsoft.com/office/drawing/2014/main" xmlns="" id="{76002FC2-0190-45C5-BEB8-F48CAEC99135}"/>
                </a:ext>
              </a:extLst>
            </p:cNvPr>
            <p:cNvSpPr/>
            <p:nvPr/>
          </p:nvSpPr>
          <p:spPr>
            <a:xfrm flipV="1">
              <a:off x="6814531" y="3400"/>
              <a:ext cx="41265" cy="13755"/>
            </a:xfrm>
            <a:custGeom>
              <a:avLst/>
              <a:gdLst>
                <a:gd name="connsiteX0" fmla="*/ 25172 w 41265"/>
                <a:gd name="connsiteY0" fmla="*/ 138 h 13755"/>
                <a:gd name="connsiteX1" fmla="*/ 26823 w 41265"/>
                <a:gd name="connsiteY1" fmla="*/ 0 h 13755"/>
                <a:gd name="connsiteX2" fmla="*/ 28610 w 41265"/>
                <a:gd name="connsiteY2" fmla="*/ 138 h 13755"/>
                <a:gd name="connsiteX3" fmla="*/ 53783 w 41265"/>
                <a:gd name="connsiteY3" fmla="*/ 26823 h 13755"/>
                <a:gd name="connsiteX4" fmla="*/ 0 w 41265"/>
                <a:gd name="connsiteY4" fmla="*/ 26823 h 13755"/>
                <a:gd name="connsiteX5" fmla="*/ 25172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172" y="138"/>
                  </a:moveTo>
                  <a:cubicBezTo>
                    <a:pt x="25722" y="138"/>
                    <a:pt x="26272" y="0"/>
                    <a:pt x="26823" y="0"/>
                  </a:cubicBezTo>
                  <a:cubicBezTo>
                    <a:pt x="27373" y="0"/>
                    <a:pt x="27923" y="138"/>
                    <a:pt x="28610" y="138"/>
                  </a:cubicBezTo>
                  <a:cubicBezTo>
                    <a:pt x="42641" y="1101"/>
                    <a:pt x="53783" y="12655"/>
                    <a:pt x="53783" y="26823"/>
                  </a:cubicBezTo>
                  <a:lnTo>
                    <a:pt x="0" y="26823"/>
                  </a:lnTo>
                  <a:cubicBezTo>
                    <a:pt x="0" y="12655"/>
                    <a:pt x="11142" y="1101"/>
                    <a:pt x="25172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8" name="자유형: 도형 1197">
              <a:extLst>
                <a:ext uri="{FF2B5EF4-FFF2-40B4-BE49-F238E27FC236}">
                  <a16:creationId xmlns:a16="http://schemas.microsoft.com/office/drawing/2014/main" xmlns="" id="{84B73BCF-E13A-4447-A1A0-7651F47D977E}"/>
                </a:ext>
              </a:extLst>
            </p:cNvPr>
            <p:cNvSpPr/>
            <p:nvPr/>
          </p:nvSpPr>
          <p:spPr>
            <a:xfrm flipV="1">
              <a:off x="6241492" y="2988"/>
              <a:ext cx="41265" cy="13755"/>
            </a:xfrm>
            <a:custGeom>
              <a:avLst/>
              <a:gdLst>
                <a:gd name="connsiteX0" fmla="*/ 25034 w 41265"/>
                <a:gd name="connsiteY0" fmla="*/ 138 h 13755"/>
                <a:gd name="connsiteX1" fmla="*/ 26823 w 41265"/>
                <a:gd name="connsiteY1" fmla="*/ 0 h 13755"/>
                <a:gd name="connsiteX2" fmla="*/ 28473 w 41265"/>
                <a:gd name="connsiteY2" fmla="*/ 138 h 13755"/>
                <a:gd name="connsiteX3" fmla="*/ 48556 w 41265"/>
                <a:gd name="connsiteY3" fmla="*/ 11417 h 13755"/>
                <a:gd name="connsiteX4" fmla="*/ 50206 w 41265"/>
                <a:gd name="connsiteY4" fmla="*/ 14443 h 13755"/>
                <a:gd name="connsiteX5" fmla="*/ 53232 w 41265"/>
                <a:gd name="connsiteY5" fmla="*/ 26548 h 13755"/>
                <a:gd name="connsiteX6" fmla="*/ 0 w 41265"/>
                <a:gd name="connsiteY6" fmla="*/ 26548 h 13755"/>
                <a:gd name="connsiteX7" fmla="*/ 25034 w 41265"/>
                <a:gd name="connsiteY7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5034" y="138"/>
                  </a:moveTo>
                  <a:cubicBezTo>
                    <a:pt x="25585" y="138"/>
                    <a:pt x="26135" y="0"/>
                    <a:pt x="26823" y="0"/>
                  </a:cubicBezTo>
                  <a:cubicBezTo>
                    <a:pt x="27373" y="0"/>
                    <a:pt x="27923" y="138"/>
                    <a:pt x="28473" y="138"/>
                  </a:cubicBezTo>
                  <a:cubicBezTo>
                    <a:pt x="36864" y="688"/>
                    <a:pt x="44154" y="4952"/>
                    <a:pt x="48556" y="11417"/>
                  </a:cubicBezTo>
                  <a:cubicBezTo>
                    <a:pt x="49244" y="12380"/>
                    <a:pt x="49656" y="13342"/>
                    <a:pt x="50206" y="14443"/>
                  </a:cubicBezTo>
                  <a:cubicBezTo>
                    <a:pt x="52132" y="18019"/>
                    <a:pt x="53232" y="22146"/>
                    <a:pt x="53232" y="26548"/>
                  </a:cubicBezTo>
                  <a:lnTo>
                    <a:pt x="0" y="26548"/>
                  </a:lnTo>
                  <a:cubicBezTo>
                    <a:pt x="138" y="12380"/>
                    <a:pt x="11142" y="1101"/>
                    <a:pt x="25034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9" name="자유형: 도형 1198">
              <a:extLst>
                <a:ext uri="{FF2B5EF4-FFF2-40B4-BE49-F238E27FC236}">
                  <a16:creationId xmlns:a16="http://schemas.microsoft.com/office/drawing/2014/main" xmlns="" id="{EF95650A-B5AC-4D34-9C22-D53F8DBC66BB}"/>
                </a:ext>
              </a:extLst>
            </p:cNvPr>
            <p:cNvSpPr/>
            <p:nvPr/>
          </p:nvSpPr>
          <p:spPr>
            <a:xfrm flipV="1">
              <a:off x="6229526" y="647965"/>
              <a:ext cx="68776" cy="68776"/>
            </a:xfrm>
            <a:custGeom>
              <a:avLst/>
              <a:gdLst>
                <a:gd name="connsiteX0" fmla="*/ 37001 w 68775"/>
                <a:gd name="connsiteY0" fmla="*/ 77304 h 68775"/>
                <a:gd name="connsiteX1" fmla="*/ 6465 w 68775"/>
                <a:gd name="connsiteY1" fmla="*/ 60110 h 68775"/>
                <a:gd name="connsiteX2" fmla="*/ 4814 w 68775"/>
                <a:gd name="connsiteY2" fmla="*/ 57084 h 68775"/>
                <a:gd name="connsiteX3" fmla="*/ 0 w 68775"/>
                <a:gd name="connsiteY3" fmla="*/ 38790 h 68775"/>
                <a:gd name="connsiteX4" fmla="*/ 38790 w 68775"/>
                <a:gd name="connsiteY4" fmla="*/ 0 h 68775"/>
                <a:gd name="connsiteX5" fmla="*/ 77579 w 68775"/>
                <a:gd name="connsiteY5" fmla="*/ 38790 h 68775"/>
                <a:gd name="connsiteX6" fmla="*/ 40578 w 68775"/>
                <a:gd name="connsiteY6" fmla="*/ 77304 h 68775"/>
                <a:gd name="connsiteX7" fmla="*/ 38927 w 68775"/>
                <a:gd name="connsiteY7" fmla="*/ 77441 h 68775"/>
                <a:gd name="connsiteX8" fmla="*/ 37001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001" y="77304"/>
                  </a:moveTo>
                  <a:cubicBezTo>
                    <a:pt x="24209" y="76753"/>
                    <a:pt x="13068" y="70151"/>
                    <a:pt x="6465" y="60110"/>
                  </a:cubicBezTo>
                  <a:cubicBezTo>
                    <a:pt x="5777" y="59147"/>
                    <a:pt x="5364" y="58047"/>
                    <a:pt x="4814" y="57084"/>
                  </a:cubicBezTo>
                  <a:cubicBezTo>
                    <a:pt x="1788" y="51582"/>
                    <a:pt x="0" y="45392"/>
                    <a:pt x="0" y="38790"/>
                  </a:cubicBezTo>
                  <a:cubicBezTo>
                    <a:pt x="0" y="17331"/>
                    <a:pt x="17332" y="0"/>
                    <a:pt x="38790" y="0"/>
                  </a:cubicBezTo>
                  <a:cubicBezTo>
                    <a:pt x="60110" y="0"/>
                    <a:pt x="77579" y="17331"/>
                    <a:pt x="77579" y="38790"/>
                  </a:cubicBezTo>
                  <a:cubicBezTo>
                    <a:pt x="77579" y="59560"/>
                    <a:pt x="61073" y="76478"/>
                    <a:pt x="40578" y="77304"/>
                  </a:cubicBezTo>
                  <a:cubicBezTo>
                    <a:pt x="40027" y="77304"/>
                    <a:pt x="39477" y="77441"/>
                    <a:pt x="38927" y="77441"/>
                  </a:cubicBezTo>
                  <a:cubicBezTo>
                    <a:pt x="38102" y="77579"/>
                    <a:pt x="37552" y="77441"/>
                    <a:pt x="37001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0" name="자유형: 도형 1199">
              <a:extLst>
                <a:ext uri="{FF2B5EF4-FFF2-40B4-BE49-F238E27FC236}">
                  <a16:creationId xmlns:a16="http://schemas.microsoft.com/office/drawing/2014/main" xmlns="" id="{C3DD80D8-E276-4243-93A0-975B5D1424E7}"/>
                </a:ext>
              </a:extLst>
            </p:cNvPr>
            <p:cNvSpPr/>
            <p:nvPr/>
          </p:nvSpPr>
          <p:spPr>
            <a:xfrm flipV="1">
              <a:off x="6229250" y="133599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78130 w 68775"/>
                <a:gd name="connsiteY1" fmla="*/ 39065 h 68775"/>
                <a:gd name="connsiteX2" fmla="*/ 39065 w 68775"/>
                <a:gd name="connsiteY2" fmla="*/ 78129 h 68775"/>
                <a:gd name="connsiteX3" fmla="*/ 1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60661" y="0"/>
                    <a:pt x="78130" y="17469"/>
                    <a:pt x="78130" y="39065"/>
                  </a:cubicBezTo>
                  <a:cubicBezTo>
                    <a:pt x="78130" y="60660"/>
                    <a:pt x="60661" y="78129"/>
                    <a:pt x="39065" y="78129"/>
                  </a:cubicBezTo>
                  <a:cubicBezTo>
                    <a:pt x="17470" y="78129"/>
                    <a:pt x="1" y="60660"/>
                    <a:pt x="1" y="39065"/>
                  </a:cubicBezTo>
                  <a:cubicBezTo>
                    <a:pt x="-137" y="17469"/>
                    <a:pt x="1747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201" name="그룹 1200">
            <a:extLst>
              <a:ext uri="{FF2B5EF4-FFF2-40B4-BE49-F238E27FC236}">
                <a16:creationId xmlns:a16="http://schemas.microsoft.com/office/drawing/2014/main" xmlns="" id="{D4C596E6-D6BD-49B5-9B14-09B7EDE86532}"/>
              </a:ext>
            </a:extLst>
          </p:cNvPr>
          <p:cNvGrpSpPr/>
          <p:nvPr userDrawn="1"/>
        </p:nvGrpSpPr>
        <p:grpSpPr>
          <a:xfrm flipH="1">
            <a:off x="-5714" y="1293578"/>
            <a:ext cx="1570269" cy="2114438"/>
            <a:chOff x="8334965" y="4105438"/>
            <a:chExt cx="1570269" cy="2114438"/>
          </a:xfrm>
          <a:solidFill>
            <a:srgbClr val="078DDF"/>
          </a:solidFill>
        </p:grpSpPr>
        <p:sp>
          <p:nvSpPr>
            <p:cNvPr id="1202" name="자유형: 도형 1201">
              <a:extLst>
                <a:ext uri="{FF2B5EF4-FFF2-40B4-BE49-F238E27FC236}">
                  <a16:creationId xmlns:a16="http://schemas.microsoft.com/office/drawing/2014/main" xmlns="" id="{E355FFDC-1700-4965-A140-AAF6BE028706}"/>
                </a:ext>
              </a:extLst>
            </p:cNvPr>
            <p:cNvSpPr/>
            <p:nvPr/>
          </p:nvSpPr>
          <p:spPr>
            <a:xfrm flipV="1">
              <a:off x="9335937" y="4138312"/>
              <a:ext cx="522695" cy="316368"/>
            </a:xfrm>
            <a:custGeom>
              <a:avLst/>
              <a:gdLst>
                <a:gd name="connsiteX0" fmla="*/ 530673 w 522694"/>
                <a:gd name="connsiteY0" fmla="*/ 0 h 316367"/>
                <a:gd name="connsiteX1" fmla="*/ 532323 w 522694"/>
                <a:gd name="connsiteY1" fmla="*/ 3026 h 316367"/>
                <a:gd name="connsiteX2" fmla="*/ 1651 w 522694"/>
                <a:gd name="connsiteY2" fmla="*/ 321457 h 316367"/>
                <a:gd name="connsiteX3" fmla="*/ 0 w 522694"/>
                <a:gd name="connsiteY3" fmla="*/ 318431 h 316367"/>
                <a:gd name="connsiteX4" fmla="*/ 530673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673" y="0"/>
                  </a:moveTo>
                  <a:cubicBezTo>
                    <a:pt x="531223" y="963"/>
                    <a:pt x="531773" y="2063"/>
                    <a:pt x="532323" y="3026"/>
                  </a:cubicBezTo>
                  <a:lnTo>
                    <a:pt x="1651" y="321457"/>
                  </a:lnTo>
                  <a:cubicBezTo>
                    <a:pt x="1100" y="320495"/>
                    <a:pt x="550" y="319394"/>
                    <a:pt x="0" y="318431"/>
                  </a:cubicBezTo>
                  <a:lnTo>
                    <a:pt x="530673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3" name="자유형: 도형 1202">
              <a:extLst>
                <a:ext uri="{FF2B5EF4-FFF2-40B4-BE49-F238E27FC236}">
                  <a16:creationId xmlns:a16="http://schemas.microsoft.com/office/drawing/2014/main" xmlns="" id="{7236EE4D-2303-4CEC-B7EB-217879644DBD}"/>
                </a:ext>
              </a:extLst>
            </p:cNvPr>
            <p:cNvSpPr/>
            <p:nvPr/>
          </p:nvSpPr>
          <p:spPr>
            <a:xfrm flipV="1">
              <a:off x="9350517" y="4487555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517743 w 508939"/>
                <a:gd name="connsiteY1" fmla="*/ 309628 h 302612"/>
                <a:gd name="connsiteX2" fmla="*/ 516092 w 508939"/>
                <a:gd name="connsiteY2" fmla="*/ 312654 h 302612"/>
                <a:gd name="connsiteX3" fmla="*/ 0 w 508939"/>
                <a:gd name="connsiteY3" fmla="*/ 3026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lnTo>
                    <a:pt x="517743" y="309628"/>
                  </a:lnTo>
                  <a:cubicBezTo>
                    <a:pt x="517055" y="310591"/>
                    <a:pt x="516505" y="311554"/>
                    <a:pt x="516092" y="312654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4" name="자유형: 도형 1203">
              <a:extLst>
                <a:ext uri="{FF2B5EF4-FFF2-40B4-BE49-F238E27FC236}">
                  <a16:creationId xmlns:a16="http://schemas.microsoft.com/office/drawing/2014/main" xmlns="" id="{2F5137D1-5F41-4E8E-8F0D-B1162508B855}"/>
                </a:ext>
              </a:extLst>
            </p:cNvPr>
            <p:cNvSpPr/>
            <p:nvPr/>
          </p:nvSpPr>
          <p:spPr>
            <a:xfrm flipV="1">
              <a:off x="9344465" y="5866781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5" name="자유형: 도형 1204">
              <a:extLst>
                <a:ext uri="{FF2B5EF4-FFF2-40B4-BE49-F238E27FC236}">
                  <a16:creationId xmlns:a16="http://schemas.microsoft.com/office/drawing/2014/main" xmlns="" id="{BDA17F92-6885-45C9-A693-D8F91EB51D8E}"/>
                </a:ext>
              </a:extLst>
            </p:cNvPr>
            <p:cNvSpPr/>
            <p:nvPr/>
          </p:nvSpPr>
          <p:spPr>
            <a:xfrm flipV="1">
              <a:off x="9672376" y="502786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5 h 27510"/>
                <a:gd name="connsiteX4" fmla="*/ 48704 w 41265"/>
                <a:gd name="connsiteY4" fmla="*/ 286 h 27510"/>
                <a:gd name="connsiteX5" fmla="*/ 51042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5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2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6" name="자유형: 도형 1205">
              <a:extLst>
                <a:ext uri="{FF2B5EF4-FFF2-40B4-BE49-F238E27FC236}">
                  <a16:creationId xmlns:a16="http://schemas.microsoft.com/office/drawing/2014/main" xmlns="" id="{7BF4AA50-D5BB-401D-A47B-A6EA6552DA2C}"/>
                </a:ext>
              </a:extLst>
            </p:cNvPr>
            <p:cNvSpPr/>
            <p:nvPr/>
          </p:nvSpPr>
          <p:spPr>
            <a:xfrm flipV="1">
              <a:off x="9576778" y="4970310"/>
              <a:ext cx="41265" cy="27510"/>
            </a:xfrm>
            <a:custGeom>
              <a:avLst/>
              <a:gdLst>
                <a:gd name="connsiteX0" fmla="*/ 2624 w 41265"/>
                <a:gd name="connsiteY0" fmla="*/ 31725 h 27510"/>
                <a:gd name="connsiteX1" fmla="*/ 1799 w 41265"/>
                <a:gd name="connsiteY1" fmla="*/ 32000 h 27510"/>
                <a:gd name="connsiteX2" fmla="*/ 286 w 41265"/>
                <a:gd name="connsiteY2" fmla="*/ 31174 h 27510"/>
                <a:gd name="connsiteX3" fmla="*/ 837 w 41265"/>
                <a:gd name="connsiteY3" fmla="*/ 28836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4 w 41265"/>
                <a:gd name="connsiteY7" fmla="*/ 317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725"/>
                  </a:moveTo>
                  <a:cubicBezTo>
                    <a:pt x="2349" y="31862"/>
                    <a:pt x="2074" y="32000"/>
                    <a:pt x="1799" y="32000"/>
                  </a:cubicBezTo>
                  <a:cubicBezTo>
                    <a:pt x="1249" y="32000"/>
                    <a:pt x="699" y="31725"/>
                    <a:pt x="286" y="31174"/>
                  </a:cubicBezTo>
                  <a:cubicBezTo>
                    <a:pt x="-264" y="30349"/>
                    <a:pt x="11" y="29249"/>
                    <a:pt x="837" y="28836"/>
                  </a:cubicBezTo>
                  <a:lnTo>
                    <a:pt x="48704" y="225"/>
                  </a:lnTo>
                  <a:cubicBezTo>
                    <a:pt x="49529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4" y="317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7" name="자유형: 도형 1206">
              <a:extLst>
                <a:ext uri="{FF2B5EF4-FFF2-40B4-BE49-F238E27FC236}">
                  <a16:creationId xmlns:a16="http://schemas.microsoft.com/office/drawing/2014/main" xmlns="" id="{A7EE184F-382D-4EF0-B4D9-56BEB0879F40}"/>
                </a:ext>
              </a:extLst>
            </p:cNvPr>
            <p:cNvSpPr/>
            <p:nvPr/>
          </p:nvSpPr>
          <p:spPr>
            <a:xfrm flipV="1">
              <a:off x="9768112" y="5085226"/>
              <a:ext cx="41265" cy="27510"/>
            </a:xfrm>
            <a:custGeom>
              <a:avLst/>
              <a:gdLst>
                <a:gd name="connsiteX0" fmla="*/ 2624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7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8" name="자유형: 도형 1207">
              <a:extLst>
                <a:ext uri="{FF2B5EF4-FFF2-40B4-BE49-F238E27FC236}">
                  <a16:creationId xmlns:a16="http://schemas.microsoft.com/office/drawing/2014/main" xmlns="" id="{65C1657D-50FE-4AB2-B9C8-F23FC042AF22}"/>
                </a:ext>
              </a:extLst>
            </p:cNvPr>
            <p:cNvSpPr/>
            <p:nvPr/>
          </p:nvSpPr>
          <p:spPr>
            <a:xfrm flipV="1">
              <a:off x="9385582" y="485579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9" name="자유형: 도형 1208">
              <a:extLst>
                <a:ext uri="{FF2B5EF4-FFF2-40B4-BE49-F238E27FC236}">
                  <a16:creationId xmlns:a16="http://schemas.microsoft.com/office/drawing/2014/main" xmlns="" id="{C51B0CB2-686E-4A8F-98ED-306F4824F8C6}"/>
                </a:ext>
              </a:extLst>
            </p:cNvPr>
            <p:cNvSpPr/>
            <p:nvPr/>
          </p:nvSpPr>
          <p:spPr>
            <a:xfrm flipV="1">
              <a:off x="9481180" y="4913089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0" name="자유형: 도형 1209">
              <a:extLst>
                <a:ext uri="{FF2B5EF4-FFF2-40B4-BE49-F238E27FC236}">
                  <a16:creationId xmlns:a16="http://schemas.microsoft.com/office/drawing/2014/main" xmlns="" id="{FF38AFEB-D297-4033-8EC9-BA8F49C49D21}"/>
                </a:ext>
              </a:extLst>
            </p:cNvPr>
            <p:cNvSpPr/>
            <p:nvPr/>
          </p:nvSpPr>
          <p:spPr>
            <a:xfrm flipV="1">
              <a:off x="9342952" y="5519464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1" name="자유형: 도형 1210">
              <a:extLst>
                <a:ext uri="{FF2B5EF4-FFF2-40B4-BE49-F238E27FC236}">
                  <a16:creationId xmlns:a16="http://schemas.microsoft.com/office/drawing/2014/main" xmlns="" id="{D8DBCF55-CC8D-42E5-BD0D-E7A6AD2704AD}"/>
                </a:ext>
              </a:extLst>
            </p:cNvPr>
            <p:cNvSpPr/>
            <p:nvPr/>
          </p:nvSpPr>
          <p:spPr>
            <a:xfrm flipV="1">
              <a:off x="8908004" y="525702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2" name="자유형: 도형 1211">
              <a:extLst>
                <a:ext uri="{FF2B5EF4-FFF2-40B4-BE49-F238E27FC236}">
                  <a16:creationId xmlns:a16="http://schemas.microsoft.com/office/drawing/2014/main" xmlns="" id="{030E0E73-3C38-495A-B841-67F8557641BA}"/>
                </a:ext>
              </a:extLst>
            </p:cNvPr>
            <p:cNvSpPr/>
            <p:nvPr/>
          </p:nvSpPr>
          <p:spPr>
            <a:xfrm flipV="1">
              <a:off x="9099338" y="5371685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3" name="자유형: 도형 1212">
              <a:extLst>
                <a:ext uri="{FF2B5EF4-FFF2-40B4-BE49-F238E27FC236}">
                  <a16:creationId xmlns:a16="http://schemas.microsoft.com/office/drawing/2014/main" xmlns="" id="{90BD8E54-5C27-46E0-BA59-A5BF54F85F5D}"/>
                </a:ext>
              </a:extLst>
            </p:cNvPr>
            <p:cNvSpPr/>
            <p:nvPr/>
          </p:nvSpPr>
          <p:spPr>
            <a:xfrm flipV="1">
              <a:off x="8812406" y="519960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4" name="자유형: 도형 1213">
              <a:extLst>
                <a:ext uri="{FF2B5EF4-FFF2-40B4-BE49-F238E27FC236}">
                  <a16:creationId xmlns:a16="http://schemas.microsoft.com/office/drawing/2014/main" xmlns="" id="{019EB0DF-8B4A-4F8D-93CA-211D7D384B90}"/>
                </a:ext>
              </a:extLst>
            </p:cNvPr>
            <p:cNvSpPr/>
            <p:nvPr/>
          </p:nvSpPr>
          <p:spPr>
            <a:xfrm flipV="1">
              <a:off x="9194936" y="5429105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5" name="자유형: 도형 1214">
              <a:extLst>
                <a:ext uri="{FF2B5EF4-FFF2-40B4-BE49-F238E27FC236}">
                  <a16:creationId xmlns:a16="http://schemas.microsoft.com/office/drawing/2014/main" xmlns="" id="{DD68B615-8E58-4EF5-9F3D-DD9A8E4C6553}"/>
                </a:ext>
              </a:extLst>
            </p:cNvPr>
            <p:cNvSpPr/>
            <p:nvPr/>
          </p:nvSpPr>
          <p:spPr>
            <a:xfrm flipV="1">
              <a:off x="9003740" y="5314387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6" name="자유형: 도형 1215">
              <a:extLst>
                <a:ext uri="{FF2B5EF4-FFF2-40B4-BE49-F238E27FC236}">
                  <a16:creationId xmlns:a16="http://schemas.microsoft.com/office/drawing/2014/main" xmlns="" id="{5380E74D-1DC8-4DDF-B573-FDFADC10CA0E}"/>
                </a:ext>
              </a:extLst>
            </p:cNvPr>
            <p:cNvSpPr/>
            <p:nvPr/>
          </p:nvSpPr>
          <p:spPr>
            <a:xfrm flipV="1">
              <a:off x="8755608" y="5156065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7" name="자유형: 도형 1216">
              <a:extLst>
                <a:ext uri="{FF2B5EF4-FFF2-40B4-BE49-F238E27FC236}">
                  <a16:creationId xmlns:a16="http://schemas.microsoft.com/office/drawing/2014/main" xmlns="" id="{9B566179-BB94-4267-9E65-86C906AE3889}"/>
                </a:ext>
              </a:extLst>
            </p:cNvPr>
            <p:cNvSpPr/>
            <p:nvPr/>
          </p:nvSpPr>
          <p:spPr>
            <a:xfrm flipV="1">
              <a:off x="8780780" y="5517263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8" name="자유형: 도형 1217">
              <a:extLst>
                <a:ext uri="{FF2B5EF4-FFF2-40B4-BE49-F238E27FC236}">
                  <a16:creationId xmlns:a16="http://schemas.microsoft.com/office/drawing/2014/main" xmlns="" id="{A9DDA989-36EC-42CD-B42C-76FBE8A369F5}"/>
                </a:ext>
              </a:extLst>
            </p:cNvPr>
            <p:cNvSpPr/>
            <p:nvPr/>
          </p:nvSpPr>
          <p:spPr>
            <a:xfrm flipV="1">
              <a:off x="9342952" y="5179850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9" name="자유형: 도형 1218">
              <a:extLst>
                <a:ext uri="{FF2B5EF4-FFF2-40B4-BE49-F238E27FC236}">
                  <a16:creationId xmlns:a16="http://schemas.microsoft.com/office/drawing/2014/main" xmlns="" id="{3969CE0A-C984-4170-9AAD-925D44146DF0}"/>
                </a:ext>
              </a:extLst>
            </p:cNvPr>
            <p:cNvSpPr/>
            <p:nvPr/>
          </p:nvSpPr>
          <p:spPr>
            <a:xfrm flipV="1">
              <a:off x="9314204" y="5532256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0" name="자유형: 도형 1219">
              <a:extLst>
                <a:ext uri="{FF2B5EF4-FFF2-40B4-BE49-F238E27FC236}">
                  <a16:creationId xmlns:a16="http://schemas.microsoft.com/office/drawing/2014/main" xmlns="" id="{B26C8D77-7B70-4F5B-9618-AFE5B5617B2E}"/>
                </a:ext>
              </a:extLst>
            </p:cNvPr>
            <p:cNvSpPr/>
            <p:nvPr/>
          </p:nvSpPr>
          <p:spPr>
            <a:xfrm flipV="1">
              <a:off x="9314204" y="414972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2007 h 618980"/>
                <a:gd name="connsiteX2" fmla="*/ 1651 w 0"/>
                <a:gd name="connsiteY2" fmla="*/ 621869 h 618980"/>
                <a:gd name="connsiteX3" fmla="*/ 0 w 0"/>
                <a:gd name="connsiteY3" fmla="*/ 622007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2007"/>
                  </a:lnTo>
                  <a:cubicBezTo>
                    <a:pt x="2889" y="622007"/>
                    <a:pt x="2339" y="621869"/>
                    <a:pt x="1651" y="621869"/>
                  </a:cubicBezTo>
                  <a:cubicBezTo>
                    <a:pt x="1101" y="621869"/>
                    <a:pt x="550" y="622007"/>
                    <a:pt x="0" y="622007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275"/>
                    <a:pt x="2889" y="138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1" name="자유형: 도형 1220">
              <a:extLst>
                <a:ext uri="{FF2B5EF4-FFF2-40B4-BE49-F238E27FC236}">
                  <a16:creationId xmlns:a16="http://schemas.microsoft.com/office/drawing/2014/main" xmlns="" id="{40D0996C-D193-4533-B452-81A7A55AFF60}"/>
                </a:ext>
              </a:extLst>
            </p:cNvPr>
            <p:cNvSpPr/>
            <p:nvPr/>
          </p:nvSpPr>
          <p:spPr>
            <a:xfrm flipV="1">
              <a:off x="8755608" y="4830745"/>
              <a:ext cx="522695" cy="316368"/>
            </a:xfrm>
            <a:custGeom>
              <a:avLst/>
              <a:gdLst>
                <a:gd name="connsiteX0" fmla="*/ 525721 w 522694"/>
                <a:gd name="connsiteY0" fmla="*/ 314305 h 316367"/>
                <a:gd name="connsiteX1" fmla="*/ 524070 w 522694"/>
                <a:gd name="connsiteY1" fmla="*/ 317331 h 316367"/>
                <a:gd name="connsiteX2" fmla="*/ 0 w 522694"/>
                <a:gd name="connsiteY2" fmla="*/ 2889 h 316367"/>
                <a:gd name="connsiteX3" fmla="*/ 1925 w 522694"/>
                <a:gd name="connsiteY3" fmla="*/ 0 h 316367"/>
                <a:gd name="connsiteX4" fmla="*/ 525721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5721" y="314305"/>
                  </a:moveTo>
                  <a:cubicBezTo>
                    <a:pt x="525033" y="315268"/>
                    <a:pt x="524620" y="316368"/>
                    <a:pt x="524070" y="317331"/>
                  </a:cubicBezTo>
                  <a:lnTo>
                    <a:pt x="0" y="2889"/>
                  </a:lnTo>
                  <a:cubicBezTo>
                    <a:pt x="688" y="1926"/>
                    <a:pt x="1376" y="1100"/>
                    <a:pt x="1925" y="0"/>
                  </a:cubicBezTo>
                  <a:lnTo>
                    <a:pt x="525721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2" name="자유형: 도형 1221">
              <a:extLst>
                <a:ext uri="{FF2B5EF4-FFF2-40B4-BE49-F238E27FC236}">
                  <a16:creationId xmlns:a16="http://schemas.microsoft.com/office/drawing/2014/main" xmlns="" id="{3E778C0D-9934-4B42-AEE5-8B57821ABF1B}"/>
                </a:ext>
              </a:extLst>
            </p:cNvPr>
            <p:cNvSpPr/>
            <p:nvPr/>
          </p:nvSpPr>
          <p:spPr>
            <a:xfrm flipV="1">
              <a:off x="8717495" y="4468171"/>
              <a:ext cx="13755" cy="13755"/>
            </a:xfrm>
            <a:custGeom>
              <a:avLst/>
              <a:gdLst>
                <a:gd name="connsiteX0" fmla="*/ 837 w 0"/>
                <a:gd name="connsiteY0" fmla="*/ 3175 h 0"/>
                <a:gd name="connsiteX1" fmla="*/ 286 w 0"/>
                <a:gd name="connsiteY1" fmla="*/ 836 h 0"/>
                <a:gd name="connsiteX2" fmla="*/ 2625 w 0"/>
                <a:gd name="connsiteY2" fmla="*/ 286 h 0"/>
                <a:gd name="connsiteX3" fmla="*/ 9640 w 0"/>
                <a:gd name="connsiteY3" fmla="*/ 4550 h 0"/>
                <a:gd name="connsiteX4" fmla="*/ 7851 w 0"/>
                <a:gd name="connsiteY4" fmla="*/ 7577 h 0"/>
                <a:gd name="connsiteX5" fmla="*/ 837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37" y="3175"/>
                  </a:moveTo>
                  <a:cubicBezTo>
                    <a:pt x="11" y="2625"/>
                    <a:pt x="-264" y="1662"/>
                    <a:pt x="286" y="836"/>
                  </a:cubicBezTo>
                  <a:cubicBezTo>
                    <a:pt x="837" y="11"/>
                    <a:pt x="1799" y="-264"/>
                    <a:pt x="2625" y="286"/>
                  </a:cubicBezTo>
                  <a:lnTo>
                    <a:pt x="9640" y="4550"/>
                  </a:lnTo>
                  <a:cubicBezTo>
                    <a:pt x="8952" y="5513"/>
                    <a:pt x="8402" y="6476"/>
                    <a:pt x="7851" y="7577"/>
                  </a:cubicBezTo>
                  <a:lnTo>
                    <a:pt x="837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3" name="자유형: 도형 1222">
              <a:extLst>
                <a:ext uri="{FF2B5EF4-FFF2-40B4-BE49-F238E27FC236}">
                  <a16:creationId xmlns:a16="http://schemas.microsoft.com/office/drawing/2014/main" xmlns="" id="{3873B39A-405F-4E3D-808B-3307A839FD77}"/>
                </a:ext>
              </a:extLst>
            </p:cNvPr>
            <p:cNvSpPr/>
            <p:nvPr/>
          </p:nvSpPr>
          <p:spPr>
            <a:xfrm flipV="1">
              <a:off x="8430563" y="462657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50493 w 41265"/>
                <a:gd name="connsiteY1" fmla="*/ 28836 h 27510"/>
                <a:gd name="connsiteX2" fmla="*/ 51043 w 41265"/>
                <a:gd name="connsiteY2" fmla="*/ 31174 h 27510"/>
                <a:gd name="connsiteX3" fmla="*/ 49530 w 41265"/>
                <a:gd name="connsiteY3" fmla="*/ 32000 h 27510"/>
                <a:gd name="connsiteX4" fmla="*/ 48704 w 41265"/>
                <a:gd name="connsiteY4" fmla="*/ 31725 h 27510"/>
                <a:gd name="connsiteX5" fmla="*/ 836 w 41265"/>
                <a:gd name="connsiteY5" fmla="*/ 3114 h 27510"/>
                <a:gd name="connsiteX6" fmla="*/ 286 w 41265"/>
                <a:gd name="connsiteY6" fmla="*/ 776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lnTo>
                    <a:pt x="50493" y="28836"/>
                  </a:lnTo>
                  <a:cubicBezTo>
                    <a:pt x="51318" y="29386"/>
                    <a:pt x="51593" y="30349"/>
                    <a:pt x="51043" y="31174"/>
                  </a:cubicBezTo>
                  <a:cubicBezTo>
                    <a:pt x="50768" y="31725"/>
                    <a:pt x="50217" y="32000"/>
                    <a:pt x="49530" y="32000"/>
                  </a:cubicBezTo>
                  <a:cubicBezTo>
                    <a:pt x="49255" y="32000"/>
                    <a:pt x="48979" y="31862"/>
                    <a:pt x="48704" y="31725"/>
                  </a:cubicBezTo>
                  <a:lnTo>
                    <a:pt x="836" y="3114"/>
                  </a:lnTo>
                  <a:cubicBezTo>
                    <a:pt x="11" y="2564"/>
                    <a:pt x="-264" y="1601"/>
                    <a:pt x="286" y="776"/>
                  </a:cubicBezTo>
                  <a:cubicBezTo>
                    <a:pt x="699" y="-50"/>
                    <a:pt x="1799" y="-187"/>
                    <a:pt x="2625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4" name="자유형: 도형 1223">
              <a:extLst>
                <a:ext uri="{FF2B5EF4-FFF2-40B4-BE49-F238E27FC236}">
                  <a16:creationId xmlns:a16="http://schemas.microsoft.com/office/drawing/2014/main" xmlns="" id="{085ABCCD-D2BB-4FF8-94DE-2CB373BE1A3B}"/>
                </a:ext>
              </a:extLst>
            </p:cNvPr>
            <p:cNvSpPr/>
            <p:nvPr/>
          </p:nvSpPr>
          <p:spPr>
            <a:xfrm flipV="1">
              <a:off x="8621760" y="4511820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3 w 41265"/>
                <a:gd name="connsiteY1" fmla="*/ 28942 h 27510"/>
                <a:gd name="connsiteX2" fmla="*/ 51043 w 41265"/>
                <a:gd name="connsiteY2" fmla="*/ 31281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6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3" y="28942"/>
                  </a:lnTo>
                  <a:cubicBezTo>
                    <a:pt x="51318" y="29492"/>
                    <a:pt x="51593" y="30455"/>
                    <a:pt x="51043" y="31281"/>
                  </a:cubicBezTo>
                  <a:cubicBezTo>
                    <a:pt x="50767" y="31831"/>
                    <a:pt x="50218" y="32106"/>
                    <a:pt x="49530" y="32106"/>
                  </a:cubicBezTo>
                  <a:cubicBezTo>
                    <a:pt x="49255" y="32106"/>
                    <a:pt x="48979" y="31968"/>
                    <a:pt x="48704" y="31831"/>
                  </a:cubicBezTo>
                  <a:lnTo>
                    <a:pt x="836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6" y="56"/>
                    <a:pt x="1799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5" name="자유형: 도형 1224">
              <a:extLst>
                <a:ext uri="{FF2B5EF4-FFF2-40B4-BE49-F238E27FC236}">
                  <a16:creationId xmlns:a16="http://schemas.microsoft.com/office/drawing/2014/main" xmlns="" id="{C37457EA-132E-40B1-9FBB-C769E946DE10}"/>
                </a:ext>
              </a:extLst>
            </p:cNvPr>
            <p:cNvSpPr/>
            <p:nvPr/>
          </p:nvSpPr>
          <p:spPr>
            <a:xfrm flipV="1">
              <a:off x="8526162" y="4569179"/>
              <a:ext cx="41265" cy="27510"/>
            </a:xfrm>
            <a:custGeom>
              <a:avLst/>
              <a:gdLst>
                <a:gd name="connsiteX0" fmla="*/ 2625 w 41265"/>
                <a:gd name="connsiteY0" fmla="*/ 194 h 27510"/>
                <a:gd name="connsiteX1" fmla="*/ 50492 w 41265"/>
                <a:gd name="connsiteY1" fmla="*/ 28942 h 27510"/>
                <a:gd name="connsiteX2" fmla="*/ 51043 w 41265"/>
                <a:gd name="connsiteY2" fmla="*/ 31280 h 27510"/>
                <a:gd name="connsiteX3" fmla="*/ 49530 w 41265"/>
                <a:gd name="connsiteY3" fmla="*/ 32106 h 27510"/>
                <a:gd name="connsiteX4" fmla="*/ 48704 w 41265"/>
                <a:gd name="connsiteY4" fmla="*/ 31831 h 27510"/>
                <a:gd name="connsiteX5" fmla="*/ 837 w 41265"/>
                <a:gd name="connsiteY5" fmla="*/ 3082 h 27510"/>
                <a:gd name="connsiteX6" fmla="*/ 286 w 41265"/>
                <a:gd name="connsiteY6" fmla="*/ 744 h 27510"/>
                <a:gd name="connsiteX7" fmla="*/ 262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194"/>
                  </a:moveTo>
                  <a:lnTo>
                    <a:pt x="50492" y="28942"/>
                  </a:lnTo>
                  <a:cubicBezTo>
                    <a:pt x="51318" y="29492"/>
                    <a:pt x="51593" y="30455"/>
                    <a:pt x="51043" y="31280"/>
                  </a:cubicBezTo>
                  <a:cubicBezTo>
                    <a:pt x="50768" y="31831"/>
                    <a:pt x="50080" y="32106"/>
                    <a:pt x="49530" y="32106"/>
                  </a:cubicBezTo>
                  <a:cubicBezTo>
                    <a:pt x="49254" y="32106"/>
                    <a:pt x="48980" y="31968"/>
                    <a:pt x="48704" y="31831"/>
                  </a:cubicBezTo>
                  <a:lnTo>
                    <a:pt x="837" y="3082"/>
                  </a:lnTo>
                  <a:cubicBezTo>
                    <a:pt x="11" y="2532"/>
                    <a:pt x="-264" y="1569"/>
                    <a:pt x="286" y="744"/>
                  </a:cubicBezTo>
                  <a:cubicBezTo>
                    <a:pt x="837" y="56"/>
                    <a:pt x="1800" y="-219"/>
                    <a:pt x="262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6" name="자유형: 도형 1225">
              <a:extLst>
                <a:ext uri="{FF2B5EF4-FFF2-40B4-BE49-F238E27FC236}">
                  <a16:creationId xmlns:a16="http://schemas.microsoft.com/office/drawing/2014/main" xmlns="" id="{200B9BDB-50F8-476A-A200-546137336F60}"/>
                </a:ext>
              </a:extLst>
            </p:cNvPr>
            <p:cNvSpPr/>
            <p:nvPr/>
          </p:nvSpPr>
          <p:spPr>
            <a:xfrm flipV="1">
              <a:off x="8334965" y="4683989"/>
              <a:ext cx="41265" cy="27510"/>
            </a:xfrm>
            <a:custGeom>
              <a:avLst/>
              <a:gdLst>
                <a:gd name="connsiteX0" fmla="*/ 2624 w 41265"/>
                <a:gd name="connsiteY0" fmla="*/ 286 h 27510"/>
                <a:gd name="connsiteX1" fmla="*/ 50492 w 41265"/>
                <a:gd name="connsiteY1" fmla="*/ 29035 h 27510"/>
                <a:gd name="connsiteX2" fmla="*/ 51043 w 41265"/>
                <a:gd name="connsiteY2" fmla="*/ 31373 h 27510"/>
                <a:gd name="connsiteX3" fmla="*/ 49529 w 41265"/>
                <a:gd name="connsiteY3" fmla="*/ 32198 h 27510"/>
                <a:gd name="connsiteX4" fmla="*/ 48704 w 41265"/>
                <a:gd name="connsiteY4" fmla="*/ 31923 h 27510"/>
                <a:gd name="connsiteX5" fmla="*/ 837 w 41265"/>
                <a:gd name="connsiteY5" fmla="*/ 3175 h 27510"/>
                <a:gd name="connsiteX6" fmla="*/ 286 w 41265"/>
                <a:gd name="connsiteY6" fmla="*/ 836 h 27510"/>
                <a:gd name="connsiteX7" fmla="*/ 262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4" y="286"/>
                  </a:moveTo>
                  <a:lnTo>
                    <a:pt x="50492" y="29035"/>
                  </a:lnTo>
                  <a:cubicBezTo>
                    <a:pt x="51318" y="29585"/>
                    <a:pt x="51593" y="30548"/>
                    <a:pt x="51043" y="31373"/>
                  </a:cubicBezTo>
                  <a:cubicBezTo>
                    <a:pt x="50767" y="31923"/>
                    <a:pt x="50080" y="32198"/>
                    <a:pt x="49529" y="32198"/>
                  </a:cubicBezTo>
                  <a:cubicBezTo>
                    <a:pt x="49254" y="32198"/>
                    <a:pt x="48980" y="32061"/>
                    <a:pt x="48704" y="31923"/>
                  </a:cubicBezTo>
                  <a:lnTo>
                    <a:pt x="837" y="3175"/>
                  </a:lnTo>
                  <a:cubicBezTo>
                    <a:pt x="11" y="2625"/>
                    <a:pt x="-264" y="1662"/>
                    <a:pt x="286" y="836"/>
                  </a:cubicBezTo>
                  <a:cubicBezTo>
                    <a:pt x="699" y="11"/>
                    <a:pt x="1799" y="-264"/>
                    <a:pt x="262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7" name="자유형: 도형 1226">
              <a:extLst>
                <a:ext uri="{FF2B5EF4-FFF2-40B4-BE49-F238E27FC236}">
                  <a16:creationId xmlns:a16="http://schemas.microsoft.com/office/drawing/2014/main" xmlns="" id="{5402D2B5-85EF-4775-AAD2-90AC13566FDE}"/>
                </a:ext>
              </a:extLst>
            </p:cNvPr>
            <p:cNvSpPr/>
            <p:nvPr/>
          </p:nvSpPr>
          <p:spPr>
            <a:xfrm flipV="1">
              <a:off x="8741028" y="5177374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8" name="자유형: 도형 1227">
              <a:extLst>
                <a:ext uri="{FF2B5EF4-FFF2-40B4-BE49-F238E27FC236}">
                  <a16:creationId xmlns:a16="http://schemas.microsoft.com/office/drawing/2014/main" xmlns="" id="{72B98FFA-D0ED-4863-B0D0-D41FA062D996}"/>
                </a:ext>
              </a:extLst>
            </p:cNvPr>
            <p:cNvSpPr/>
            <p:nvPr/>
          </p:nvSpPr>
          <p:spPr>
            <a:xfrm flipV="1">
              <a:off x="9283255" y="5475367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9" name="자유형: 도형 1228">
              <a:extLst>
                <a:ext uri="{FF2B5EF4-FFF2-40B4-BE49-F238E27FC236}">
                  <a16:creationId xmlns:a16="http://schemas.microsoft.com/office/drawing/2014/main" xmlns="" id="{86315F07-DD0A-47FA-BCCC-73F1C8322B3C}"/>
                </a:ext>
              </a:extLst>
            </p:cNvPr>
            <p:cNvSpPr/>
            <p:nvPr/>
          </p:nvSpPr>
          <p:spPr>
            <a:xfrm flipV="1">
              <a:off x="9281467" y="6151100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0" name="자유형: 도형 1229">
              <a:extLst>
                <a:ext uri="{FF2B5EF4-FFF2-40B4-BE49-F238E27FC236}">
                  <a16:creationId xmlns:a16="http://schemas.microsoft.com/office/drawing/2014/main" xmlns="" id="{4E1B2481-F4C4-4DF7-8BBC-A5CB1C9DA9DB}"/>
                </a:ext>
              </a:extLst>
            </p:cNvPr>
            <p:cNvSpPr/>
            <p:nvPr/>
          </p:nvSpPr>
          <p:spPr>
            <a:xfrm flipV="1">
              <a:off x="9291371" y="4105438"/>
              <a:ext cx="41265" cy="41265"/>
            </a:xfrm>
            <a:custGeom>
              <a:avLst/>
              <a:gdLst>
                <a:gd name="connsiteX0" fmla="*/ 26272 w 41265"/>
                <a:gd name="connsiteY0" fmla="*/ 137 h 41265"/>
                <a:gd name="connsiteX1" fmla="*/ 44566 w 41265"/>
                <a:gd name="connsiteY1" fmla="*/ 10454 h 41265"/>
                <a:gd name="connsiteX2" fmla="*/ 46217 w 41265"/>
                <a:gd name="connsiteY2" fmla="*/ 13480 h 41265"/>
                <a:gd name="connsiteX3" fmla="*/ 48968 w 41265"/>
                <a:gd name="connsiteY3" fmla="*/ 24484 h 41265"/>
                <a:gd name="connsiteX4" fmla="*/ 24484 w 41265"/>
                <a:gd name="connsiteY4" fmla="*/ 48968 h 41265"/>
                <a:gd name="connsiteX5" fmla="*/ 0 w 41265"/>
                <a:gd name="connsiteY5" fmla="*/ 24484 h 41265"/>
                <a:gd name="connsiteX6" fmla="*/ 22833 w 41265"/>
                <a:gd name="connsiteY6" fmla="*/ 137 h 41265"/>
                <a:gd name="connsiteX7" fmla="*/ 24484 w 41265"/>
                <a:gd name="connsiteY7" fmla="*/ 0 h 41265"/>
                <a:gd name="connsiteX8" fmla="*/ 26272 w 41265"/>
                <a:gd name="connsiteY8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6272" y="137"/>
                  </a:moveTo>
                  <a:cubicBezTo>
                    <a:pt x="33837" y="688"/>
                    <a:pt x="40440" y="4539"/>
                    <a:pt x="44566" y="10454"/>
                  </a:cubicBezTo>
                  <a:cubicBezTo>
                    <a:pt x="45254" y="11417"/>
                    <a:pt x="45804" y="12380"/>
                    <a:pt x="46217" y="13480"/>
                  </a:cubicBezTo>
                  <a:cubicBezTo>
                    <a:pt x="47868" y="16781"/>
                    <a:pt x="48968" y="20495"/>
                    <a:pt x="48968" y="24484"/>
                  </a:cubicBezTo>
                  <a:cubicBezTo>
                    <a:pt x="48968" y="38102"/>
                    <a:pt x="37964" y="48968"/>
                    <a:pt x="24484" y="48968"/>
                  </a:cubicBezTo>
                  <a:cubicBezTo>
                    <a:pt x="10866" y="48968"/>
                    <a:pt x="0" y="37964"/>
                    <a:pt x="0" y="24484"/>
                  </a:cubicBezTo>
                  <a:cubicBezTo>
                    <a:pt x="0" y="11554"/>
                    <a:pt x="10041" y="963"/>
                    <a:pt x="22833" y="137"/>
                  </a:cubicBezTo>
                  <a:cubicBezTo>
                    <a:pt x="23383" y="137"/>
                    <a:pt x="23934" y="0"/>
                    <a:pt x="24484" y="0"/>
                  </a:cubicBezTo>
                  <a:cubicBezTo>
                    <a:pt x="25172" y="0"/>
                    <a:pt x="25722" y="137"/>
                    <a:pt x="26272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1" name="자유형: 도형 1230">
              <a:extLst>
                <a:ext uri="{FF2B5EF4-FFF2-40B4-BE49-F238E27FC236}">
                  <a16:creationId xmlns:a16="http://schemas.microsoft.com/office/drawing/2014/main" xmlns="" id="{5E6A98B3-3716-49A4-9763-EA5FDB11F508}"/>
                </a:ext>
              </a:extLst>
            </p:cNvPr>
            <p:cNvSpPr/>
            <p:nvPr/>
          </p:nvSpPr>
          <p:spPr>
            <a:xfrm flipV="1">
              <a:off x="9274452" y="4768984"/>
              <a:ext cx="82531" cy="82531"/>
            </a:xfrm>
            <a:custGeom>
              <a:avLst/>
              <a:gdLst>
                <a:gd name="connsiteX0" fmla="*/ 41403 w 82530"/>
                <a:gd name="connsiteY0" fmla="*/ 0 h 82530"/>
                <a:gd name="connsiteX1" fmla="*/ 82943 w 82530"/>
                <a:gd name="connsiteY1" fmla="*/ 41540 h 82530"/>
                <a:gd name="connsiteX2" fmla="*/ 77716 w 82530"/>
                <a:gd name="connsiteY2" fmla="*/ 61348 h 82530"/>
                <a:gd name="connsiteX3" fmla="*/ 76066 w 82530"/>
                <a:gd name="connsiteY3" fmla="*/ 64374 h 82530"/>
                <a:gd name="connsiteX4" fmla="*/ 43191 w 82530"/>
                <a:gd name="connsiteY4" fmla="*/ 82943 h 82530"/>
                <a:gd name="connsiteX5" fmla="*/ 41403 w 82530"/>
                <a:gd name="connsiteY5" fmla="*/ 83081 h 82530"/>
                <a:gd name="connsiteX6" fmla="*/ 39752 w 82530"/>
                <a:gd name="connsiteY6" fmla="*/ 82943 h 82530"/>
                <a:gd name="connsiteX7" fmla="*/ 0 w 82530"/>
                <a:gd name="connsiteY7" fmla="*/ 41678 h 82530"/>
                <a:gd name="connsiteX8" fmla="*/ 5227 w 82530"/>
                <a:gd name="connsiteY8" fmla="*/ 21871 h 82530"/>
                <a:gd name="connsiteX9" fmla="*/ 6878 w 82530"/>
                <a:gd name="connsiteY9" fmla="*/ 18844 h 82530"/>
                <a:gd name="connsiteX10" fmla="*/ 41403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403" y="0"/>
                  </a:moveTo>
                  <a:cubicBezTo>
                    <a:pt x="64374" y="0"/>
                    <a:pt x="82943" y="18569"/>
                    <a:pt x="82943" y="41540"/>
                  </a:cubicBezTo>
                  <a:cubicBezTo>
                    <a:pt x="82943" y="48693"/>
                    <a:pt x="80880" y="55433"/>
                    <a:pt x="77716" y="61348"/>
                  </a:cubicBezTo>
                  <a:cubicBezTo>
                    <a:pt x="77166" y="62311"/>
                    <a:pt x="76753" y="63411"/>
                    <a:pt x="76066" y="64374"/>
                  </a:cubicBezTo>
                  <a:cubicBezTo>
                    <a:pt x="68913" y="75103"/>
                    <a:pt x="56946" y="82393"/>
                    <a:pt x="43191" y="82943"/>
                  </a:cubicBezTo>
                  <a:cubicBezTo>
                    <a:pt x="42641" y="82943"/>
                    <a:pt x="42091" y="83081"/>
                    <a:pt x="41403" y="83081"/>
                  </a:cubicBezTo>
                  <a:cubicBezTo>
                    <a:pt x="40853" y="83081"/>
                    <a:pt x="40302" y="82943"/>
                    <a:pt x="39752" y="82943"/>
                  </a:cubicBezTo>
                  <a:cubicBezTo>
                    <a:pt x="17607" y="81981"/>
                    <a:pt x="0" y="63961"/>
                    <a:pt x="0" y="41678"/>
                  </a:cubicBezTo>
                  <a:cubicBezTo>
                    <a:pt x="0" y="34525"/>
                    <a:pt x="2063" y="27785"/>
                    <a:pt x="5227" y="21871"/>
                  </a:cubicBezTo>
                  <a:cubicBezTo>
                    <a:pt x="5777" y="20908"/>
                    <a:pt x="6190" y="19807"/>
                    <a:pt x="6878" y="18844"/>
                  </a:cubicBezTo>
                  <a:cubicBezTo>
                    <a:pt x="14168" y="7565"/>
                    <a:pt x="26960" y="0"/>
                    <a:pt x="41403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2" name="자유형: 도형 1231">
              <a:extLst>
                <a:ext uri="{FF2B5EF4-FFF2-40B4-BE49-F238E27FC236}">
                  <a16:creationId xmlns:a16="http://schemas.microsoft.com/office/drawing/2014/main" xmlns="" id="{A58102BE-F736-4657-9935-6E80EAF86A9A}"/>
                </a:ext>
              </a:extLst>
            </p:cNvPr>
            <p:cNvSpPr/>
            <p:nvPr/>
          </p:nvSpPr>
          <p:spPr>
            <a:xfrm flipV="1">
              <a:off x="8726447" y="5142612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3" name="자유형: 도형 1232">
              <a:extLst>
                <a:ext uri="{FF2B5EF4-FFF2-40B4-BE49-F238E27FC236}">
                  <a16:creationId xmlns:a16="http://schemas.microsoft.com/office/drawing/2014/main" xmlns="" id="{18465160-B667-496B-9512-B8A2634DED21}"/>
                </a:ext>
              </a:extLst>
            </p:cNvPr>
            <p:cNvSpPr/>
            <p:nvPr/>
          </p:nvSpPr>
          <p:spPr>
            <a:xfrm flipV="1">
              <a:off x="8723421" y="4457981"/>
              <a:ext cx="27510" cy="27510"/>
            </a:xfrm>
            <a:custGeom>
              <a:avLst/>
              <a:gdLst>
                <a:gd name="connsiteX0" fmla="*/ 19395 w 27510"/>
                <a:gd name="connsiteY0" fmla="*/ 38789 h 27510"/>
                <a:gd name="connsiteX1" fmla="*/ 0 w 27510"/>
                <a:gd name="connsiteY1" fmla="*/ 19395 h 27510"/>
                <a:gd name="connsiteX2" fmla="*/ 2063 w 27510"/>
                <a:gd name="connsiteY2" fmla="*/ 11004 h 27510"/>
                <a:gd name="connsiteX3" fmla="*/ 3851 w 27510"/>
                <a:gd name="connsiteY3" fmla="*/ 7978 h 27510"/>
                <a:gd name="connsiteX4" fmla="*/ 19532 w 27510"/>
                <a:gd name="connsiteY4" fmla="*/ 0 h 27510"/>
                <a:gd name="connsiteX5" fmla="*/ 38927 w 27510"/>
                <a:gd name="connsiteY5" fmla="*/ 19395 h 27510"/>
                <a:gd name="connsiteX6" fmla="*/ 19395 w 27510"/>
                <a:gd name="connsiteY6" fmla="*/ 387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395" y="38789"/>
                  </a:moveTo>
                  <a:cubicBezTo>
                    <a:pt x="8666" y="38789"/>
                    <a:pt x="0" y="30124"/>
                    <a:pt x="0" y="19395"/>
                  </a:cubicBezTo>
                  <a:cubicBezTo>
                    <a:pt x="0" y="16369"/>
                    <a:pt x="825" y="13480"/>
                    <a:pt x="2063" y="11004"/>
                  </a:cubicBezTo>
                  <a:cubicBezTo>
                    <a:pt x="2614" y="9904"/>
                    <a:pt x="3163" y="8941"/>
                    <a:pt x="3851" y="7978"/>
                  </a:cubicBezTo>
                  <a:cubicBezTo>
                    <a:pt x="7428" y="3164"/>
                    <a:pt x="13067" y="0"/>
                    <a:pt x="19532" y="0"/>
                  </a:cubicBezTo>
                  <a:cubicBezTo>
                    <a:pt x="30261" y="0"/>
                    <a:pt x="38927" y="8666"/>
                    <a:pt x="38927" y="19395"/>
                  </a:cubicBezTo>
                  <a:cubicBezTo>
                    <a:pt x="38790" y="30124"/>
                    <a:pt x="30124" y="38789"/>
                    <a:pt x="19395" y="387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4" name="자유형: 도형 1233">
              <a:extLst>
                <a:ext uri="{FF2B5EF4-FFF2-40B4-BE49-F238E27FC236}">
                  <a16:creationId xmlns:a16="http://schemas.microsoft.com/office/drawing/2014/main" xmlns="" id="{66DFCBA5-7899-4A93-8E5F-78AB255C05B1}"/>
                </a:ext>
              </a:extLst>
            </p:cNvPr>
            <p:cNvSpPr/>
            <p:nvPr/>
          </p:nvSpPr>
          <p:spPr>
            <a:xfrm flipV="1">
              <a:off x="8697287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5" name="자유형: 도형 1234">
              <a:extLst>
                <a:ext uri="{FF2B5EF4-FFF2-40B4-BE49-F238E27FC236}">
                  <a16:creationId xmlns:a16="http://schemas.microsoft.com/office/drawing/2014/main" xmlns="" id="{2C9C6660-28BF-470D-9D7C-7BC2C488BBF1}"/>
                </a:ext>
              </a:extLst>
            </p:cNvPr>
            <p:cNvSpPr/>
            <p:nvPr userDrawn="1"/>
          </p:nvSpPr>
          <p:spPr>
            <a:xfrm flipV="1">
              <a:off x="9822703" y="5804470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6" name="자유형: 도형 1235">
              <a:extLst>
                <a:ext uri="{FF2B5EF4-FFF2-40B4-BE49-F238E27FC236}">
                  <a16:creationId xmlns:a16="http://schemas.microsoft.com/office/drawing/2014/main" xmlns="" id="{A05372CD-0668-4C3D-BDFA-2FDC0EDDB669}"/>
                </a:ext>
              </a:extLst>
            </p:cNvPr>
            <p:cNvSpPr/>
            <p:nvPr userDrawn="1"/>
          </p:nvSpPr>
          <p:spPr>
            <a:xfrm flipV="1">
              <a:off x="9827818" y="5135431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561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3DF1982D-514F-4A3A-A00A-1E57257A09BE}"/>
              </a:ext>
            </a:extLst>
          </p:cNvPr>
          <p:cNvSpPr/>
          <p:nvPr userDrawn="1"/>
        </p:nvSpPr>
        <p:spPr>
          <a:xfrm>
            <a:off x="0" y="6569"/>
            <a:ext cx="12192000" cy="17307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제목 1">
            <a:extLst>
              <a:ext uri="{FF2B5EF4-FFF2-40B4-BE49-F238E27FC236}">
                <a16:creationId xmlns:a16="http://schemas.microsoft.com/office/drawing/2014/main" xmlns="" id="{12F6BE68-F5E8-4DDA-B15F-6FDFDCF7B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35" y="283379"/>
            <a:ext cx="10341067" cy="54999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0">
                <a:solidFill>
                  <a:srgbClr val="003559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134" name="그룹 133">
            <a:extLst>
              <a:ext uri="{FF2B5EF4-FFF2-40B4-BE49-F238E27FC236}">
                <a16:creationId xmlns:a16="http://schemas.microsoft.com/office/drawing/2014/main" xmlns="" id="{B50154EF-1362-4123-8C37-F43E6DA4A78F}"/>
              </a:ext>
            </a:extLst>
          </p:cNvPr>
          <p:cNvGrpSpPr/>
          <p:nvPr userDrawn="1"/>
        </p:nvGrpSpPr>
        <p:grpSpPr>
          <a:xfrm>
            <a:off x="11025579" y="0"/>
            <a:ext cx="1207947" cy="1084445"/>
            <a:chOff x="-40728" y="-27226"/>
            <a:chExt cx="1207947" cy="1084445"/>
          </a:xfrm>
        </p:grpSpPr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xmlns="" id="{41010A08-4C79-4550-A967-9288210C5ECE}"/>
                </a:ext>
              </a:extLst>
            </p:cNvPr>
            <p:cNvSpPr/>
            <p:nvPr/>
          </p:nvSpPr>
          <p:spPr>
            <a:xfrm flipV="1">
              <a:off x="606450" y="704124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xmlns="" id="{1D1E95A4-5354-4DA9-A48A-AACD914CEB84}"/>
                </a:ext>
              </a:extLst>
            </p:cNvPr>
            <p:cNvSpPr/>
            <p:nvPr/>
          </p:nvSpPr>
          <p:spPr>
            <a:xfrm flipV="1">
              <a:off x="604937" y="356807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xmlns="" id="{E414C31D-300B-4751-93A4-2FCD270DFABB}"/>
                </a:ext>
              </a:extLst>
            </p:cNvPr>
            <p:cNvSpPr/>
            <p:nvPr/>
          </p:nvSpPr>
          <p:spPr>
            <a:xfrm flipV="1">
              <a:off x="169989" y="9437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xmlns="" id="{D8FF5549-F55F-4E1E-80D9-8D4E7B9FB47C}"/>
                </a:ext>
              </a:extLst>
            </p:cNvPr>
            <p:cNvSpPr/>
            <p:nvPr/>
          </p:nvSpPr>
          <p:spPr>
            <a:xfrm flipV="1">
              <a:off x="361323" y="20902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xmlns="" id="{39A4176B-35A0-4FEA-B321-ED5D6807B987}"/>
                </a:ext>
              </a:extLst>
            </p:cNvPr>
            <p:cNvSpPr/>
            <p:nvPr/>
          </p:nvSpPr>
          <p:spPr>
            <a:xfrm flipV="1">
              <a:off x="74391" y="36951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xmlns="" id="{EAE74A30-0BA9-44DB-81EA-EA1D2C42DA27}"/>
                </a:ext>
              </a:extLst>
            </p:cNvPr>
            <p:cNvSpPr/>
            <p:nvPr/>
          </p:nvSpPr>
          <p:spPr>
            <a:xfrm flipV="1">
              <a:off x="456921" y="26644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xmlns="" id="{0D1770FB-0FDE-4029-A9D9-7D4E2BA1E577}"/>
                </a:ext>
              </a:extLst>
            </p:cNvPr>
            <p:cNvSpPr/>
            <p:nvPr/>
          </p:nvSpPr>
          <p:spPr>
            <a:xfrm flipV="1">
              <a:off x="265725" y="151730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xmlns="" id="{5E58AD6A-1F13-4584-A29B-15261644C2DB}"/>
                </a:ext>
              </a:extLst>
            </p:cNvPr>
            <p:cNvSpPr/>
            <p:nvPr/>
          </p:nvSpPr>
          <p:spPr>
            <a:xfrm flipV="1">
              <a:off x="17593" y="-6592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xmlns="" id="{1BC4D12C-E447-46BF-B85B-07EB765E0113}"/>
                </a:ext>
              </a:extLst>
            </p:cNvPr>
            <p:cNvSpPr/>
            <p:nvPr/>
          </p:nvSpPr>
          <p:spPr>
            <a:xfrm flipV="1">
              <a:off x="42765" y="354606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xmlns="" id="{6AD8BE1D-4AED-49B4-91DD-DDEA057C5D56}"/>
                </a:ext>
              </a:extLst>
            </p:cNvPr>
            <p:cNvSpPr/>
            <p:nvPr/>
          </p:nvSpPr>
          <p:spPr>
            <a:xfrm flipV="1">
              <a:off x="604937" y="17193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xmlns="" id="{6C589E2A-7C13-4EE2-8FA7-683A13C350D5}"/>
                </a:ext>
              </a:extLst>
            </p:cNvPr>
            <p:cNvSpPr/>
            <p:nvPr/>
          </p:nvSpPr>
          <p:spPr>
            <a:xfrm flipV="1">
              <a:off x="576189" y="36959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xmlns="" id="{967A5FA8-A7AC-47BE-8FE6-018E1F381E37}"/>
                </a:ext>
              </a:extLst>
            </p:cNvPr>
            <p:cNvSpPr/>
            <p:nvPr/>
          </p:nvSpPr>
          <p:spPr>
            <a:xfrm flipV="1">
              <a:off x="3013" y="14717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xmlns="" id="{97555DD3-69D0-4117-BE80-EBCA019D15C7}"/>
                </a:ext>
              </a:extLst>
            </p:cNvPr>
            <p:cNvSpPr/>
            <p:nvPr/>
          </p:nvSpPr>
          <p:spPr>
            <a:xfrm flipV="1">
              <a:off x="545240" y="312710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xmlns="" id="{075781F2-3935-4C5A-9BD7-054929205B50}"/>
                </a:ext>
              </a:extLst>
            </p:cNvPr>
            <p:cNvSpPr/>
            <p:nvPr/>
          </p:nvSpPr>
          <p:spPr>
            <a:xfrm flipV="1">
              <a:off x="543452" y="988443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xmlns="" id="{F3A43E7E-BBD8-40C2-B94F-5801E80808D6}"/>
                </a:ext>
              </a:extLst>
            </p:cNvPr>
            <p:cNvSpPr/>
            <p:nvPr/>
          </p:nvSpPr>
          <p:spPr>
            <a:xfrm flipV="1">
              <a:off x="-11568" y="-20045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xmlns="" id="{026F4388-5E46-4E9E-A59A-86CA4B70DDE0}"/>
                </a:ext>
              </a:extLst>
            </p:cNvPr>
            <p:cNvSpPr/>
            <p:nvPr/>
          </p:nvSpPr>
          <p:spPr>
            <a:xfrm flipV="1">
              <a:off x="-4072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xmlns="" id="{A8C8A4F2-BE60-416F-B5AE-4586C359FD0F}"/>
                </a:ext>
              </a:extLst>
            </p:cNvPr>
            <p:cNvSpPr/>
            <p:nvPr userDrawn="1"/>
          </p:nvSpPr>
          <p:spPr>
            <a:xfrm flipV="1">
              <a:off x="108468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xmlns="" id="{03D9F753-09F3-481F-B6A9-403F5B8F7148}"/>
                </a:ext>
              </a:extLst>
            </p:cNvPr>
            <p:cNvSpPr/>
            <p:nvPr userDrawn="1"/>
          </p:nvSpPr>
          <p:spPr>
            <a:xfrm flipV="1">
              <a:off x="1089803" y="-27226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solidFill>
              <a:srgbClr val="078DDF"/>
            </a:solidFill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809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그룹 76">
            <a:extLst>
              <a:ext uri="{FF2B5EF4-FFF2-40B4-BE49-F238E27FC236}">
                <a16:creationId xmlns:a16="http://schemas.microsoft.com/office/drawing/2014/main" xmlns="" id="{EEB8E93A-F9C9-40AA-846C-FC9AB7FB7698}"/>
              </a:ext>
            </a:extLst>
          </p:cNvPr>
          <p:cNvGrpSpPr/>
          <p:nvPr userDrawn="1"/>
        </p:nvGrpSpPr>
        <p:grpSpPr>
          <a:xfrm>
            <a:off x="-45720" y="0"/>
            <a:ext cx="1207947" cy="1084445"/>
            <a:chOff x="-40728" y="-27226"/>
            <a:chExt cx="1207947" cy="1084445"/>
          </a:xfrm>
          <a:solidFill>
            <a:schemeClr val="bg1">
              <a:lumMod val="85000"/>
            </a:schemeClr>
          </a:solidFill>
        </p:grpSpPr>
        <p:sp>
          <p:nvSpPr>
            <p:cNvPr id="78" name="자유형: 도형 77">
              <a:extLst>
                <a:ext uri="{FF2B5EF4-FFF2-40B4-BE49-F238E27FC236}">
                  <a16:creationId xmlns:a16="http://schemas.microsoft.com/office/drawing/2014/main" xmlns="" id="{E39B84D8-9CE9-4984-B11F-7F7721566011}"/>
                </a:ext>
              </a:extLst>
            </p:cNvPr>
            <p:cNvSpPr/>
            <p:nvPr/>
          </p:nvSpPr>
          <p:spPr>
            <a:xfrm flipV="1">
              <a:off x="606450" y="704124"/>
              <a:ext cx="508940" cy="302613"/>
            </a:xfrm>
            <a:custGeom>
              <a:avLst/>
              <a:gdLst>
                <a:gd name="connsiteX0" fmla="*/ 0 w 508939"/>
                <a:gd name="connsiteY0" fmla="*/ 3026 h 302612"/>
                <a:gd name="connsiteX1" fmla="*/ 1651 w 508939"/>
                <a:gd name="connsiteY1" fmla="*/ 0 h 302612"/>
                <a:gd name="connsiteX2" fmla="*/ 510315 w 508939"/>
                <a:gd name="connsiteY2" fmla="*/ 305226 h 302612"/>
                <a:gd name="connsiteX3" fmla="*/ 508665 w 508939"/>
                <a:gd name="connsiteY3" fmla="*/ 308252 h 302612"/>
                <a:gd name="connsiteX4" fmla="*/ 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26"/>
                  </a:moveTo>
                  <a:cubicBezTo>
                    <a:pt x="688" y="2063"/>
                    <a:pt x="1100" y="963"/>
                    <a:pt x="1651" y="0"/>
                  </a:cubicBezTo>
                  <a:lnTo>
                    <a:pt x="510315" y="305226"/>
                  </a:lnTo>
                  <a:cubicBezTo>
                    <a:pt x="509627" y="306189"/>
                    <a:pt x="509215" y="307290"/>
                    <a:pt x="508665" y="308252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9" name="자유형: 도형 78">
              <a:extLst>
                <a:ext uri="{FF2B5EF4-FFF2-40B4-BE49-F238E27FC236}">
                  <a16:creationId xmlns:a16="http://schemas.microsoft.com/office/drawing/2014/main" xmlns="" id="{9F2DC019-4050-4B46-8BDF-17B7E740942F}"/>
                </a:ext>
              </a:extLst>
            </p:cNvPr>
            <p:cNvSpPr/>
            <p:nvPr/>
          </p:nvSpPr>
          <p:spPr>
            <a:xfrm flipV="1">
              <a:off x="604937" y="356807"/>
              <a:ext cx="508940" cy="302613"/>
            </a:xfrm>
            <a:custGeom>
              <a:avLst/>
              <a:gdLst>
                <a:gd name="connsiteX0" fmla="*/ 0 w 508939"/>
                <a:gd name="connsiteY0" fmla="*/ 306052 h 302612"/>
                <a:gd name="connsiteX1" fmla="*/ 510178 w 508939"/>
                <a:gd name="connsiteY1" fmla="*/ 0 h 302612"/>
                <a:gd name="connsiteX2" fmla="*/ 511828 w 508939"/>
                <a:gd name="connsiteY2" fmla="*/ 3026 h 302612"/>
                <a:gd name="connsiteX3" fmla="*/ 1651 w 508939"/>
                <a:gd name="connsiteY3" fmla="*/ 309078 h 302612"/>
                <a:gd name="connsiteX4" fmla="*/ 0 w 508939"/>
                <a:gd name="connsiteY4" fmla="*/ 30605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052"/>
                  </a:moveTo>
                  <a:lnTo>
                    <a:pt x="510178" y="0"/>
                  </a:lnTo>
                  <a:cubicBezTo>
                    <a:pt x="510727" y="963"/>
                    <a:pt x="511140" y="2063"/>
                    <a:pt x="511828" y="3026"/>
                  </a:cubicBezTo>
                  <a:lnTo>
                    <a:pt x="1651" y="309078"/>
                  </a:lnTo>
                  <a:cubicBezTo>
                    <a:pt x="1100" y="308115"/>
                    <a:pt x="688" y="307014"/>
                    <a:pt x="0" y="3060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0" name="자유형: 도형 79">
              <a:extLst>
                <a:ext uri="{FF2B5EF4-FFF2-40B4-BE49-F238E27FC236}">
                  <a16:creationId xmlns:a16="http://schemas.microsoft.com/office/drawing/2014/main" xmlns="" id="{231420D1-A637-4D38-BA63-572104A03C2E}"/>
                </a:ext>
              </a:extLst>
            </p:cNvPr>
            <p:cNvSpPr/>
            <p:nvPr/>
          </p:nvSpPr>
          <p:spPr>
            <a:xfrm flipV="1">
              <a:off x="169989" y="94371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3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50" y="32061"/>
                    <a:pt x="2075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3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1" name="자유형: 도형 80">
              <a:extLst>
                <a:ext uri="{FF2B5EF4-FFF2-40B4-BE49-F238E27FC236}">
                  <a16:creationId xmlns:a16="http://schemas.microsoft.com/office/drawing/2014/main" xmlns="" id="{29AEA030-80BF-4C20-9583-04FEF403FDC4}"/>
                </a:ext>
              </a:extLst>
            </p:cNvPr>
            <p:cNvSpPr/>
            <p:nvPr/>
          </p:nvSpPr>
          <p:spPr>
            <a:xfrm flipV="1">
              <a:off x="361323" y="209028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799 w 41265"/>
                <a:gd name="connsiteY1" fmla="*/ 32137 h 27510"/>
                <a:gd name="connsiteX2" fmla="*/ 286 w 41265"/>
                <a:gd name="connsiteY2" fmla="*/ 31312 h 27510"/>
                <a:gd name="connsiteX3" fmla="*/ 836 w 41265"/>
                <a:gd name="connsiteY3" fmla="*/ 28974 h 27510"/>
                <a:gd name="connsiteX4" fmla="*/ 48704 w 41265"/>
                <a:gd name="connsiteY4" fmla="*/ 225 h 27510"/>
                <a:gd name="connsiteX5" fmla="*/ 51043 w 41265"/>
                <a:gd name="connsiteY5" fmla="*/ 776 h 27510"/>
                <a:gd name="connsiteX6" fmla="*/ 50493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50" y="32000"/>
                    <a:pt x="2074" y="32137"/>
                    <a:pt x="1799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6" y="28974"/>
                  </a:cubicBezTo>
                  <a:lnTo>
                    <a:pt x="48704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3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2" name="자유형: 도형 81">
              <a:extLst>
                <a:ext uri="{FF2B5EF4-FFF2-40B4-BE49-F238E27FC236}">
                  <a16:creationId xmlns:a16="http://schemas.microsoft.com/office/drawing/2014/main" xmlns="" id="{47E6EA21-C839-4914-86F4-7E00850E0DAF}"/>
                </a:ext>
              </a:extLst>
            </p:cNvPr>
            <p:cNvSpPr/>
            <p:nvPr/>
          </p:nvSpPr>
          <p:spPr>
            <a:xfrm flipV="1">
              <a:off x="74391" y="36951"/>
              <a:ext cx="41265" cy="27510"/>
            </a:xfrm>
            <a:custGeom>
              <a:avLst/>
              <a:gdLst>
                <a:gd name="connsiteX0" fmla="*/ 2625 w 41265"/>
                <a:gd name="connsiteY0" fmla="*/ 31862 h 27510"/>
                <a:gd name="connsiteX1" fmla="*/ 1800 w 41265"/>
                <a:gd name="connsiteY1" fmla="*/ 32137 h 27510"/>
                <a:gd name="connsiteX2" fmla="*/ 286 w 41265"/>
                <a:gd name="connsiteY2" fmla="*/ 31312 h 27510"/>
                <a:gd name="connsiteX3" fmla="*/ 837 w 41265"/>
                <a:gd name="connsiteY3" fmla="*/ 28974 h 27510"/>
                <a:gd name="connsiteX4" fmla="*/ 48705 w 41265"/>
                <a:gd name="connsiteY4" fmla="*/ 225 h 27510"/>
                <a:gd name="connsiteX5" fmla="*/ 51043 w 41265"/>
                <a:gd name="connsiteY5" fmla="*/ 776 h 27510"/>
                <a:gd name="connsiteX6" fmla="*/ 50492 w 41265"/>
                <a:gd name="connsiteY6" fmla="*/ 3114 h 27510"/>
                <a:gd name="connsiteX7" fmla="*/ 2625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862"/>
                  </a:moveTo>
                  <a:cubicBezTo>
                    <a:pt x="2349" y="32000"/>
                    <a:pt x="2074" y="32137"/>
                    <a:pt x="1800" y="32137"/>
                  </a:cubicBezTo>
                  <a:cubicBezTo>
                    <a:pt x="1249" y="32137"/>
                    <a:pt x="699" y="31862"/>
                    <a:pt x="286" y="31312"/>
                  </a:cubicBezTo>
                  <a:cubicBezTo>
                    <a:pt x="-264" y="30487"/>
                    <a:pt x="11" y="29386"/>
                    <a:pt x="837" y="28974"/>
                  </a:cubicBezTo>
                  <a:lnTo>
                    <a:pt x="48705" y="225"/>
                  </a:lnTo>
                  <a:cubicBezTo>
                    <a:pt x="49530" y="-187"/>
                    <a:pt x="50630" y="-50"/>
                    <a:pt x="51043" y="776"/>
                  </a:cubicBezTo>
                  <a:cubicBezTo>
                    <a:pt x="51593" y="1601"/>
                    <a:pt x="51318" y="2701"/>
                    <a:pt x="50492" y="3114"/>
                  </a:cubicBezTo>
                  <a:lnTo>
                    <a:pt x="2625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3" name="자유형: 도형 82">
              <a:extLst>
                <a:ext uri="{FF2B5EF4-FFF2-40B4-BE49-F238E27FC236}">
                  <a16:creationId xmlns:a16="http://schemas.microsoft.com/office/drawing/2014/main" xmlns="" id="{B1494886-3906-42E1-A5B1-1C8E04581D78}"/>
                </a:ext>
              </a:extLst>
            </p:cNvPr>
            <p:cNvSpPr/>
            <p:nvPr/>
          </p:nvSpPr>
          <p:spPr>
            <a:xfrm flipV="1">
              <a:off x="456921" y="266448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799 w 41265"/>
                <a:gd name="connsiteY1" fmla="*/ 32198 h 27510"/>
                <a:gd name="connsiteX2" fmla="*/ 286 w 41265"/>
                <a:gd name="connsiteY2" fmla="*/ 31373 h 27510"/>
                <a:gd name="connsiteX3" fmla="*/ 836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799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6" y="29034"/>
                  </a:cubicBezTo>
                  <a:lnTo>
                    <a:pt x="48704" y="286"/>
                  </a:lnTo>
                  <a:cubicBezTo>
                    <a:pt x="49530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4" name="자유형: 도형 83">
              <a:extLst>
                <a:ext uri="{FF2B5EF4-FFF2-40B4-BE49-F238E27FC236}">
                  <a16:creationId xmlns:a16="http://schemas.microsoft.com/office/drawing/2014/main" xmlns="" id="{368B1C38-DF3D-4643-B5D0-8F2C36922F2C}"/>
                </a:ext>
              </a:extLst>
            </p:cNvPr>
            <p:cNvSpPr/>
            <p:nvPr/>
          </p:nvSpPr>
          <p:spPr>
            <a:xfrm flipV="1">
              <a:off x="265725" y="151730"/>
              <a:ext cx="41265" cy="27510"/>
            </a:xfrm>
            <a:custGeom>
              <a:avLst/>
              <a:gdLst>
                <a:gd name="connsiteX0" fmla="*/ 2625 w 41265"/>
                <a:gd name="connsiteY0" fmla="*/ 31923 h 27510"/>
                <a:gd name="connsiteX1" fmla="*/ 1800 w 41265"/>
                <a:gd name="connsiteY1" fmla="*/ 32198 h 27510"/>
                <a:gd name="connsiteX2" fmla="*/ 286 w 41265"/>
                <a:gd name="connsiteY2" fmla="*/ 31373 h 27510"/>
                <a:gd name="connsiteX3" fmla="*/ 837 w 41265"/>
                <a:gd name="connsiteY3" fmla="*/ 29034 h 27510"/>
                <a:gd name="connsiteX4" fmla="*/ 48704 w 41265"/>
                <a:gd name="connsiteY4" fmla="*/ 286 h 27510"/>
                <a:gd name="connsiteX5" fmla="*/ 51043 w 41265"/>
                <a:gd name="connsiteY5" fmla="*/ 836 h 27510"/>
                <a:gd name="connsiteX6" fmla="*/ 50492 w 41265"/>
                <a:gd name="connsiteY6" fmla="*/ 3175 h 27510"/>
                <a:gd name="connsiteX7" fmla="*/ 2625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31923"/>
                  </a:moveTo>
                  <a:cubicBezTo>
                    <a:pt x="2349" y="32061"/>
                    <a:pt x="2074" y="32198"/>
                    <a:pt x="1800" y="32198"/>
                  </a:cubicBezTo>
                  <a:cubicBezTo>
                    <a:pt x="1249" y="32198"/>
                    <a:pt x="699" y="31923"/>
                    <a:pt x="286" y="31373"/>
                  </a:cubicBezTo>
                  <a:cubicBezTo>
                    <a:pt x="-264" y="30548"/>
                    <a:pt x="11" y="29447"/>
                    <a:pt x="837" y="29034"/>
                  </a:cubicBezTo>
                  <a:lnTo>
                    <a:pt x="48704" y="286"/>
                  </a:lnTo>
                  <a:cubicBezTo>
                    <a:pt x="49529" y="-264"/>
                    <a:pt x="50630" y="11"/>
                    <a:pt x="51043" y="836"/>
                  </a:cubicBezTo>
                  <a:cubicBezTo>
                    <a:pt x="51593" y="1662"/>
                    <a:pt x="51318" y="2762"/>
                    <a:pt x="50492" y="3175"/>
                  </a:cubicBezTo>
                  <a:lnTo>
                    <a:pt x="2625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5" name="자유형: 도형 84">
              <a:extLst>
                <a:ext uri="{FF2B5EF4-FFF2-40B4-BE49-F238E27FC236}">
                  <a16:creationId xmlns:a16="http://schemas.microsoft.com/office/drawing/2014/main" xmlns="" id="{B429771F-1445-446B-82CB-43D1571A758A}"/>
                </a:ext>
              </a:extLst>
            </p:cNvPr>
            <p:cNvSpPr/>
            <p:nvPr/>
          </p:nvSpPr>
          <p:spPr>
            <a:xfrm flipV="1">
              <a:off x="17593" y="-6592"/>
              <a:ext cx="13755" cy="13755"/>
            </a:xfrm>
            <a:custGeom>
              <a:avLst/>
              <a:gdLst>
                <a:gd name="connsiteX0" fmla="*/ 9904 w 0"/>
                <a:gd name="connsiteY0" fmla="*/ 286 h 0"/>
                <a:gd name="connsiteX1" fmla="*/ 12242 w 0"/>
                <a:gd name="connsiteY1" fmla="*/ 836 h 0"/>
                <a:gd name="connsiteX2" fmla="*/ 11692 w 0"/>
                <a:gd name="connsiteY2" fmla="*/ 3175 h 0"/>
                <a:gd name="connsiteX3" fmla="*/ 1925 w 0"/>
                <a:gd name="connsiteY3" fmla="*/ 8952 h 0"/>
                <a:gd name="connsiteX4" fmla="*/ 0 w 0"/>
                <a:gd name="connsiteY4" fmla="*/ 6063 h 0"/>
                <a:gd name="connsiteX5" fmla="*/ 9904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9904" y="286"/>
                  </a:moveTo>
                  <a:cubicBezTo>
                    <a:pt x="10729" y="-264"/>
                    <a:pt x="11829" y="11"/>
                    <a:pt x="12242" y="836"/>
                  </a:cubicBezTo>
                  <a:cubicBezTo>
                    <a:pt x="12792" y="1662"/>
                    <a:pt x="12517" y="2762"/>
                    <a:pt x="11692" y="3175"/>
                  </a:cubicBezTo>
                  <a:lnTo>
                    <a:pt x="1925" y="8952"/>
                  </a:lnTo>
                  <a:cubicBezTo>
                    <a:pt x="1376" y="7852"/>
                    <a:pt x="688" y="7026"/>
                    <a:pt x="0" y="6063"/>
                  </a:cubicBezTo>
                  <a:lnTo>
                    <a:pt x="990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6" name="자유형: 도형 85">
              <a:extLst>
                <a:ext uri="{FF2B5EF4-FFF2-40B4-BE49-F238E27FC236}">
                  <a16:creationId xmlns:a16="http://schemas.microsoft.com/office/drawing/2014/main" xmlns="" id="{4C344B40-61DD-47F1-B0BE-4471A7A85EA4}"/>
                </a:ext>
              </a:extLst>
            </p:cNvPr>
            <p:cNvSpPr/>
            <p:nvPr/>
          </p:nvSpPr>
          <p:spPr>
            <a:xfrm flipV="1">
              <a:off x="42765" y="354606"/>
              <a:ext cx="495185" cy="302613"/>
            </a:xfrm>
            <a:custGeom>
              <a:avLst/>
              <a:gdLst>
                <a:gd name="connsiteX0" fmla="*/ 0 w 495184"/>
                <a:gd name="connsiteY0" fmla="*/ 3026 h 302612"/>
                <a:gd name="connsiteX1" fmla="*/ 1651 w 495184"/>
                <a:gd name="connsiteY1" fmla="*/ 0 h 302612"/>
                <a:gd name="connsiteX2" fmla="*/ 507977 w 495184"/>
                <a:gd name="connsiteY2" fmla="*/ 303851 h 302612"/>
                <a:gd name="connsiteX3" fmla="*/ 506326 w 495184"/>
                <a:gd name="connsiteY3" fmla="*/ 306877 h 302612"/>
                <a:gd name="connsiteX4" fmla="*/ 0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6"/>
                  </a:moveTo>
                  <a:cubicBezTo>
                    <a:pt x="688" y="2063"/>
                    <a:pt x="1101" y="963"/>
                    <a:pt x="1651" y="0"/>
                  </a:cubicBezTo>
                  <a:lnTo>
                    <a:pt x="507977" y="303851"/>
                  </a:lnTo>
                  <a:cubicBezTo>
                    <a:pt x="507289" y="304814"/>
                    <a:pt x="506876" y="305914"/>
                    <a:pt x="506326" y="306877"/>
                  </a:cubicBezTo>
                  <a:lnTo>
                    <a:pt x="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7" name="자유형: 도형 86">
              <a:extLst>
                <a:ext uri="{FF2B5EF4-FFF2-40B4-BE49-F238E27FC236}">
                  <a16:creationId xmlns:a16="http://schemas.microsoft.com/office/drawing/2014/main" xmlns="" id="{06D9BE04-2F1A-4EB2-890D-8AB12E3B8CE8}"/>
                </a:ext>
              </a:extLst>
            </p:cNvPr>
            <p:cNvSpPr/>
            <p:nvPr/>
          </p:nvSpPr>
          <p:spPr>
            <a:xfrm flipV="1">
              <a:off x="604937" y="17193"/>
              <a:ext cx="508940" cy="302613"/>
            </a:xfrm>
            <a:custGeom>
              <a:avLst/>
              <a:gdLst>
                <a:gd name="connsiteX0" fmla="*/ 511278 w 508939"/>
                <a:gd name="connsiteY0" fmla="*/ 305777 h 302612"/>
                <a:gd name="connsiteX1" fmla="*/ 509627 w 508939"/>
                <a:gd name="connsiteY1" fmla="*/ 308803 h 302612"/>
                <a:gd name="connsiteX2" fmla="*/ 0 w 508939"/>
                <a:gd name="connsiteY2" fmla="*/ 3026 h 302612"/>
                <a:gd name="connsiteX3" fmla="*/ 1651 w 508939"/>
                <a:gd name="connsiteY3" fmla="*/ 0 h 302612"/>
                <a:gd name="connsiteX4" fmla="*/ 511278 w 508939"/>
                <a:gd name="connsiteY4" fmla="*/ 3057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278" y="305777"/>
                  </a:moveTo>
                  <a:cubicBezTo>
                    <a:pt x="510590" y="306739"/>
                    <a:pt x="510178" y="307840"/>
                    <a:pt x="509627" y="308803"/>
                  </a:cubicBezTo>
                  <a:lnTo>
                    <a:pt x="0" y="3026"/>
                  </a:lnTo>
                  <a:cubicBezTo>
                    <a:pt x="688" y="2063"/>
                    <a:pt x="1100" y="963"/>
                    <a:pt x="1651" y="0"/>
                  </a:cubicBezTo>
                  <a:lnTo>
                    <a:pt x="511278" y="3057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8" name="자유형: 도형 87">
              <a:extLst>
                <a:ext uri="{FF2B5EF4-FFF2-40B4-BE49-F238E27FC236}">
                  <a16:creationId xmlns:a16="http://schemas.microsoft.com/office/drawing/2014/main" xmlns="" id="{0BEF25C0-80F8-4472-BD43-9B17B4527124}"/>
                </a:ext>
              </a:extLst>
            </p:cNvPr>
            <p:cNvSpPr/>
            <p:nvPr/>
          </p:nvSpPr>
          <p:spPr>
            <a:xfrm flipV="1">
              <a:off x="576189" y="369599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1044 h 618980"/>
                <a:gd name="connsiteX2" fmla="*/ 1651 w 0"/>
                <a:gd name="connsiteY2" fmla="*/ 620906 h 618980"/>
                <a:gd name="connsiteX3" fmla="*/ 0 w 0"/>
                <a:gd name="connsiteY3" fmla="*/ 621044 h 618980"/>
                <a:gd name="connsiteX4" fmla="*/ 0 w 0"/>
                <a:gd name="connsiteY4" fmla="*/ 0 h 618980"/>
                <a:gd name="connsiteX5" fmla="*/ 1651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1044"/>
                  </a:lnTo>
                  <a:cubicBezTo>
                    <a:pt x="2889" y="621044"/>
                    <a:pt x="2339" y="620906"/>
                    <a:pt x="1651" y="620906"/>
                  </a:cubicBezTo>
                  <a:cubicBezTo>
                    <a:pt x="1101" y="620906"/>
                    <a:pt x="550" y="621044"/>
                    <a:pt x="0" y="621044"/>
                  </a:cubicBezTo>
                  <a:lnTo>
                    <a:pt x="0" y="0"/>
                  </a:lnTo>
                  <a:cubicBezTo>
                    <a:pt x="550" y="0"/>
                    <a:pt x="1101" y="138"/>
                    <a:pt x="1651" y="138"/>
                  </a:cubicBezTo>
                  <a:cubicBezTo>
                    <a:pt x="2339" y="138"/>
                    <a:pt x="2889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89" name="자유형: 도형 88">
              <a:extLst>
                <a:ext uri="{FF2B5EF4-FFF2-40B4-BE49-F238E27FC236}">
                  <a16:creationId xmlns:a16="http://schemas.microsoft.com/office/drawing/2014/main" xmlns="" id="{8F374726-06DE-4938-BA9C-74D92354EE1C}"/>
                </a:ext>
              </a:extLst>
            </p:cNvPr>
            <p:cNvSpPr/>
            <p:nvPr/>
          </p:nvSpPr>
          <p:spPr>
            <a:xfrm flipV="1">
              <a:off x="3013" y="14717"/>
              <a:ext cx="13755" cy="618981"/>
            </a:xfrm>
            <a:custGeom>
              <a:avLst/>
              <a:gdLst>
                <a:gd name="connsiteX0" fmla="*/ 3439 w 0"/>
                <a:gd name="connsiteY0" fmla="*/ 0 h 618980"/>
                <a:gd name="connsiteX1" fmla="*/ 3439 w 0"/>
                <a:gd name="connsiteY1" fmla="*/ 626546 h 618980"/>
                <a:gd name="connsiteX2" fmla="*/ 1788 w 0"/>
                <a:gd name="connsiteY2" fmla="*/ 626134 h 618980"/>
                <a:gd name="connsiteX3" fmla="*/ 0 w 0"/>
                <a:gd name="connsiteY3" fmla="*/ 626546 h 618980"/>
                <a:gd name="connsiteX4" fmla="*/ 0 w 0"/>
                <a:gd name="connsiteY4" fmla="*/ 0 h 618980"/>
                <a:gd name="connsiteX5" fmla="*/ 1788 w 0"/>
                <a:gd name="connsiteY5" fmla="*/ 138 h 618980"/>
                <a:gd name="connsiteX6" fmla="*/ 3439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0"/>
                  </a:moveTo>
                  <a:lnTo>
                    <a:pt x="3439" y="626546"/>
                  </a:lnTo>
                  <a:cubicBezTo>
                    <a:pt x="2888" y="626546"/>
                    <a:pt x="2338" y="626134"/>
                    <a:pt x="1788" y="626134"/>
                  </a:cubicBezTo>
                  <a:cubicBezTo>
                    <a:pt x="1238" y="626134"/>
                    <a:pt x="688" y="626409"/>
                    <a:pt x="0" y="626546"/>
                  </a:cubicBezTo>
                  <a:lnTo>
                    <a:pt x="0" y="0"/>
                  </a:lnTo>
                  <a:cubicBezTo>
                    <a:pt x="550" y="0"/>
                    <a:pt x="1100" y="138"/>
                    <a:pt x="1788" y="138"/>
                  </a:cubicBezTo>
                  <a:cubicBezTo>
                    <a:pt x="2338" y="138"/>
                    <a:pt x="2888" y="0"/>
                    <a:pt x="343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0" name="자유형: 도형 89">
              <a:extLst>
                <a:ext uri="{FF2B5EF4-FFF2-40B4-BE49-F238E27FC236}">
                  <a16:creationId xmlns:a16="http://schemas.microsoft.com/office/drawing/2014/main" xmlns="" id="{DB55D9CD-2AA8-48B7-AF97-94CC7441A76E}"/>
                </a:ext>
              </a:extLst>
            </p:cNvPr>
            <p:cNvSpPr/>
            <p:nvPr/>
          </p:nvSpPr>
          <p:spPr>
            <a:xfrm flipV="1">
              <a:off x="545240" y="312710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1" name="자유형: 도형 90">
              <a:extLst>
                <a:ext uri="{FF2B5EF4-FFF2-40B4-BE49-F238E27FC236}">
                  <a16:creationId xmlns:a16="http://schemas.microsoft.com/office/drawing/2014/main" xmlns="" id="{00BE15D1-DB3A-49A6-BC0F-89DBEAE98031}"/>
                </a:ext>
              </a:extLst>
            </p:cNvPr>
            <p:cNvSpPr/>
            <p:nvPr/>
          </p:nvSpPr>
          <p:spPr>
            <a:xfrm flipV="1">
              <a:off x="543452" y="988443"/>
              <a:ext cx="68776" cy="68776"/>
            </a:xfrm>
            <a:custGeom>
              <a:avLst/>
              <a:gdLst>
                <a:gd name="connsiteX0" fmla="*/ 36176 w 68775"/>
                <a:gd name="connsiteY0" fmla="*/ 68638 h 68775"/>
                <a:gd name="connsiteX1" fmla="*/ 34388 w 68775"/>
                <a:gd name="connsiteY1" fmla="*/ 68776 h 68775"/>
                <a:gd name="connsiteX2" fmla="*/ 32737 w 68775"/>
                <a:gd name="connsiteY2" fmla="*/ 68638 h 68775"/>
                <a:gd name="connsiteX3" fmla="*/ 0 w 68775"/>
                <a:gd name="connsiteY3" fmla="*/ 34388 h 68775"/>
                <a:gd name="connsiteX4" fmla="*/ 34388 w 68775"/>
                <a:gd name="connsiteY4" fmla="*/ 0 h 68775"/>
                <a:gd name="connsiteX5" fmla="*/ 68776 w 68775"/>
                <a:gd name="connsiteY5" fmla="*/ 34388 h 68775"/>
                <a:gd name="connsiteX6" fmla="*/ 64649 w 68775"/>
                <a:gd name="connsiteY6" fmla="*/ 50481 h 68775"/>
                <a:gd name="connsiteX7" fmla="*/ 62998 w 68775"/>
                <a:gd name="connsiteY7" fmla="*/ 53507 h 68775"/>
                <a:gd name="connsiteX8" fmla="*/ 36176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176" y="68638"/>
                  </a:moveTo>
                  <a:cubicBezTo>
                    <a:pt x="35626" y="68638"/>
                    <a:pt x="35075" y="68776"/>
                    <a:pt x="34388" y="68776"/>
                  </a:cubicBezTo>
                  <a:cubicBezTo>
                    <a:pt x="33837" y="68776"/>
                    <a:pt x="33287" y="68638"/>
                    <a:pt x="32737" y="68638"/>
                  </a:cubicBezTo>
                  <a:cubicBezTo>
                    <a:pt x="14580" y="67675"/>
                    <a:pt x="0" y="52820"/>
                    <a:pt x="0" y="34388"/>
                  </a:cubicBezTo>
                  <a:cubicBezTo>
                    <a:pt x="0" y="15406"/>
                    <a:pt x="15406" y="0"/>
                    <a:pt x="34388" y="0"/>
                  </a:cubicBezTo>
                  <a:cubicBezTo>
                    <a:pt x="53370" y="0"/>
                    <a:pt x="68776" y="15406"/>
                    <a:pt x="68776" y="34388"/>
                  </a:cubicBezTo>
                  <a:cubicBezTo>
                    <a:pt x="68776" y="40303"/>
                    <a:pt x="67125" y="45667"/>
                    <a:pt x="64649" y="50481"/>
                  </a:cubicBezTo>
                  <a:cubicBezTo>
                    <a:pt x="64099" y="51444"/>
                    <a:pt x="63686" y="52545"/>
                    <a:pt x="62998" y="53507"/>
                  </a:cubicBezTo>
                  <a:cubicBezTo>
                    <a:pt x="57084" y="62311"/>
                    <a:pt x="47318" y="68088"/>
                    <a:pt x="36176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2" name="자유형: 도형 91">
              <a:extLst>
                <a:ext uri="{FF2B5EF4-FFF2-40B4-BE49-F238E27FC236}">
                  <a16:creationId xmlns:a16="http://schemas.microsoft.com/office/drawing/2014/main" xmlns="" id="{D6A31415-1FAC-4CE2-9DBC-27F9C3E79231}"/>
                </a:ext>
              </a:extLst>
            </p:cNvPr>
            <p:cNvSpPr/>
            <p:nvPr/>
          </p:nvSpPr>
          <p:spPr>
            <a:xfrm flipV="1">
              <a:off x="-11568" y="-20045"/>
              <a:ext cx="27510" cy="27510"/>
            </a:xfrm>
            <a:custGeom>
              <a:avLst/>
              <a:gdLst>
                <a:gd name="connsiteX0" fmla="*/ 18019 w 27510"/>
                <a:gd name="connsiteY0" fmla="*/ 313 h 27510"/>
                <a:gd name="connsiteX1" fmla="*/ 29161 w 27510"/>
                <a:gd name="connsiteY1" fmla="*/ 6640 h 27510"/>
                <a:gd name="connsiteX2" fmla="*/ 31086 w 27510"/>
                <a:gd name="connsiteY2" fmla="*/ 9529 h 27510"/>
                <a:gd name="connsiteX3" fmla="*/ 32737 w 27510"/>
                <a:gd name="connsiteY3" fmla="*/ 16406 h 27510"/>
                <a:gd name="connsiteX4" fmla="*/ 31086 w 27510"/>
                <a:gd name="connsiteY4" fmla="*/ 23284 h 27510"/>
                <a:gd name="connsiteX5" fmla="*/ 29161 w 27510"/>
                <a:gd name="connsiteY5" fmla="*/ 26172 h 27510"/>
                <a:gd name="connsiteX6" fmla="*/ 16369 w 27510"/>
                <a:gd name="connsiteY6" fmla="*/ 32775 h 27510"/>
                <a:gd name="connsiteX7" fmla="*/ 0 w 27510"/>
                <a:gd name="connsiteY7" fmla="*/ 16406 h 27510"/>
                <a:gd name="connsiteX8" fmla="*/ 14580 w 27510"/>
                <a:gd name="connsiteY8" fmla="*/ 450 h 27510"/>
                <a:gd name="connsiteX9" fmla="*/ 16369 w 27510"/>
                <a:gd name="connsiteY9" fmla="*/ 37 h 27510"/>
                <a:gd name="connsiteX10" fmla="*/ 18019 w 27510"/>
                <a:gd name="connsiteY10" fmla="*/ 31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8019" y="313"/>
                  </a:moveTo>
                  <a:cubicBezTo>
                    <a:pt x="22558" y="863"/>
                    <a:pt x="26547" y="3064"/>
                    <a:pt x="29161" y="6640"/>
                  </a:cubicBezTo>
                  <a:cubicBezTo>
                    <a:pt x="29848" y="7603"/>
                    <a:pt x="30536" y="8428"/>
                    <a:pt x="31086" y="9529"/>
                  </a:cubicBezTo>
                  <a:cubicBezTo>
                    <a:pt x="32049" y="11592"/>
                    <a:pt x="32737" y="13930"/>
                    <a:pt x="32737" y="16406"/>
                  </a:cubicBezTo>
                  <a:cubicBezTo>
                    <a:pt x="32737" y="18882"/>
                    <a:pt x="32049" y="21220"/>
                    <a:pt x="31086" y="23284"/>
                  </a:cubicBezTo>
                  <a:cubicBezTo>
                    <a:pt x="30536" y="24384"/>
                    <a:pt x="29848" y="25209"/>
                    <a:pt x="29161" y="26172"/>
                  </a:cubicBezTo>
                  <a:cubicBezTo>
                    <a:pt x="26135" y="30161"/>
                    <a:pt x="21596" y="32775"/>
                    <a:pt x="16369" y="32775"/>
                  </a:cubicBezTo>
                  <a:cubicBezTo>
                    <a:pt x="7290" y="32775"/>
                    <a:pt x="0" y="25484"/>
                    <a:pt x="0" y="16406"/>
                  </a:cubicBezTo>
                  <a:cubicBezTo>
                    <a:pt x="0" y="8015"/>
                    <a:pt x="6465" y="1275"/>
                    <a:pt x="14580" y="450"/>
                  </a:cubicBezTo>
                  <a:cubicBezTo>
                    <a:pt x="15131" y="450"/>
                    <a:pt x="15681" y="37"/>
                    <a:pt x="16369" y="37"/>
                  </a:cubicBezTo>
                  <a:cubicBezTo>
                    <a:pt x="16919" y="-100"/>
                    <a:pt x="17469" y="175"/>
                    <a:pt x="18019" y="31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3" name="자유형: 도형 92">
              <a:extLst>
                <a:ext uri="{FF2B5EF4-FFF2-40B4-BE49-F238E27FC236}">
                  <a16:creationId xmlns:a16="http://schemas.microsoft.com/office/drawing/2014/main" xmlns="" id="{BECCCDD8-075B-4799-8B44-0ADDB7EF6FEA}"/>
                </a:ext>
              </a:extLst>
            </p:cNvPr>
            <p:cNvSpPr/>
            <p:nvPr/>
          </p:nvSpPr>
          <p:spPr>
            <a:xfrm flipV="1">
              <a:off x="-4072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4" name="자유형: 도형 93">
              <a:extLst>
                <a:ext uri="{FF2B5EF4-FFF2-40B4-BE49-F238E27FC236}">
                  <a16:creationId xmlns:a16="http://schemas.microsoft.com/office/drawing/2014/main" xmlns="" id="{0B0B85A9-E81F-413C-8886-E3E412721A76}"/>
                </a:ext>
              </a:extLst>
            </p:cNvPr>
            <p:cNvSpPr/>
            <p:nvPr userDrawn="1"/>
          </p:nvSpPr>
          <p:spPr>
            <a:xfrm flipV="1">
              <a:off x="1084688" y="641813"/>
              <a:ext cx="82531" cy="82531"/>
            </a:xfrm>
            <a:custGeom>
              <a:avLst/>
              <a:gdLst>
                <a:gd name="connsiteX0" fmla="*/ 47180 w 82530"/>
                <a:gd name="connsiteY0" fmla="*/ 90646 h 82530"/>
                <a:gd name="connsiteX1" fmla="*/ 45529 w 82530"/>
                <a:gd name="connsiteY1" fmla="*/ 90784 h 82530"/>
                <a:gd name="connsiteX2" fmla="*/ 43741 w 82530"/>
                <a:gd name="connsiteY2" fmla="*/ 90646 h 82530"/>
                <a:gd name="connsiteX3" fmla="*/ 7427 w 82530"/>
                <a:gd name="connsiteY3" fmla="*/ 70151 h 82530"/>
                <a:gd name="connsiteX4" fmla="*/ 5777 w 82530"/>
                <a:gd name="connsiteY4" fmla="*/ 67125 h 82530"/>
                <a:gd name="connsiteX5" fmla="*/ 0 w 82530"/>
                <a:gd name="connsiteY5" fmla="*/ 45392 h 82530"/>
                <a:gd name="connsiteX6" fmla="*/ 5777 w 82530"/>
                <a:gd name="connsiteY6" fmla="*/ 23659 h 82530"/>
                <a:gd name="connsiteX7" fmla="*/ 7427 w 82530"/>
                <a:gd name="connsiteY7" fmla="*/ 20633 h 82530"/>
                <a:gd name="connsiteX8" fmla="*/ 45392 w 82530"/>
                <a:gd name="connsiteY8" fmla="*/ 0 h 82530"/>
                <a:gd name="connsiteX9" fmla="*/ 90784 w 82530"/>
                <a:gd name="connsiteY9" fmla="*/ 45392 h 82530"/>
                <a:gd name="connsiteX10" fmla="*/ 85007 w 82530"/>
                <a:gd name="connsiteY10" fmla="*/ 67125 h 82530"/>
                <a:gd name="connsiteX11" fmla="*/ 83356 w 82530"/>
                <a:gd name="connsiteY11" fmla="*/ 70151 h 82530"/>
                <a:gd name="connsiteX12" fmla="*/ 47180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7180" y="90646"/>
                  </a:moveTo>
                  <a:cubicBezTo>
                    <a:pt x="46630" y="90646"/>
                    <a:pt x="46079" y="90784"/>
                    <a:pt x="45529" y="90784"/>
                  </a:cubicBezTo>
                  <a:cubicBezTo>
                    <a:pt x="44979" y="90784"/>
                    <a:pt x="44429" y="90646"/>
                    <a:pt x="43741" y="90646"/>
                  </a:cubicBezTo>
                  <a:cubicBezTo>
                    <a:pt x="28610" y="90096"/>
                    <a:pt x="15268" y="82118"/>
                    <a:pt x="7427" y="70151"/>
                  </a:cubicBezTo>
                  <a:cubicBezTo>
                    <a:pt x="6740" y="69188"/>
                    <a:pt x="6327" y="68088"/>
                    <a:pt x="5777" y="67125"/>
                  </a:cubicBezTo>
                  <a:cubicBezTo>
                    <a:pt x="2201" y="60660"/>
                    <a:pt x="0" y="53232"/>
                    <a:pt x="0" y="45392"/>
                  </a:cubicBezTo>
                  <a:cubicBezTo>
                    <a:pt x="0" y="37551"/>
                    <a:pt x="2201" y="30124"/>
                    <a:pt x="5777" y="23659"/>
                  </a:cubicBezTo>
                  <a:cubicBezTo>
                    <a:pt x="6327" y="22696"/>
                    <a:pt x="6740" y="21596"/>
                    <a:pt x="7427" y="20633"/>
                  </a:cubicBezTo>
                  <a:cubicBezTo>
                    <a:pt x="15543" y="8253"/>
                    <a:pt x="29436" y="0"/>
                    <a:pt x="45392" y="0"/>
                  </a:cubicBezTo>
                  <a:cubicBezTo>
                    <a:pt x="70426" y="0"/>
                    <a:pt x="90784" y="20358"/>
                    <a:pt x="90784" y="45392"/>
                  </a:cubicBezTo>
                  <a:cubicBezTo>
                    <a:pt x="90784" y="53370"/>
                    <a:pt x="88583" y="60660"/>
                    <a:pt x="85007" y="67125"/>
                  </a:cubicBezTo>
                  <a:cubicBezTo>
                    <a:pt x="84456" y="68088"/>
                    <a:pt x="84044" y="69188"/>
                    <a:pt x="83356" y="70151"/>
                  </a:cubicBezTo>
                  <a:cubicBezTo>
                    <a:pt x="75653" y="82118"/>
                    <a:pt x="62311" y="90096"/>
                    <a:pt x="47180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5" name="자유형: 도형 94">
              <a:extLst>
                <a:ext uri="{FF2B5EF4-FFF2-40B4-BE49-F238E27FC236}">
                  <a16:creationId xmlns:a16="http://schemas.microsoft.com/office/drawing/2014/main" xmlns="" id="{1BDC4F36-8BB6-4F85-8351-AAF98342C0AE}"/>
                </a:ext>
              </a:extLst>
            </p:cNvPr>
            <p:cNvSpPr/>
            <p:nvPr userDrawn="1"/>
          </p:nvSpPr>
          <p:spPr>
            <a:xfrm flipV="1">
              <a:off x="1089803" y="-27226"/>
              <a:ext cx="55021" cy="55021"/>
            </a:xfrm>
            <a:custGeom>
              <a:avLst/>
              <a:gdLst>
                <a:gd name="connsiteX0" fmla="*/ 34388 w 55020"/>
                <a:gd name="connsiteY0" fmla="*/ 195 h 55020"/>
                <a:gd name="connsiteX1" fmla="*/ 59835 w 55020"/>
                <a:gd name="connsiteY1" fmla="*/ 14500 h 55020"/>
                <a:gd name="connsiteX2" fmla="*/ 61485 w 55020"/>
                <a:gd name="connsiteY2" fmla="*/ 17526 h 55020"/>
                <a:gd name="connsiteX3" fmla="*/ 65475 w 55020"/>
                <a:gd name="connsiteY3" fmla="*/ 32794 h 55020"/>
                <a:gd name="connsiteX4" fmla="*/ 61485 w 55020"/>
                <a:gd name="connsiteY4" fmla="*/ 48062 h 55020"/>
                <a:gd name="connsiteX5" fmla="*/ 59835 w 55020"/>
                <a:gd name="connsiteY5" fmla="*/ 51088 h 55020"/>
                <a:gd name="connsiteX6" fmla="*/ 32737 w 55020"/>
                <a:gd name="connsiteY6" fmla="*/ 65531 h 55020"/>
                <a:gd name="connsiteX7" fmla="*/ 0 w 55020"/>
                <a:gd name="connsiteY7" fmla="*/ 32794 h 55020"/>
                <a:gd name="connsiteX8" fmla="*/ 3989 w 55020"/>
                <a:gd name="connsiteY8" fmla="*/ 17526 h 55020"/>
                <a:gd name="connsiteX9" fmla="*/ 5640 w 55020"/>
                <a:gd name="connsiteY9" fmla="*/ 14500 h 55020"/>
                <a:gd name="connsiteX10" fmla="*/ 31087 w 55020"/>
                <a:gd name="connsiteY10" fmla="*/ 195 h 55020"/>
                <a:gd name="connsiteX11" fmla="*/ 32737 w 55020"/>
                <a:gd name="connsiteY11" fmla="*/ 57 h 55020"/>
                <a:gd name="connsiteX12" fmla="*/ 34388 w 55020"/>
                <a:gd name="connsiteY12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388" y="195"/>
                  </a:moveTo>
                  <a:cubicBezTo>
                    <a:pt x="44980" y="745"/>
                    <a:pt x="54195" y="6247"/>
                    <a:pt x="59835" y="14500"/>
                  </a:cubicBezTo>
                  <a:cubicBezTo>
                    <a:pt x="60523" y="15463"/>
                    <a:pt x="60936" y="16563"/>
                    <a:pt x="61485" y="17526"/>
                  </a:cubicBezTo>
                  <a:cubicBezTo>
                    <a:pt x="63962" y="22065"/>
                    <a:pt x="65475" y="27292"/>
                    <a:pt x="65475" y="32794"/>
                  </a:cubicBezTo>
                  <a:cubicBezTo>
                    <a:pt x="65475" y="38296"/>
                    <a:pt x="63962" y="43523"/>
                    <a:pt x="61485" y="48062"/>
                  </a:cubicBezTo>
                  <a:cubicBezTo>
                    <a:pt x="60936" y="49025"/>
                    <a:pt x="60523" y="50126"/>
                    <a:pt x="59835" y="51088"/>
                  </a:cubicBezTo>
                  <a:cubicBezTo>
                    <a:pt x="53920" y="59754"/>
                    <a:pt x="44017" y="65531"/>
                    <a:pt x="32737" y="65531"/>
                  </a:cubicBezTo>
                  <a:cubicBezTo>
                    <a:pt x="14718" y="65531"/>
                    <a:pt x="0" y="50951"/>
                    <a:pt x="0" y="32794"/>
                  </a:cubicBezTo>
                  <a:cubicBezTo>
                    <a:pt x="0" y="27292"/>
                    <a:pt x="1513" y="22065"/>
                    <a:pt x="3989" y="17526"/>
                  </a:cubicBezTo>
                  <a:cubicBezTo>
                    <a:pt x="4539" y="16563"/>
                    <a:pt x="4952" y="15463"/>
                    <a:pt x="5640" y="14500"/>
                  </a:cubicBezTo>
                  <a:cubicBezTo>
                    <a:pt x="11142" y="6247"/>
                    <a:pt x="20495" y="882"/>
                    <a:pt x="31087" y="195"/>
                  </a:cubicBezTo>
                  <a:cubicBezTo>
                    <a:pt x="31637" y="195"/>
                    <a:pt x="32187" y="57"/>
                    <a:pt x="32737" y="57"/>
                  </a:cubicBezTo>
                  <a:cubicBezTo>
                    <a:pt x="33288" y="-81"/>
                    <a:pt x="33838" y="57"/>
                    <a:pt x="34388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324935" y="283379"/>
            <a:ext cx="10515600" cy="54999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0">
                <a:solidFill>
                  <a:srgbClr val="003559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97" name="그래픽 1310">
            <a:extLst>
              <a:ext uri="{FF2B5EF4-FFF2-40B4-BE49-F238E27FC236}">
                <a16:creationId xmlns:a16="http://schemas.microsoft.com/office/drawing/2014/main" xmlns="" id="{808C7948-9F6C-40EC-BBF3-9723961D3F67}"/>
              </a:ext>
            </a:extLst>
          </p:cNvPr>
          <p:cNvGrpSpPr/>
          <p:nvPr userDrawn="1"/>
        </p:nvGrpSpPr>
        <p:grpSpPr>
          <a:xfrm flipH="1">
            <a:off x="6414847" y="-13600"/>
            <a:ext cx="5777153" cy="6877563"/>
            <a:chOff x="5462" y="-13600"/>
            <a:chExt cx="5777153" cy="6877563"/>
          </a:xfrm>
          <a:solidFill>
            <a:schemeClr val="bg1">
              <a:lumMod val="95000"/>
            </a:schemeClr>
          </a:solidFill>
        </p:grpSpPr>
        <p:sp>
          <p:nvSpPr>
            <p:cNvPr id="98" name="자유형: 도형 97">
              <a:extLst>
                <a:ext uri="{FF2B5EF4-FFF2-40B4-BE49-F238E27FC236}">
                  <a16:creationId xmlns:a16="http://schemas.microsoft.com/office/drawing/2014/main" xmlns="" id="{689EEACF-4D0F-4323-81F6-1A3D475D6C12}"/>
                </a:ext>
              </a:extLst>
            </p:cNvPr>
            <p:cNvSpPr/>
            <p:nvPr/>
          </p:nvSpPr>
          <p:spPr>
            <a:xfrm>
              <a:off x="5462" y="2493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275 h 618980"/>
                <a:gd name="connsiteX2" fmla="*/ 0 w 0"/>
                <a:gd name="connsiteY2" fmla="*/ 625583 h 618980"/>
                <a:gd name="connsiteX3" fmla="*/ 1788 w 0"/>
                <a:gd name="connsiteY3" fmla="*/ 625721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100" y="0"/>
                    <a:pt x="550" y="275"/>
                    <a:pt x="0" y="275"/>
                  </a:cubicBezTo>
                  <a:lnTo>
                    <a:pt x="0" y="625583"/>
                  </a:lnTo>
                  <a:cubicBezTo>
                    <a:pt x="550" y="625583"/>
                    <a:pt x="1100" y="625721"/>
                    <a:pt x="1788" y="625721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99" name="자유형: 도형 98">
              <a:extLst>
                <a:ext uri="{FF2B5EF4-FFF2-40B4-BE49-F238E27FC236}">
                  <a16:creationId xmlns:a16="http://schemas.microsoft.com/office/drawing/2014/main" xmlns="" id="{340A560F-6B77-47A3-8AAC-5F5A1A5B107F}"/>
                </a:ext>
              </a:extLst>
            </p:cNvPr>
            <p:cNvSpPr/>
            <p:nvPr/>
          </p:nvSpPr>
          <p:spPr>
            <a:xfrm>
              <a:off x="5462" y="720098"/>
              <a:ext cx="13755" cy="618981"/>
            </a:xfrm>
            <a:custGeom>
              <a:avLst/>
              <a:gdLst>
                <a:gd name="connsiteX0" fmla="*/ 1788 w 0"/>
                <a:gd name="connsiteY0" fmla="*/ 0 h 618980"/>
                <a:gd name="connsiteX1" fmla="*/ 0 w 0"/>
                <a:gd name="connsiteY1" fmla="*/ 138 h 618980"/>
                <a:gd name="connsiteX2" fmla="*/ 0 w 0"/>
                <a:gd name="connsiteY2" fmla="*/ 621319 h 618980"/>
                <a:gd name="connsiteX3" fmla="*/ 1788 w 0"/>
                <a:gd name="connsiteY3" fmla="*/ 621457 h 618980"/>
                <a:gd name="connsiteX4" fmla="*/ 1788 w 0"/>
                <a:gd name="connsiteY4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18980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21319"/>
                  </a:lnTo>
                  <a:cubicBezTo>
                    <a:pt x="550" y="621319"/>
                    <a:pt x="1100" y="621457"/>
                    <a:pt x="1788" y="621457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0" name="자유형: 도형 99">
              <a:extLst>
                <a:ext uri="{FF2B5EF4-FFF2-40B4-BE49-F238E27FC236}">
                  <a16:creationId xmlns:a16="http://schemas.microsoft.com/office/drawing/2014/main" xmlns="" id="{477046EB-3817-4327-BC9B-726CFB67931D}"/>
                </a:ext>
              </a:extLst>
            </p:cNvPr>
            <p:cNvSpPr/>
            <p:nvPr/>
          </p:nvSpPr>
          <p:spPr>
            <a:xfrm>
              <a:off x="43976" y="696302"/>
              <a:ext cx="481429" cy="288858"/>
            </a:xfrm>
            <a:custGeom>
              <a:avLst/>
              <a:gdLst>
                <a:gd name="connsiteX0" fmla="*/ 1651 w 481429"/>
                <a:gd name="connsiteY0" fmla="*/ 0 h 288857"/>
                <a:gd name="connsiteX1" fmla="*/ 0 w 481429"/>
                <a:gd name="connsiteY1" fmla="*/ 3026 h 288857"/>
                <a:gd name="connsiteX2" fmla="*/ 490783 w 481429"/>
                <a:gd name="connsiteY2" fmla="*/ 297523 h 288857"/>
                <a:gd name="connsiteX3" fmla="*/ 492434 w 481429"/>
                <a:gd name="connsiteY3" fmla="*/ 294497 h 288857"/>
                <a:gd name="connsiteX4" fmla="*/ 1651 w 481429"/>
                <a:gd name="connsiteY4" fmla="*/ 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490783" y="297523"/>
                  </a:lnTo>
                  <a:cubicBezTo>
                    <a:pt x="491333" y="296560"/>
                    <a:pt x="491746" y="295460"/>
                    <a:pt x="492434" y="29449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1" name="자유형: 도형 100">
              <a:extLst>
                <a:ext uri="{FF2B5EF4-FFF2-40B4-BE49-F238E27FC236}">
                  <a16:creationId xmlns:a16="http://schemas.microsoft.com/office/drawing/2014/main" xmlns="" id="{713387B6-8C76-43CD-84BF-90228A60AF3F}"/>
                </a:ext>
              </a:extLst>
            </p:cNvPr>
            <p:cNvSpPr/>
            <p:nvPr/>
          </p:nvSpPr>
          <p:spPr>
            <a:xfrm>
              <a:off x="620729" y="696164"/>
              <a:ext cx="481429" cy="288858"/>
            </a:xfrm>
            <a:custGeom>
              <a:avLst/>
              <a:gdLst>
                <a:gd name="connsiteX0" fmla="*/ 0 w 481429"/>
                <a:gd name="connsiteY0" fmla="*/ 294635 h 288857"/>
                <a:gd name="connsiteX1" fmla="*/ 1651 w 481429"/>
                <a:gd name="connsiteY1" fmla="*/ 297661 h 288857"/>
                <a:gd name="connsiteX2" fmla="*/ 492846 w 481429"/>
                <a:gd name="connsiteY2" fmla="*/ 3026 h 288857"/>
                <a:gd name="connsiteX3" fmla="*/ 491196 w 481429"/>
                <a:gd name="connsiteY3" fmla="*/ 0 h 288857"/>
                <a:gd name="connsiteX4" fmla="*/ 0 w 481429"/>
                <a:gd name="connsiteY4" fmla="*/ 294635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0" y="294635"/>
                  </a:moveTo>
                  <a:cubicBezTo>
                    <a:pt x="688" y="295598"/>
                    <a:pt x="1100" y="296698"/>
                    <a:pt x="1651" y="297661"/>
                  </a:cubicBezTo>
                  <a:lnTo>
                    <a:pt x="492846" y="3026"/>
                  </a:lnTo>
                  <a:cubicBezTo>
                    <a:pt x="492158" y="2063"/>
                    <a:pt x="491746" y="963"/>
                    <a:pt x="491196" y="0"/>
                  </a:cubicBezTo>
                  <a:lnTo>
                    <a:pt x="0" y="29463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2" name="자유형: 도형 101">
              <a:extLst>
                <a:ext uri="{FF2B5EF4-FFF2-40B4-BE49-F238E27FC236}">
                  <a16:creationId xmlns:a16="http://schemas.microsoft.com/office/drawing/2014/main" xmlns="" id="{F1F63131-4CDC-4B85-9350-BAF8EC0518DB}"/>
                </a:ext>
              </a:extLst>
            </p:cNvPr>
            <p:cNvSpPr/>
            <p:nvPr/>
          </p:nvSpPr>
          <p:spPr>
            <a:xfrm>
              <a:off x="22106" y="1346083"/>
              <a:ext cx="13755" cy="13755"/>
            </a:xfrm>
            <a:custGeom>
              <a:avLst/>
              <a:gdLst>
                <a:gd name="connsiteX0" fmla="*/ 7840 w 0"/>
                <a:gd name="connsiteY0" fmla="*/ 3175 h 0"/>
                <a:gd name="connsiteX1" fmla="*/ 8391 w 0"/>
                <a:gd name="connsiteY1" fmla="*/ 836 h 0"/>
                <a:gd name="connsiteX2" fmla="*/ 6052 w 0"/>
                <a:gd name="connsiteY2" fmla="*/ 286 h 0"/>
                <a:gd name="connsiteX3" fmla="*/ 0 w 0"/>
                <a:gd name="connsiteY3" fmla="*/ 3863 h 0"/>
                <a:gd name="connsiteX4" fmla="*/ 1788 w 0"/>
                <a:gd name="connsiteY4" fmla="*/ 6889 h 0"/>
                <a:gd name="connsiteX5" fmla="*/ 7840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7840" y="3175"/>
                  </a:moveTo>
                  <a:cubicBezTo>
                    <a:pt x="8666" y="2625"/>
                    <a:pt x="8941" y="1662"/>
                    <a:pt x="8391" y="836"/>
                  </a:cubicBezTo>
                  <a:cubicBezTo>
                    <a:pt x="7840" y="11"/>
                    <a:pt x="6878" y="-264"/>
                    <a:pt x="6052" y="286"/>
                  </a:cubicBezTo>
                  <a:lnTo>
                    <a:pt x="0" y="3863"/>
                  </a:lnTo>
                  <a:cubicBezTo>
                    <a:pt x="688" y="4825"/>
                    <a:pt x="1238" y="5788"/>
                    <a:pt x="1788" y="6889"/>
                  </a:cubicBezTo>
                  <a:lnTo>
                    <a:pt x="7840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3" name="자유형: 도형 102">
              <a:extLst>
                <a:ext uri="{FF2B5EF4-FFF2-40B4-BE49-F238E27FC236}">
                  <a16:creationId xmlns:a16="http://schemas.microsoft.com/office/drawing/2014/main" xmlns="" id="{131A3E76-444C-46D8-B3FC-495B2F1A560D}"/>
                </a:ext>
              </a:extLst>
            </p:cNvPr>
            <p:cNvSpPr/>
            <p:nvPr/>
          </p:nvSpPr>
          <p:spPr>
            <a:xfrm>
              <a:off x="361984" y="111660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4" name="자유형: 도형 103">
              <a:extLst>
                <a:ext uri="{FF2B5EF4-FFF2-40B4-BE49-F238E27FC236}">
                  <a16:creationId xmlns:a16="http://schemas.microsoft.com/office/drawing/2014/main" xmlns="" id="{DAE2EFA5-1A32-4802-9702-719478596D3A}"/>
                </a:ext>
              </a:extLst>
            </p:cNvPr>
            <p:cNvSpPr/>
            <p:nvPr/>
          </p:nvSpPr>
          <p:spPr>
            <a:xfrm>
              <a:off x="266386" y="117396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5" name="자유형: 도형 104">
              <a:extLst>
                <a:ext uri="{FF2B5EF4-FFF2-40B4-BE49-F238E27FC236}">
                  <a16:creationId xmlns:a16="http://schemas.microsoft.com/office/drawing/2014/main" xmlns="" id="{D02E6C57-44BB-4A1A-827C-2D3E371BDAB3}"/>
                </a:ext>
              </a:extLst>
            </p:cNvPr>
            <p:cNvSpPr/>
            <p:nvPr/>
          </p:nvSpPr>
          <p:spPr>
            <a:xfrm>
              <a:off x="457582" y="105921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6" name="자유형: 도형 105">
              <a:extLst>
                <a:ext uri="{FF2B5EF4-FFF2-40B4-BE49-F238E27FC236}">
                  <a16:creationId xmlns:a16="http://schemas.microsoft.com/office/drawing/2014/main" xmlns="" id="{397AB569-E1CC-4F77-A01E-197DB74E2C86}"/>
                </a:ext>
              </a:extLst>
            </p:cNvPr>
            <p:cNvSpPr/>
            <p:nvPr/>
          </p:nvSpPr>
          <p:spPr>
            <a:xfrm>
              <a:off x="170650" y="123132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7" name="자유형: 도형 106">
              <a:extLst>
                <a:ext uri="{FF2B5EF4-FFF2-40B4-BE49-F238E27FC236}">
                  <a16:creationId xmlns:a16="http://schemas.microsoft.com/office/drawing/2014/main" xmlns="" id="{A9AA825C-2031-4856-9A56-334269BF318E}"/>
                </a:ext>
              </a:extLst>
            </p:cNvPr>
            <p:cNvSpPr/>
            <p:nvPr/>
          </p:nvSpPr>
          <p:spPr>
            <a:xfrm>
              <a:off x="75052" y="1288724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8" name="자유형: 도형 107">
              <a:extLst>
                <a:ext uri="{FF2B5EF4-FFF2-40B4-BE49-F238E27FC236}">
                  <a16:creationId xmlns:a16="http://schemas.microsoft.com/office/drawing/2014/main" xmlns="" id="{E7451D3B-FCE5-4AAE-BC09-A5BDF973897C}"/>
                </a:ext>
              </a:extLst>
            </p:cNvPr>
            <p:cNvSpPr/>
            <p:nvPr/>
          </p:nvSpPr>
          <p:spPr>
            <a:xfrm>
              <a:off x="26232" y="4124354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30673 w 522694"/>
                <a:gd name="connsiteY2" fmla="*/ 321458 h 316367"/>
                <a:gd name="connsiteX3" fmla="*/ 532323 w 522694"/>
                <a:gd name="connsiteY3" fmla="*/ 318432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4"/>
                    <a:pt x="0" y="3026"/>
                  </a:cubicBezTo>
                  <a:lnTo>
                    <a:pt x="530673" y="321458"/>
                  </a:lnTo>
                  <a:cubicBezTo>
                    <a:pt x="531223" y="320495"/>
                    <a:pt x="531773" y="319394"/>
                    <a:pt x="532323" y="318432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9" name="자유형: 도형 108">
              <a:extLst>
                <a:ext uri="{FF2B5EF4-FFF2-40B4-BE49-F238E27FC236}">
                  <a16:creationId xmlns:a16="http://schemas.microsoft.com/office/drawing/2014/main" xmlns="" id="{2120B4B6-9020-4061-B024-F8D60255B090}"/>
                </a:ext>
              </a:extLst>
            </p:cNvPr>
            <p:cNvSpPr/>
            <p:nvPr/>
          </p:nvSpPr>
          <p:spPr>
            <a:xfrm>
              <a:off x="26232" y="3788867"/>
              <a:ext cx="508940" cy="302613"/>
            </a:xfrm>
            <a:custGeom>
              <a:avLst/>
              <a:gdLst>
                <a:gd name="connsiteX0" fmla="*/ 516092 w 508939"/>
                <a:gd name="connsiteY0" fmla="*/ 0 h 302612"/>
                <a:gd name="connsiteX1" fmla="*/ 0 w 508939"/>
                <a:gd name="connsiteY1" fmla="*/ 309628 h 302612"/>
                <a:gd name="connsiteX2" fmla="*/ 1651 w 508939"/>
                <a:gd name="connsiteY2" fmla="*/ 312654 h 302612"/>
                <a:gd name="connsiteX3" fmla="*/ 517743 w 508939"/>
                <a:gd name="connsiteY3" fmla="*/ 3026 h 302612"/>
                <a:gd name="connsiteX4" fmla="*/ 516092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092" y="0"/>
                  </a:moveTo>
                  <a:lnTo>
                    <a:pt x="0" y="309628"/>
                  </a:lnTo>
                  <a:cubicBezTo>
                    <a:pt x="688" y="310591"/>
                    <a:pt x="1238" y="311554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963"/>
                    <a:pt x="51609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0" name="자유형: 도형 109">
              <a:extLst>
                <a:ext uri="{FF2B5EF4-FFF2-40B4-BE49-F238E27FC236}">
                  <a16:creationId xmlns:a16="http://schemas.microsoft.com/office/drawing/2014/main" xmlns="" id="{20B12069-FF8B-4303-8875-94E81B826AD7}"/>
                </a:ext>
              </a:extLst>
            </p:cNvPr>
            <p:cNvSpPr/>
            <p:nvPr/>
          </p:nvSpPr>
          <p:spPr>
            <a:xfrm>
              <a:off x="5462" y="4083639"/>
              <a:ext cx="13755" cy="13755"/>
            </a:xfrm>
            <a:custGeom>
              <a:avLst/>
              <a:gdLst>
                <a:gd name="connsiteX0" fmla="*/ 1788 w 0"/>
                <a:gd name="connsiteY0" fmla="*/ 1788 h 0"/>
                <a:gd name="connsiteX1" fmla="*/ 0 w 0"/>
                <a:gd name="connsiteY1" fmla="*/ 0 h 0"/>
                <a:gd name="connsiteX2" fmla="*/ 0 w 0"/>
                <a:gd name="connsiteY2" fmla="*/ 3989 h 0"/>
                <a:gd name="connsiteX3" fmla="*/ 1788 w 0"/>
                <a:gd name="connsiteY3" fmla="*/ 4127 h 0"/>
                <a:gd name="connsiteX4" fmla="*/ 1788 w 0"/>
                <a:gd name="connsiteY4" fmla="*/ 178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1788"/>
                  </a:moveTo>
                  <a:cubicBezTo>
                    <a:pt x="1788" y="825"/>
                    <a:pt x="963" y="0"/>
                    <a:pt x="0" y="0"/>
                  </a:cubicBezTo>
                  <a:lnTo>
                    <a:pt x="0" y="3989"/>
                  </a:lnTo>
                  <a:cubicBezTo>
                    <a:pt x="550" y="3989"/>
                    <a:pt x="1100" y="4127"/>
                    <a:pt x="1788" y="4127"/>
                  </a:cubicBezTo>
                  <a:lnTo>
                    <a:pt x="1788" y="178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1" name="자유형: 도형 110">
              <a:extLst>
                <a:ext uri="{FF2B5EF4-FFF2-40B4-BE49-F238E27FC236}">
                  <a16:creationId xmlns:a16="http://schemas.microsoft.com/office/drawing/2014/main" xmlns="" id="{C5ABF375-FA97-4276-AFB3-9B349F2CBE98}"/>
                </a:ext>
              </a:extLst>
            </p:cNvPr>
            <p:cNvSpPr/>
            <p:nvPr/>
          </p:nvSpPr>
          <p:spPr>
            <a:xfrm>
              <a:off x="5462" y="3623531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2" name="자유형: 도형 111">
              <a:extLst>
                <a:ext uri="{FF2B5EF4-FFF2-40B4-BE49-F238E27FC236}">
                  <a16:creationId xmlns:a16="http://schemas.microsoft.com/office/drawing/2014/main" xmlns="" id="{4B3E2503-205A-470A-9E92-D91E9670A481}"/>
                </a:ext>
              </a:extLst>
            </p:cNvPr>
            <p:cNvSpPr/>
            <p:nvPr/>
          </p:nvSpPr>
          <p:spPr>
            <a:xfrm>
              <a:off x="5462" y="3968647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3" name="자유형: 도형 112">
              <a:extLst>
                <a:ext uri="{FF2B5EF4-FFF2-40B4-BE49-F238E27FC236}">
                  <a16:creationId xmlns:a16="http://schemas.microsoft.com/office/drawing/2014/main" xmlns="" id="{C2BB1C50-1184-4830-8699-93ABF99DC2EF}"/>
                </a:ext>
              </a:extLst>
            </p:cNvPr>
            <p:cNvSpPr/>
            <p:nvPr/>
          </p:nvSpPr>
          <p:spPr>
            <a:xfrm>
              <a:off x="5462" y="350853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4" name="자유형: 도형 113">
              <a:extLst>
                <a:ext uri="{FF2B5EF4-FFF2-40B4-BE49-F238E27FC236}">
                  <a16:creationId xmlns:a16="http://schemas.microsoft.com/office/drawing/2014/main" xmlns="" id="{1916AA95-B749-4468-BEE1-F90899AA9173}"/>
                </a:ext>
              </a:extLst>
            </p:cNvPr>
            <p:cNvSpPr/>
            <p:nvPr/>
          </p:nvSpPr>
          <p:spPr>
            <a:xfrm>
              <a:off x="5462" y="3853654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5" name="자유형: 도형 114">
              <a:extLst>
                <a:ext uri="{FF2B5EF4-FFF2-40B4-BE49-F238E27FC236}">
                  <a16:creationId xmlns:a16="http://schemas.microsoft.com/office/drawing/2014/main" xmlns="" id="{632D444A-8678-4DBA-BCF1-02A5D42B090C}"/>
                </a:ext>
              </a:extLst>
            </p:cNvPr>
            <p:cNvSpPr/>
            <p:nvPr/>
          </p:nvSpPr>
          <p:spPr>
            <a:xfrm>
              <a:off x="5462" y="373852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6" name="자유형: 도형 115">
              <a:extLst>
                <a:ext uri="{FF2B5EF4-FFF2-40B4-BE49-F238E27FC236}">
                  <a16:creationId xmlns:a16="http://schemas.microsoft.com/office/drawing/2014/main" xmlns="" id="{3A8194D5-5C69-45D5-817C-B06D845C36B6}"/>
                </a:ext>
              </a:extLst>
            </p:cNvPr>
            <p:cNvSpPr/>
            <p:nvPr/>
          </p:nvSpPr>
          <p:spPr>
            <a:xfrm>
              <a:off x="5462" y="2778278"/>
              <a:ext cx="13755" cy="605226"/>
            </a:xfrm>
            <a:custGeom>
              <a:avLst/>
              <a:gdLst>
                <a:gd name="connsiteX0" fmla="*/ 1788 w 0"/>
                <a:gd name="connsiteY0" fmla="*/ 0 h 605225"/>
                <a:gd name="connsiteX1" fmla="*/ 0 w 0"/>
                <a:gd name="connsiteY1" fmla="*/ 137 h 605225"/>
                <a:gd name="connsiteX2" fmla="*/ 0 w 0"/>
                <a:gd name="connsiteY2" fmla="*/ 605226 h 605225"/>
                <a:gd name="connsiteX3" fmla="*/ 1788 w 0"/>
                <a:gd name="connsiteY3" fmla="*/ 605363 h 605225"/>
                <a:gd name="connsiteX4" fmla="*/ 1788 w 0"/>
                <a:gd name="connsiteY4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05225">
                  <a:moveTo>
                    <a:pt x="1788" y="0"/>
                  </a:moveTo>
                  <a:cubicBezTo>
                    <a:pt x="1238" y="0"/>
                    <a:pt x="688" y="137"/>
                    <a:pt x="0" y="137"/>
                  </a:cubicBezTo>
                  <a:lnTo>
                    <a:pt x="0" y="605226"/>
                  </a:lnTo>
                  <a:cubicBezTo>
                    <a:pt x="550" y="605226"/>
                    <a:pt x="1100" y="605363"/>
                    <a:pt x="1788" y="60536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7" name="자유형: 도형 116">
              <a:extLst>
                <a:ext uri="{FF2B5EF4-FFF2-40B4-BE49-F238E27FC236}">
                  <a16:creationId xmlns:a16="http://schemas.microsoft.com/office/drawing/2014/main" xmlns="" id="{844985E2-BD5A-4AE5-B68E-76267DB50982}"/>
                </a:ext>
              </a:extLst>
            </p:cNvPr>
            <p:cNvSpPr/>
            <p:nvPr/>
          </p:nvSpPr>
          <p:spPr>
            <a:xfrm>
              <a:off x="39712" y="2409778"/>
              <a:ext cx="508940" cy="302613"/>
            </a:xfrm>
            <a:custGeom>
              <a:avLst/>
              <a:gdLst>
                <a:gd name="connsiteX0" fmla="*/ 510315 w 508939"/>
                <a:gd name="connsiteY0" fmla="*/ 3026 h 302612"/>
                <a:gd name="connsiteX1" fmla="*/ 508665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315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315" y="3026"/>
                  </a:moveTo>
                  <a:cubicBezTo>
                    <a:pt x="509627" y="2063"/>
                    <a:pt x="509215" y="963"/>
                    <a:pt x="508665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31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8" name="자유형: 도형 117">
              <a:extLst>
                <a:ext uri="{FF2B5EF4-FFF2-40B4-BE49-F238E27FC236}">
                  <a16:creationId xmlns:a16="http://schemas.microsoft.com/office/drawing/2014/main" xmlns="" id="{88B9E062-9080-430B-BEB8-37B44916F34D}"/>
                </a:ext>
              </a:extLst>
            </p:cNvPr>
            <p:cNvSpPr/>
            <p:nvPr/>
          </p:nvSpPr>
          <p:spPr>
            <a:xfrm>
              <a:off x="170650" y="3523657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19" name="자유형: 도형 118">
              <a:extLst>
                <a:ext uri="{FF2B5EF4-FFF2-40B4-BE49-F238E27FC236}">
                  <a16:creationId xmlns:a16="http://schemas.microsoft.com/office/drawing/2014/main" xmlns="" id="{99272F3E-1E99-417B-8DE2-9A8F3D2A8269}"/>
                </a:ext>
              </a:extLst>
            </p:cNvPr>
            <p:cNvSpPr/>
            <p:nvPr/>
          </p:nvSpPr>
          <p:spPr>
            <a:xfrm>
              <a:off x="266386" y="3581077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0" name="자유형: 도형 119">
              <a:extLst>
                <a:ext uri="{FF2B5EF4-FFF2-40B4-BE49-F238E27FC236}">
                  <a16:creationId xmlns:a16="http://schemas.microsoft.com/office/drawing/2014/main" xmlns="" id="{FDFC4337-B5CE-490F-B866-7E76BDD5ECFC}"/>
                </a:ext>
              </a:extLst>
            </p:cNvPr>
            <p:cNvSpPr/>
            <p:nvPr/>
          </p:nvSpPr>
          <p:spPr>
            <a:xfrm>
              <a:off x="75052" y="346629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1" name="자유형: 도형 120">
              <a:extLst>
                <a:ext uri="{FF2B5EF4-FFF2-40B4-BE49-F238E27FC236}">
                  <a16:creationId xmlns:a16="http://schemas.microsoft.com/office/drawing/2014/main" xmlns="" id="{7655EF13-D708-48CD-A09B-AB86B37A5A67}"/>
                </a:ext>
              </a:extLst>
            </p:cNvPr>
            <p:cNvSpPr/>
            <p:nvPr/>
          </p:nvSpPr>
          <p:spPr>
            <a:xfrm>
              <a:off x="457582" y="369587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2" name="자유형: 도형 121">
              <a:extLst>
                <a:ext uri="{FF2B5EF4-FFF2-40B4-BE49-F238E27FC236}">
                  <a16:creationId xmlns:a16="http://schemas.microsoft.com/office/drawing/2014/main" xmlns="" id="{4B1DE197-60C3-440A-B8E3-E0AB5ADCAE88}"/>
                </a:ext>
              </a:extLst>
            </p:cNvPr>
            <p:cNvSpPr/>
            <p:nvPr/>
          </p:nvSpPr>
          <p:spPr>
            <a:xfrm>
              <a:off x="361984" y="3638573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3" name="자유형: 도형 122">
              <a:extLst>
                <a:ext uri="{FF2B5EF4-FFF2-40B4-BE49-F238E27FC236}">
                  <a16:creationId xmlns:a16="http://schemas.microsoft.com/office/drawing/2014/main" xmlns="" id="{47CE8A68-7FD6-46E4-BE9C-8249B40ECCE5}"/>
                </a:ext>
              </a:extLst>
            </p:cNvPr>
            <p:cNvSpPr/>
            <p:nvPr/>
          </p:nvSpPr>
          <p:spPr>
            <a:xfrm>
              <a:off x="39712" y="2756957"/>
              <a:ext cx="508940" cy="302613"/>
            </a:xfrm>
            <a:custGeom>
              <a:avLst/>
              <a:gdLst>
                <a:gd name="connsiteX0" fmla="*/ 511828 w 508939"/>
                <a:gd name="connsiteY0" fmla="*/ 306189 h 302612"/>
                <a:gd name="connsiteX1" fmla="*/ 1651 w 508939"/>
                <a:gd name="connsiteY1" fmla="*/ 0 h 302612"/>
                <a:gd name="connsiteX2" fmla="*/ 0 w 508939"/>
                <a:gd name="connsiteY2" fmla="*/ 3026 h 302612"/>
                <a:gd name="connsiteX3" fmla="*/ 510178 w 508939"/>
                <a:gd name="connsiteY3" fmla="*/ 309078 h 302612"/>
                <a:gd name="connsiteX4" fmla="*/ 511828 w 508939"/>
                <a:gd name="connsiteY4" fmla="*/ 3061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1828" y="306189"/>
                  </a:move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0178" y="309078"/>
                  </a:lnTo>
                  <a:cubicBezTo>
                    <a:pt x="510728" y="308115"/>
                    <a:pt x="511141" y="307015"/>
                    <a:pt x="511828" y="3061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4" name="자유형: 도형 123">
              <a:extLst>
                <a:ext uri="{FF2B5EF4-FFF2-40B4-BE49-F238E27FC236}">
                  <a16:creationId xmlns:a16="http://schemas.microsoft.com/office/drawing/2014/main" xmlns="" id="{C5EE0DF1-AE5D-49BC-A9D9-6B6732093316}"/>
                </a:ext>
              </a:extLst>
            </p:cNvPr>
            <p:cNvSpPr/>
            <p:nvPr/>
          </p:nvSpPr>
          <p:spPr>
            <a:xfrm>
              <a:off x="935160" y="329463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5" name="자유형: 도형 124">
              <a:extLst>
                <a:ext uri="{FF2B5EF4-FFF2-40B4-BE49-F238E27FC236}">
                  <a16:creationId xmlns:a16="http://schemas.microsoft.com/office/drawing/2014/main" xmlns="" id="{562BDA63-B60F-4554-A56B-2C80790FF16F}"/>
                </a:ext>
              </a:extLst>
            </p:cNvPr>
            <p:cNvSpPr/>
            <p:nvPr/>
          </p:nvSpPr>
          <p:spPr>
            <a:xfrm>
              <a:off x="743826" y="3179840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4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6" name="자유형: 도형 125">
              <a:extLst>
                <a:ext uri="{FF2B5EF4-FFF2-40B4-BE49-F238E27FC236}">
                  <a16:creationId xmlns:a16="http://schemas.microsoft.com/office/drawing/2014/main" xmlns="" id="{9291068E-F5D8-45EA-BD4F-3DDBD2681B2E}"/>
                </a:ext>
              </a:extLst>
            </p:cNvPr>
            <p:cNvSpPr/>
            <p:nvPr/>
          </p:nvSpPr>
          <p:spPr>
            <a:xfrm>
              <a:off x="1030758" y="3352054"/>
              <a:ext cx="41265" cy="27510"/>
            </a:xfrm>
            <a:custGeom>
              <a:avLst/>
              <a:gdLst>
                <a:gd name="connsiteX0" fmla="*/ 48704 w 41265"/>
                <a:gd name="connsiteY0" fmla="*/ 31862 h 27510"/>
                <a:gd name="connsiteX1" fmla="*/ 49530 w 41265"/>
                <a:gd name="connsiteY1" fmla="*/ 32137 h 27510"/>
                <a:gd name="connsiteX2" fmla="*/ 51043 w 41265"/>
                <a:gd name="connsiteY2" fmla="*/ 31312 h 27510"/>
                <a:gd name="connsiteX3" fmla="*/ 50492 w 41265"/>
                <a:gd name="connsiteY3" fmla="*/ 28973 h 27510"/>
                <a:gd name="connsiteX4" fmla="*/ 2625 w 41265"/>
                <a:gd name="connsiteY4" fmla="*/ 225 h 27510"/>
                <a:gd name="connsiteX5" fmla="*/ 286 w 41265"/>
                <a:gd name="connsiteY5" fmla="*/ 776 h 27510"/>
                <a:gd name="connsiteX6" fmla="*/ 836 w 41265"/>
                <a:gd name="connsiteY6" fmla="*/ 3114 h 27510"/>
                <a:gd name="connsiteX7" fmla="*/ 48704 w 41265"/>
                <a:gd name="connsiteY7" fmla="*/ 3186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862"/>
                  </a:move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3"/>
                  </a:cubicBezTo>
                  <a:lnTo>
                    <a:pt x="2625" y="225"/>
                  </a:ln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7" name="자유형: 도형 126">
              <a:extLst>
                <a:ext uri="{FF2B5EF4-FFF2-40B4-BE49-F238E27FC236}">
                  <a16:creationId xmlns:a16="http://schemas.microsoft.com/office/drawing/2014/main" xmlns="" id="{83D66D14-12AA-4CFD-A0A3-D83DEA850675}"/>
                </a:ext>
              </a:extLst>
            </p:cNvPr>
            <p:cNvSpPr/>
            <p:nvPr/>
          </p:nvSpPr>
          <p:spPr>
            <a:xfrm>
              <a:off x="648228" y="312242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8" name="자유형: 도형 127">
              <a:extLst>
                <a:ext uri="{FF2B5EF4-FFF2-40B4-BE49-F238E27FC236}">
                  <a16:creationId xmlns:a16="http://schemas.microsoft.com/office/drawing/2014/main" xmlns="" id="{5C576C41-9817-4BC2-9D74-6443232DE15B}"/>
                </a:ext>
              </a:extLst>
            </p:cNvPr>
            <p:cNvSpPr/>
            <p:nvPr/>
          </p:nvSpPr>
          <p:spPr>
            <a:xfrm>
              <a:off x="839424" y="323713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29" name="자유형: 도형 128">
              <a:extLst>
                <a:ext uri="{FF2B5EF4-FFF2-40B4-BE49-F238E27FC236}">
                  <a16:creationId xmlns:a16="http://schemas.microsoft.com/office/drawing/2014/main" xmlns="" id="{AA81F808-E0FC-41FF-89BA-E4E68BE31033}"/>
                </a:ext>
              </a:extLst>
            </p:cNvPr>
            <p:cNvSpPr/>
            <p:nvPr/>
          </p:nvSpPr>
          <p:spPr>
            <a:xfrm>
              <a:off x="1126356" y="3409352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6 h 0"/>
                <a:gd name="connsiteX2" fmla="*/ 836 w 0"/>
                <a:gd name="connsiteY2" fmla="*/ 3175 h 0"/>
                <a:gd name="connsiteX3" fmla="*/ 10603 w 0"/>
                <a:gd name="connsiteY3" fmla="*/ 8952 h 0"/>
                <a:gd name="connsiteX4" fmla="*/ 12528 w 0"/>
                <a:gd name="connsiteY4" fmla="*/ 6063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0603" y="8952"/>
                  </a:lnTo>
                  <a:cubicBezTo>
                    <a:pt x="11153" y="7852"/>
                    <a:pt x="11841" y="7026"/>
                    <a:pt x="12528" y="6063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0" name="자유형: 도형 129">
              <a:extLst>
                <a:ext uri="{FF2B5EF4-FFF2-40B4-BE49-F238E27FC236}">
                  <a16:creationId xmlns:a16="http://schemas.microsoft.com/office/drawing/2014/main" xmlns="" id="{82B254A2-BAE9-4898-8238-DA25F707043C}"/>
                </a:ext>
              </a:extLst>
            </p:cNvPr>
            <p:cNvSpPr/>
            <p:nvPr/>
          </p:nvSpPr>
          <p:spPr>
            <a:xfrm>
              <a:off x="605736" y="2759296"/>
              <a:ext cx="495185" cy="302613"/>
            </a:xfrm>
            <a:custGeom>
              <a:avLst/>
              <a:gdLst>
                <a:gd name="connsiteX0" fmla="*/ 507977 w 495184"/>
                <a:gd name="connsiteY0" fmla="*/ 3026 h 302612"/>
                <a:gd name="connsiteX1" fmla="*/ 506326 w 495184"/>
                <a:gd name="connsiteY1" fmla="*/ 0 h 302612"/>
                <a:gd name="connsiteX2" fmla="*/ 0 w 495184"/>
                <a:gd name="connsiteY2" fmla="*/ 303851 h 302612"/>
                <a:gd name="connsiteX3" fmla="*/ 1651 w 495184"/>
                <a:gd name="connsiteY3" fmla="*/ 306877 h 302612"/>
                <a:gd name="connsiteX4" fmla="*/ 507977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7977" y="3026"/>
                  </a:moveTo>
                  <a:cubicBezTo>
                    <a:pt x="507289" y="2063"/>
                    <a:pt x="506876" y="963"/>
                    <a:pt x="506326" y="0"/>
                  </a:cubicBezTo>
                  <a:lnTo>
                    <a:pt x="0" y="303851"/>
                  </a:lnTo>
                  <a:cubicBezTo>
                    <a:pt x="688" y="304814"/>
                    <a:pt x="1100" y="305914"/>
                    <a:pt x="1651" y="306877"/>
                  </a:cubicBezTo>
                  <a:lnTo>
                    <a:pt x="5079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1" name="자유형: 도형 130">
              <a:extLst>
                <a:ext uri="{FF2B5EF4-FFF2-40B4-BE49-F238E27FC236}">
                  <a16:creationId xmlns:a16="http://schemas.microsoft.com/office/drawing/2014/main" xmlns="" id="{F31BC107-68F4-44A9-8A52-F924F19D2CF8}"/>
                </a:ext>
              </a:extLst>
            </p:cNvPr>
            <p:cNvSpPr/>
            <p:nvPr/>
          </p:nvSpPr>
          <p:spPr>
            <a:xfrm>
              <a:off x="40262" y="3096572"/>
              <a:ext cx="508940" cy="302613"/>
            </a:xfrm>
            <a:custGeom>
              <a:avLst/>
              <a:gdLst>
                <a:gd name="connsiteX0" fmla="*/ 0 w 508939"/>
                <a:gd name="connsiteY0" fmla="*/ 305776 h 302612"/>
                <a:gd name="connsiteX1" fmla="*/ 1651 w 508939"/>
                <a:gd name="connsiteY1" fmla="*/ 308803 h 302612"/>
                <a:gd name="connsiteX2" fmla="*/ 511278 w 508939"/>
                <a:gd name="connsiteY2" fmla="*/ 3026 h 302612"/>
                <a:gd name="connsiteX3" fmla="*/ 509627 w 508939"/>
                <a:gd name="connsiteY3" fmla="*/ 0 h 302612"/>
                <a:gd name="connsiteX4" fmla="*/ 0 w 508939"/>
                <a:gd name="connsiteY4" fmla="*/ 30577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5776"/>
                  </a:moveTo>
                  <a:cubicBezTo>
                    <a:pt x="688" y="306739"/>
                    <a:pt x="1100" y="307840"/>
                    <a:pt x="1651" y="308803"/>
                  </a:cubicBezTo>
                  <a:lnTo>
                    <a:pt x="511278" y="3026"/>
                  </a:lnTo>
                  <a:cubicBezTo>
                    <a:pt x="510590" y="2063"/>
                    <a:pt x="510178" y="963"/>
                    <a:pt x="509627" y="0"/>
                  </a:cubicBezTo>
                  <a:lnTo>
                    <a:pt x="0" y="30577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2" name="자유형: 도형 131">
              <a:extLst>
                <a:ext uri="{FF2B5EF4-FFF2-40B4-BE49-F238E27FC236}">
                  <a16:creationId xmlns:a16="http://schemas.microsoft.com/office/drawing/2014/main" xmlns="" id="{DDBA870E-799B-42D6-B13C-706F795746C2}"/>
                </a:ext>
              </a:extLst>
            </p:cNvPr>
            <p:cNvSpPr/>
            <p:nvPr/>
          </p:nvSpPr>
          <p:spPr>
            <a:xfrm>
              <a:off x="576850" y="2427797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1044 h 618980"/>
                <a:gd name="connsiteX2" fmla="*/ 1788 w 0"/>
                <a:gd name="connsiteY2" fmla="*/ 620906 h 618980"/>
                <a:gd name="connsiteX3" fmla="*/ 3439 w 0"/>
                <a:gd name="connsiteY3" fmla="*/ 62104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1044"/>
                  </a:lnTo>
                  <a:cubicBezTo>
                    <a:pt x="550" y="621044"/>
                    <a:pt x="1100" y="620906"/>
                    <a:pt x="1788" y="620906"/>
                  </a:cubicBezTo>
                  <a:cubicBezTo>
                    <a:pt x="2338" y="620906"/>
                    <a:pt x="2889" y="621044"/>
                    <a:pt x="3439" y="621044"/>
                  </a:cubicBezTo>
                  <a:lnTo>
                    <a:pt x="3439" y="0"/>
                  </a:lnTo>
                  <a:cubicBezTo>
                    <a:pt x="2889" y="0"/>
                    <a:pt x="2338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3" name="자유형: 도형 132">
              <a:extLst>
                <a:ext uri="{FF2B5EF4-FFF2-40B4-BE49-F238E27FC236}">
                  <a16:creationId xmlns:a16="http://schemas.microsoft.com/office/drawing/2014/main" xmlns="" id="{6E149E6A-AD4B-4D97-B138-36B69EEECAA7}"/>
                </a:ext>
              </a:extLst>
            </p:cNvPr>
            <p:cNvSpPr/>
            <p:nvPr/>
          </p:nvSpPr>
          <p:spPr>
            <a:xfrm>
              <a:off x="1170246" y="1372229"/>
              <a:ext cx="508940" cy="302613"/>
            </a:xfrm>
            <a:custGeom>
              <a:avLst/>
              <a:gdLst>
                <a:gd name="connsiteX0" fmla="*/ 1788 w 508939"/>
                <a:gd name="connsiteY0" fmla="*/ 0 h 302612"/>
                <a:gd name="connsiteX1" fmla="*/ 0 w 508939"/>
                <a:gd name="connsiteY1" fmla="*/ 3026 h 302612"/>
                <a:gd name="connsiteX2" fmla="*/ 514717 w 508939"/>
                <a:gd name="connsiteY2" fmla="*/ 311829 h 302612"/>
                <a:gd name="connsiteX3" fmla="*/ 516367 w 508939"/>
                <a:gd name="connsiteY3" fmla="*/ 308803 h 302612"/>
                <a:gd name="connsiteX4" fmla="*/ 1788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14717" y="311829"/>
                  </a:lnTo>
                  <a:cubicBezTo>
                    <a:pt x="515267" y="310866"/>
                    <a:pt x="515680" y="309765"/>
                    <a:pt x="516367" y="308803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4" name="자유형: 도형 133">
              <a:extLst>
                <a:ext uri="{FF2B5EF4-FFF2-40B4-BE49-F238E27FC236}">
                  <a16:creationId xmlns:a16="http://schemas.microsoft.com/office/drawing/2014/main" xmlns="" id="{6D6A08A2-9A86-4EC1-972C-47FAFA2E7B7F}"/>
                </a:ext>
              </a:extLst>
            </p:cNvPr>
            <p:cNvSpPr/>
            <p:nvPr/>
          </p:nvSpPr>
          <p:spPr>
            <a:xfrm>
              <a:off x="1189778" y="696027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09215 w 508939"/>
                <a:gd name="connsiteY2" fmla="*/ 308527 h 302612"/>
                <a:gd name="connsiteX3" fmla="*/ 510865 w 508939"/>
                <a:gd name="connsiteY3" fmla="*/ 305501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09215" y="308527"/>
                  </a:lnTo>
                  <a:cubicBezTo>
                    <a:pt x="509765" y="307565"/>
                    <a:pt x="510178" y="306464"/>
                    <a:pt x="510865" y="305501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5" name="자유형: 도형 134">
              <a:extLst>
                <a:ext uri="{FF2B5EF4-FFF2-40B4-BE49-F238E27FC236}">
                  <a16:creationId xmlns:a16="http://schemas.microsoft.com/office/drawing/2014/main" xmlns="" id="{0CFAE74B-C2FA-4F10-9101-F8D4F0734A96}"/>
                </a:ext>
              </a:extLst>
            </p:cNvPr>
            <p:cNvSpPr/>
            <p:nvPr/>
          </p:nvSpPr>
          <p:spPr>
            <a:xfrm>
              <a:off x="1749612" y="1002766"/>
              <a:ext cx="13755" cy="13755"/>
            </a:xfrm>
            <a:custGeom>
              <a:avLst/>
              <a:gdLst>
                <a:gd name="connsiteX0" fmla="*/ 275 w 0"/>
                <a:gd name="connsiteY0" fmla="*/ 275 h 0"/>
                <a:gd name="connsiteX1" fmla="*/ 0 w 0"/>
                <a:gd name="connsiteY1" fmla="*/ 0 h 0"/>
                <a:gd name="connsiteX2" fmla="*/ 413 w 0"/>
                <a:gd name="connsiteY2" fmla="*/ 688 h 0"/>
                <a:gd name="connsiteX3" fmla="*/ 275 w 0"/>
                <a:gd name="connsiteY3" fmla="*/ 2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" y="275"/>
                  </a:moveTo>
                  <a:cubicBezTo>
                    <a:pt x="137" y="138"/>
                    <a:pt x="0" y="138"/>
                    <a:pt x="0" y="0"/>
                  </a:cubicBezTo>
                  <a:cubicBezTo>
                    <a:pt x="137" y="275"/>
                    <a:pt x="275" y="550"/>
                    <a:pt x="413" y="688"/>
                  </a:cubicBezTo>
                  <a:cubicBezTo>
                    <a:pt x="275" y="550"/>
                    <a:pt x="413" y="413"/>
                    <a:pt x="275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6" name="자유형: 도형 135">
              <a:extLst>
                <a:ext uri="{FF2B5EF4-FFF2-40B4-BE49-F238E27FC236}">
                  <a16:creationId xmlns:a16="http://schemas.microsoft.com/office/drawing/2014/main" xmlns="" id="{FC3BA170-4161-4CCC-88E8-6381A26CD648}"/>
                </a:ext>
              </a:extLst>
            </p:cNvPr>
            <p:cNvSpPr/>
            <p:nvPr/>
          </p:nvSpPr>
          <p:spPr>
            <a:xfrm>
              <a:off x="1985776" y="83008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7" name="자유형: 도형 136">
              <a:extLst>
                <a:ext uri="{FF2B5EF4-FFF2-40B4-BE49-F238E27FC236}">
                  <a16:creationId xmlns:a16="http://schemas.microsoft.com/office/drawing/2014/main" xmlns="" id="{E1F5603E-AEE8-4B0B-82BD-25688781457A}"/>
                </a:ext>
              </a:extLst>
            </p:cNvPr>
            <p:cNvSpPr/>
            <p:nvPr/>
          </p:nvSpPr>
          <p:spPr>
            <a:xfrm>
              <a:off x="1794443" y="94484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8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8" name="자유형: 도형 137">
              <a:extLst>
                <a:ext uri="{FF2B5EF4-FFF2-40B4-BE49-F238E27FC236}">
                  <a16:creationId xmlns:a16="http://schemas.microsoft.com/office/drawing/2014/main" xmlns="" id="{580F16C5-D061-40F4-871D-7E8D2F003F42}"/>
                </a:ext>
              </a:extLst>
            </p:cNvPr>
            <p:cNvSpPr/>
            <p:nvPr/>
          </p:nvSpPr>
          <p:spPr>
            <a:xfrm>
              <a:off x="2081374" y="77272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39" name="자유형: 도형 138">
              <a:extLst>
                <a:ext uri="{FF2B5EF4-FFF2-40B4-BE49-F238E27FC236}">
                  <a16:creationId xmlns:a16="http://schemas.microsoft.com/office/drawing/2014/main" xmlns="" id="{B270A687-E9B9-4B53-94E4-5B8DD603B6D1}"/>
                </a:ext>
              </a:extLst>
            </p:cNvPr>
            <p:cNvSpPr/>
            <p:nvPr/>
          </p:nvSpPr>
          <p:spPr>
            <a:xfrm>
              <a:off x="1890041" y="88744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0" name="자유형: 도형 139">
              <a:extLst>
                <a:ext uri="{FF2B5EF4-FFF2-40B4-BE49-F238E27FC236}">
                  <a16:creationId xmlns:a16="http://schemas.microsoft.com/office/drawing/2014/main" xmlns="" id="{ACC34937-76FA-4415-AC35-6B05D1BE2F90}"/>
                </a:ext>
              </a:extLst>
            </p:cNvPr>
            <p:cNvSpPr/>
            <p:nvPr/>
          </p:nvSpPr>
          <p:spPr>
            <a:xfrm>
              <a:off x="2176973" y="715334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1" name="자유형: 도형 140">
              <a:extLst>
                <a:ext uri="{FF2B5EF4-FFF2-40B4-BE49-F238E27FC236}">
                  <a16:creationId xmlns:a16="http://schemas.microsoft.com/office/drawing/2014/main" xmlns="" id="{89F87763-CF7B-4EF9-A4AD-AE24449FCCA1}"/>
                </a:ext>
              </a:extLst>
            </p:cNvPr>
            <p:cNvSpPr/>
            <p:nvPr/>
          </p:nvSpPr>
          <p:spPr>
            <a:xfrm>
              <a:off x="2272708" y="686261"/>
              <a:ext cx="13755" cy="13755"/>
            </a:xfrm>
            <a:custGeom>
              <a:avLst/>
              <a:gdLst>
                <a:gd name="connsiteX0" fmla="*/ 836 w 0"/>
                <a:gd name="connsiteY0" fmla="*/ 550 h 0"/>
                <a:gd name="connsiteX1" fmla="*/ 286 w 0"/>
                <a:gd name="connsiteY1" fmla="*/ 2889 h 0"/>
                <a:gd name="connsiteX2" fmla="*/ 1799 w 0"/>
                <a:gd name="connsiteY2" fmla="*/ 3714 h 0"/>
                <a:gd name="connsiteX3" fmla="*/ 2625 w 0"/>
                <a:gd name="connsiteY3" fmla="*/ 3439 h 0"/>
                <a:gd name="connsiteX4" fmla="*/ 3450 w 0"/>
                <a:gd name="connsiteY4" fmla="*/ 3026 h 0"/>
                <a:gd name="connsiteX5" fmla="*/ 1799 w 0"/>
                <a:gd name="connsiteY5" fmla="*/ 0 h 0"/>
                <a:gd name="connsiteX6" fmla="*/ 836 w 0"/>
                <a:gd name="connsiteY6" fmla="*/ 55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836" y="550"/>
                  </a:moveTo>
                  <a:cubicBezTo>
                    <a:pt x="11" y="1100"/>
                    <a:pt x="-264" y="2063"/>
                    <a:pt x="286" y="2889"/>
                  </a:cubicBezTo>
                  <a:cubicBezTo>
                    <a:pt x="561" y="3439"/>
                    <a:pt x="1249" y="3714"/>
                    <a:pt x="1799" y="3714"/>
                  </a:cubicBezTo>
                  <a:cubicBezTo>
                    <a:pt x="2074" y="3714"/>
                    <a:pt x="2350" y="3576"/>
                    <a:pt x="2625" y="3439"/>
                  </a:cubicBezTo>
                  <a:lnTo>
                    <a:pt x="3450" y="3026"/>
                  </a:lnTo>
                  <a:cubicBezTo>
                    <a:pt x="2762" y="2063"/>
                    <a:pt x="2212" y="1100"/>
                    <a:pt x="1799" y="0"/>
                  </a:cubicBezTo>
                  <a:lnTo>
                    <a:pt x="836" y="55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2" name="자유형: 도형 141">
              <a:extLst>
                <a:ext uri="{FF2B5EF4-FFF2-40B4-BE49-F238E27FC236}">
                  <a16:creationId xmlns:a16="http://schemas.microsoft.com/office/drawing/2014/main" xmlns="" id="{85FF2A8E-DF30-473D-9B62-2351F48FCDEF}"/>
                </a:ext>
              </a:extLst>
            </p:cNvPr>
            <p:cNvSpPr/>
            <p:nvPr/>
          </p:nvSpPr>
          <p:spPr>
            <a:xfrm>
              <a:off x="1170384" y="1031515"/>
              <a:ext cx="522695" cy="316368"/>
            </a:xfrm>
            <a:custGeom>
              <a:avLst/>
              <a:gdLst>
                <a:gd name="connsiteX0" fmla="*/ 530398 w 522694"/>
                <a:gd name="connsiteY0" fmla="*/ 3026 h 316367"/>
                <a:gd name="connsiteX1" fmla="*/ 528747 w 522694"/>
                <a:gd name="connsiteY1" fmla="*/ 0 h 316367"/>
                <a:gd name="connsiteX2" fmla="*/ 0 w 522694"/>
                <a:gd name="connsiteY2" fmla="*/ 317193 h 316367"/>
                <a:gd name="connsiteX3" fmla="*/ 1788 w 522694"/>
                <a:gd name="connsiteY3" fmla="*/ 320219 h 316367"/>
                <a:gd name="connsiteX4" fmla="*/ 530398 w 522694"/>
                <a:gd name="connsiteY4" fmla="*/ 3026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30398" y="3026"/>
                  </a:moveTo>
                  <a:cubicBezTo>
                    <a:pt x="529710" y="2063"/>
                    <a:pt x="529297" y="1100"/>
                    <a:pt x="528747" y="0"/>
                  </a:cubicBezTo>
                  <a:lnTo>
                    <a:pt x="0" y="317193"/>
                  </a:lnTo>
                  <a:cubicBezTo>
                    <a:pt x="688" y="318156"/>
                    <a:pt x="1238" y="319119"/>
                    <a:pt x="1788" y="320219"/>
                  </a:cubicBezTo>
                  <a:lnTo>
                    <a:pt x="53039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3" name="자유형: 도형 142">
              <a:extLst>
                <a:ext uri="{FF2B5EF4-FFF2-40B4-BE49-F238E27FC236}">
                  <a16:creationId xmlns:a16="http://schemas.microsoft.com/office/drawing/2014/main" xmlns="" id="{BAAC82DA-2295-42C3-92E2-606E2902C0E9}"/>
                </a:ext>
              </a:extLst>
            </p:cNvPr>
            <p:cNvSpPr/>
            <p:nvPr/>
          </p:nvSpPr>
          <p:spPr>
            <a:xfrm>
              <a:off x="1723202" y="356000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3148 h 632735"/>
                <a:gd name="connsiteX2" fmla="*/ 1788 w 0"/>
                <a:gd name="connsiteY2" fmla="*/ 633011 h 632735"/>
                <a:gd name="connsiteX3" fmla="*/ 3576 w 0"/>
                <a:gd name="connsiteY3" fmla="*/ 633148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3148"/>
                  </a:lnTo>
                  <a:cubicBezTo>
                    <a:pt x="550" y="633148"/>
                    <a:pt x="1100" y="633011"/>
                    <a:pt x="1788" y="633011"/>
                  </a:cubicBezTo>
                  <a:cubicBezTo>
                    <a:pt x="2338" y="633011"/>
                    <a:pt x="2889" y="633148"/>
                    <a:pt x="3576" y="633148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4" name="자유형: 도형 143">
              <a:extLst>
                <a:ext uri="{FF2B5EF4-FFF2-40B4-BE49-F238E27FC236}">
                  <a16:creationId xmlns:a16="http://schemas.microsoft.com/office/drawing/2014/main" xmlns="" id="{F4440AC1-C070-4321-99D4-498295534827}"/>
                </a:ext>
              </a:extLst>
            </p:cNvPr>
            <p:cNvSpPr/>
            <p:nvPr/>
          </p:nvSpPr>
          <p:spPr>
            <a:xfrm>
              <a:off x="1723202" y="1047058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341 h 605225"/>
                <a:gd name="connsiteX2" fmla="*/ 1788 w 0"/>
                <a:gd name="connsiteY2" fmla="*/ 613204 h 605225"/>
                <a:gd name="connsiteX3" fmla="*/ 3576 w 0"/>
                <a:gd name="connsiteY3" fmla="*/ 613341 h 605225"/>
                <a:gd name="connsiteX4" fmla="*/ 3576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341"/>
                  </a:lnTo>
                  <a:cubicBezTo>
                    <a:pt x="550" y="613341"/>
                    <a:pt x="1100" y="613204"/>
                    <a:pt x="1788" y="613204"/>
                  </a:cubicBezTo>
                  <a:cubicBezTo>
                    <a:pt x="2338" y="613204"/>
                    <a:pt x="2889" y="613341"/>
                    <a:pt x="3576" y="61334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5" name="자유형: 도형 144">
              <a:extLst>
                <a:ext uri="{FF2B5EF4-FFF2-40B4-BE49-F238E27FC236}">
                  <a16:creationId xmlns:a16="http://schemas.microsoft.com/office/drawing/2014/main" xmlns="" id="{1EF03D19-A783-44E2-86BF-79A55D60D114}"/>
                </a:ext>
              </a:extLst>
            </p:cNvPr>
            <p:cNvSpPr/>
            <p:nvPr/>
          </p:nvSpPr>
          <p:spPr>
            <a:xfrm>
              <a:off x="2331041" y="5245"/>
              <a:ext cx="508940" cy="302613"/>
            </a:xfrm>
            <a:custGeom>
              <a:avLst/>
              <a:gdLst>
                <a:gd name="connsiteX0" fmla="*/ 516780 w 508939"/>
                <a:gd name="connsiteY0" fmla="*/ 313067 h 302612"/>
                <a:gd name="connsiteX1" fmla="*/ 518431 w 508939"/>
                <a:gd name="connsiteY1" fmla="*/ 310041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6780 w 508939"/>
                <a:gd name="connsiteY4" fmla="*/ 31306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6780" y="313067"/>
                  </a:moveTo>
                  <a:cubicBezTo>
                    <a:pt x="517330" y="312104"/>
                    <a:pt x="517880" y="311003"/>
                    <a:pt x="518431" y="310041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6780" y="31306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6" name="자유형: 도형 145">
              <a:extLst>
                <a:ext uri="{FF2B5EF4-FFF2-40B4-BE49-F238E27FC236}">
                  <a16:creationId xmlns:a16="http://schemas.microsoft.com/office/drawing/2014/main" xmlns="" id="{B7446D67-CFC9-4CCC-A902-61B9A53DF6EC}"/>
                </a:ext>
              </a:extLst>
            </p:cNvPr>
            <p:cNvSpPr/>
            <p:nvPr/>
          </p:nvSpPr>
          <p:spPr>
            <a:xfrm>
              <a:off x="1746036" y="5245"/>
              <a:ext cx="508940" cy="302613"/>
            </a:xfrm>
            <a:custGeom>
              <a:avLst/>
              <a:gdLst>
                <a:gd name="connsiteX0" fmla="*/ 0 w 508939"/>
                <a:gd name="connsiteY0" fmla="*/ 310316 h 302612"/>
                <a:gd name="connsiteX1" fmla="*/ 1651 w 508939"/>
                <a:gd name="connsiteY1" fmla="*/ 313342 h 302612"/>
                <a:gd name="connsiteX2" fmla="*/ 518706 w 508939"/>
                <a:gd name="connsiteY2" fmla="*/ 3026 h 302612"/>
                <a:gd name="connsiteX3" fmla="*/ 517055 w 508939"/>
                <a:gd name="connsiteY3" fmla="*/ 0 h 302612"/>
                <a:gd name="connsiteX4" fmla="*/ 0 w 508939"/>
                <a:gd name="connsiteY4" fmla="*/ 3103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10316"/>
                  </a:moveTo>
                  <a:cubicBezTo>
                    <a:pt x="688" y="311279"/>
                    <a:pt x="1238" y="312241"/>
                    <a:pt x="1651" y="313342"/>
                  </a:cubicBezTo>
                  <a:lnTo>
                    <a:pt x="518706" y="3026"/>
                  </a:lnTo>
                  <a:cubicBezTo>
                    <a:pt x="518018" y="2063"/>
                    <a:pt x="517605" y="963"/>
                    <a:pt x="517055" y="0"/>
                  </a:cubicBezTo>
                  <a:lnTo>
                    <a:pt x="0" y="3103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7" name="자유형: 도형 146">
              <a:extLst>
                <a:ext uri="{FF2B5EF4-FFF2-40B4-BE49-F238E27FC236}">
                  <a16:creationId xmlns:a16="http://schemas.microsoft.com/office/drawing/2014/main" xmlns="" id="{21045129-CF4E-4F80-8456-C8583D8555BC}"/>
                </a:ext>
              </a:extLst>
            </p:cNvPr>
            <p:cNvSpPr/>
            <p:nvPr/>
          </p:nvSpPr>
          <p:spPr>
            <a:xfrm>
              <a:off x="21693" y="6185010"/>
              <a:ext cx="522695" cy="316368"/>
            </a:xfrm>
            <a:custGeom>
              <a:avLst/>
              <a:gdLst>
                <a:gd name="connsiteX0" fmla="*/ 1788 w 522694"/>
                <a:gd name="connsiteY0" fmla="*/ 0 h 316367"/>
                <a:gd name="connsiteX1" fmla="*/ 0 w 522694"/>
                <a:gd name="connsiteY1" fmla="*/ 3026 h 316367"/>
                <a:gd name="connsiteX2" fmla="*/ 529297 w 522694"/>
                <a:gd name="connsiteY2" fmla="*/ 320632 h 316367"/>
                <a:gd name="connsiteX3" fmla="*/ 530948 w 522694"/>
                <a:gd name="connsiteY3" fmla="*/ 317606 h 316367"/>
                <a:gd name="connsiteX4" fmla="*/ 1788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788" y="0"/>
                  </a:moveTo>
                  <a:cubicBezTo>
                    <a:pt x="1238" y="1100"/>
                    <a:pt x="688" y="2063"/>
                    <a:pt x="0" y="3026"/>
                  </a:cubicBezTo>
                  <a:lnTo>
                    <a:pt x="529297" y="320632"/>
                  </a:lnTo>
                  <a:cubicBezTo>
                    <a:pt x="529848" y="319669"/>
                    <a:pt x="530260" y="318568"/>
                    <a:pt x="530948" y="31760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8" name="자유형: 도형 147">
              <a:extLst>
                <a:ext uri="{FF2B5EF4-FFF2-40B4-BE49-F238E27FC236}">
                  <a16:creationId xmlns:a16="http://schemas.microsoft.com/office/drawing/2014/main" xmlns="" id="{23B9B4C2-144B-4883-A67A-7DE657F700F4}"/>
                </a:ext>
              </a:extLst>
            </p:cNvPr>
            <p:cNvSpPr/>
            <p:nvPr/>
          </p:nvSpPr>
          <p:spPr>
            <a:xfrm>
              <a:off x="5462" y="6259563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9" name="자유형: 도형 148">
              <a:extLst>
                <a:ext uri="{FF2B5EF4-FFF2-40B4-BE49-F238E27FC236}">
                  <a16:creationId xmlns:a16="http://schemas.microsoft.com/office/drawing/2014/main" xmlns="" id="{CC8636FB-F5A4-47AB-A671-EC18F4FAA6B0}"/>
                </a:ext>
              </a:extLst>
            </p:cNvPr>
            <p:cNvSpPr/>
            <p:nvPr/>
          </p:nvSpPr>
          <p:spPr>
            <a:xfrm>
              <a:off x="5462" y="6719672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0" name="자유형: 도형 149">
              <a:extLst>
                <a:ext uri="{FF2B5EF4-FFF2-40B4-BE49-F238E27FC236}">
                  <a16:creationId xmlns:a16="http://schemas.microsoft.com/office/drawing/2014/main" xmlns="" id="{01318B08-59B7-410A-804A-6ADC06EBBA46}"/>
                </a:ext>
              </a:extLst>
            </p:cNvPr>
            <p:cNvSpPr/>
            <p:nvPr/>
          </p:nvSpPr>
          <p:spPr>
            <a:xfrm>
              <a:off x="5462" y="6489548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3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1" name="자유형: 도형 150">
              <a:extLst>
                <a:ext uri="{FF2B5EF4-FFF2-40B4-BE49-F238E27FC236}">
                  <a16:creationId xmlns:a16="http://schemas.microsoft.com/office/drawing/2014/main" xmlns="" id="{D2BAF5B5-A09D-4528-B8A3-BAD909ED52B9}"/>
                </a:ext>
              </a:extLst>
            </p:cNvPr>
            <p:cNvSpPr/>
            <p:nvPr/>
          </p:nvSpPr>
          <p:spPr>
            <a:xfrm>
              <a:off x="5462" y="6604679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0935"/>
                    <a:pt x="1788" y="60248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2" name="자유형: 도형 151">
              <a:extLst>
                <a:ext uri="{FF2B5EF4-FFF2-40B4-BE49-F238E27FC236}">
                  <a16:creationId xmlns:a16="http://schemas.microsoft.com/office/drawing/2014/main" xmlns="" id="{B505A5FA-6728-4D07-9CB3-672448D0DE71}"/>
                </a:ext>
              </a:extLst>
            </p:cNvPr>
            <p:cNvSpPr/>
            <p:nvPr/>
          </p:nvSpPr>
          <p:spPr>
            <a:xfrm>
              <a:off x="5462" y="6374556"/>
              <a:ext cx="13755" cy="55021"/>
            </a:xfrm>
            <a:custGeom>
              <a:avLst/>
              <a:gdLst>
                <a:gd name="connsiteX0" fmla="*/ 1788 w 0"/>
                <a:gd name="connsiteY0" fmla="*/ 59285 h 55020"/>
                <a:gd name="connsiteX1" fmla="*/ 1788 w 0"/>
                <a:gd name="connsiteY1" fmla="*/ 1788 h 55020"/>
                <a:gd name="connsiteX2" fmla="*/ 0 w 0"/>
                <a:gd name="connsiteY2" fmla="*/ 0 h 55020"/>
                <a:gd name="connsiteX3" fmla="*/ 0 w 0"/>
                <a:gd name="connsiteY3" fmla="*/ 60935 h 55020"/>
                <a:gd name="connsiteX4" fmla="*/ 1788 w 0"/>
                <a:gd name="connsiteY4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55020">
                  <a:moveTo>
                    <a:pt x="1788" y="59285"/>
                  </a:moveTo>
                  <a:lnTo>
                    <a:pt x="1788" y="1788"/>
                  </a:lnTo>
                  <a:cubicBezTo>
                    <a:pt x="1788" y="825"/>
                    <a:pt x="963" y="0"/>
                    <a:pt x="0" y="0"/>
                  </a:cubicBezTo>
                  <a:lnTo>
                    <a:pt x="0" y="60935"/>
                  </a:lnTo>
                  <a:cubicBezTo>
                    <a:pt x="963" y="61072"/>
                    <a:pt x="1788" y="60247"/>
                    <a:pt x="1788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3" name="자유형: 도형 152">
              <a:extLst>
                <a:ext uri="{FF2B5EF4-FFF2-40B4-BE49-F238E27FC236}">
                  <a16:creationId xmlns:a16="http://schemas.microsoft.com/office/drawing/2014/main" xmlns="" id="{AB7365AB-C1BB-43FC-A1C1-800C0AA2E5C0}"/>
                </a:ext>
              </a:extLst>
            </p:cNvPr>
            <p:cNvSpPr/>
            <p:nvPr/>
          </p:nvSpPr>
          <p:spPr>
            <a:xfrm>
              <a:off x="5462" y="6196152"/>
              <a:ext cx="13755" cy="13755"/>
            </a:xfrm>
            <a:custGeom>
              <a:avLst/>
              <a:gdLst>
                <a:gd name="connsiteX0" fmla="*/ 1788 w 0"/>
                <a:gd name="connsiteY0" fmla="*/ 7565 h 0"/>
                <a:gd name="connsiteX1" fmla="*/ 1788 w 0"/>
                <a:gd name="connsiteY1" fmla="*/ 0 h 0"/>
                <a:gd name="connsiteX2" fmla="*/ 0 w 0"/>
                <a:gd name="connsiteY2" fmla="*/ 137 h 0"/>
                <a:gd name="connsiteX3" fmla="*/ 0 w 0"/>
                <a:gd name="connsiteY3" fmla="*/ 9353 h 0"/>
                <a:gd name="connsiteX4" fmla="*/ 1788 w 0"/>
                <a:gd name="connsiteY4" fmla="*/ 75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788" y="7565"/>
                  </a:moveTo>
                  <a:lnTo>
                    <a:pt x="1788" y="0"/>
                  </a:lnTo>
                  <a:cubicBezTo>
                    <a:pt x="1238" y="0"/>
                    <a:pt x="688" y="137"/>
                    <a:pt x="0" y="137"/>
                  </a:cubicBezTo>
                  <a:lnTo>
                    <a:pt x="0" y="9353"/>
                  </a:lnTo>
                  <a:cubicBezTo>
                    <a:pt x="963" y="9353"/>
                    <a:pt x="1788" y="8528"/>
                    <a:pt x="1788" y="75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4" name="자유형: 도형 153">
              <a:extLst>
                <a:ext uri="{FF2B5EF4-FFF2-40B4-BE49-F238E27FC236}">
                  <a16:creationId xmlns:a16="http://schemas.microsoft.com/office/drawing/2014/main" xmlns="" id="{E73139EE-FA73-4A1F-9E98-6C6F129A15B3}"/>
                </a:ext>
              </a:extLst>
            </p:cNvPr>
            <p:cNvSpPr/>
            <p:nvPr/>
          </p:nvSpPr>
          <p:spPr>
            <a:xfrm>
              <a:off x="5462" y="5516236"/>
              <a:ext cx="13755" cy="632736"/>
            </a:xfrm>
            <a:custGeom>
              <a:avLst/>
              <a:gdLst>
                <a:gd name="connsiteX0" fmla="*/ 1788 w 0"/>
                <a:gd name="connsiteY0" fmla="*/ 0 h 632735"/>
                <a:gd name="connsiteX1" fmla="*/ 0 w 0"/>
                <a:gd name="connsiteY1" fmla="*/ 138 h 632735"/>
                <a:gd name="connsiteX2" fmla="*/ 0 w 0"/>
                <a:gd name="connsiteY2" fmla="*/ 639889 h 632735"/>
                <a:gd name="connsiteX3" fmla="*/ 1788 w 0"/>
                <a:gd name="connsiteY3" fmla="*/ 640026 h 632735"/>
                <a:gd name="connsiteX4" fmla="*/ 1788 w 0"/>
                <a:gd name="connsiteY4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632735">
                  <a:moveTo>
                    <a:pt x="1788" y="0"/>
                  </a:moveTo>
                  <a:cubicBezTo>
                    <a:pt x="1238" y="0"/>
                    <a:pt x="688" y="138"/>
                    <a:pt x="0" y="138"/>
                  </a:cubicBezTo>
                  <a:lnTo>
                    <a:pt x="0" y="639889"/>
                  </a:lnTo>
                  <a:cubicBezTo>
                    <a:pt x="550" y="639889"/>
                    <a:pt x="1100" y="640026"/>
                    <a:pt x="1788" y="640026"/>
                  </a:cubicBezTo>
                  <a:lnTo>
                    <a:pt x="1788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5" name="자유형: 도형 154">
              <a:extLst>
                <a:ext uri="{FF2B5EF4-FFF2-40B4-BE49-F238E27FC236}">
                  <a16:creationId xmlns:a16="http://schemas.microsoft.com/office/drawing/2014/main" xmlns="" id="{5B233890-7898-4829-A9FD-56CBB70A551A}"/>
                </a:ext>
              </a:extLst>
            </p:cNvPr>
            <p:cNvSpPr/>
            <p:nvPr/>
          </p:nvSpPr>
          <p:spPr>
            <a:xfrm>
              <a:off x="28571" y="5501380"/>
              <a:ext cx="522695" cy="316368"/>
            </a:xfrm>
            <a:custGeom>
              <a:avLst/>
              <a:gdLst>
                <a:gd name="connsiteX0" fmla="*/ 527784 w 522694"/>
                <a:gd name="connsiteY0" fmla="*/ 315680 h 316367"/>
                <a:gd name="connsiteX1" fmla="*/ 1651 w 522694"/>
                <a:gd name="connsiteY1" fmla="*/ 0 h 316367"/>
                <a:gd name="connsiteX2" fmla="*/ 0 w 522694"/>
                <a:gd name="connsiteY2" fmla="*/ 3026 h 316367"/>
                <a:gd name="connsiteX3" fmla="*/ 526134 w 522694"/>
                <a:gd name="connsiteY3" fmla="*/ 318706 h 316367"/>
                <a:gd name="connsiteX4" fmla="*/ 527784 w 522694"/>
                <a:gd name="connsiteY4" fmla="*/ 31568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7784" y="315680"/>
                  </a:moveTo>
                  <a:lnTo>
                    <a:pt x="1651" y="0"/>
                  </a:lnTo>
                  <a:cubicBezTo>
                    <a:pt x="1100" y="963"/>
                    <a:pt x="550" y="2063"/>
                    <a:pt x="0" y="3026"/>
                  </a:cubicBezTo>
                  <a:lnTo>
                    <a:pt x="526134" y="318706"/>
                  </a:lnTo>
                  <a:cubicBezTo>
                    <a:pt x="526546" y="317606"/>
                    <a:pt x="527096" y="316506"/>
                    <a:pt x="527784" y="31568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6" name="자유형: 도형 155">
              <a:extLst>
                <a:ext uri="{FF2B5EF4-FFF2-40B4-BE49-F238E27FC236}">
                  <a16:creationId xmlns:a16="http://schemas.microsoft.com/office/drawing/2014/main" xmlns="" id="{B1340DD9-D91D-4CD8-B7A0-BDA5220D2A65}"/>
                </a:ext>
              </a:extLst>
            </p:cNvPr>
            <p:cNvSpPr/>
            <p:nvPr/>
          </p:nvSpPr>
          <p:spPr>
            <a:xfrm>
              <a:off x="28433" y="5167268"/>
              <a:ext cx="508940" cy="302613"/>
            </a:xfrm>
            <a:custGeom>
              <a:avLst/>
              <a:gdLst>
                <a:gd name="connsiteX0" fmla="*/ 510590 w 508939"/>
                <a:gd name="connsiteY0" fmla="*/ 3026 h 302612"/>
                <a:gd name="connsiteX1" fmla="*/ 508940 w 508939"/>
                <a:gd name="connsiteY1" fmla="*/ 0 h 302612"/>
                <a:gd name="connsiteX2" fmla="*/ 0 w 508939"/>
                <a:gd name="connsiteY2" fmla="*/ 305364 h 302612"/>
                <a:gd name="connsiteX3" fmla="*/ 1651 w 508939"/>
                <a:gd name="connsiteY3" fmla="*/ 308390 h 302612"/>
                <a:gd name="connsiteX4" fmla="*/ 510590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590" y="3026"/>
                  </a:moveTo>
                  <a:cubicBezTo>
                    <a:pt x="509903" y="2063"/>
                    <a:pt x="509490" y="963"/>
                    <a:pt x="508940" y="0"/>
                  </a:cubicBezTo>
                  <a:lnTo>
                    <a:pt x="0" y="305364"/>
                  </a:lnTo>
                  <a:cubicBezTo>
                    <a:pt x="688" y="306327"/>
                    <a:pt x="1100" y="307289"/>
                    <a:pt x="1651" y="308390"/>
                  </a:cubicBezTo>
                  <a:lnTo>
                    <a:pt x="51059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7" name="자유형: 도형 156">
              <a:extLst>
                <a:ext uri="{FF2B5EF4-FFF2-40B4-BE49-F238E27FC236}">
                  <a16:creationId xmlns:a16="http://schemas.microsoft.com/office/drawing/2014/main" xmlns="" id="{E1F31746-D7DA-4732-A4F1-75219F2D5A7F}"/>
                </a:ext>
              </a:extLst>
            </p:cNvPr>
            <p:cNvSpPr/>
            <p:nvPr/>
          </p:nvSpPr>
          <p:spPr>
            <a:xfrm>
              <a:off x="576850" y="5191752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13754 h 605225"/>
                <a:gd name="connsiteX2" fmla="*/ 1788 w 0"/>
                <a:gd name="connsiteY2" fmla="*/ 613616 h 605225"/>
                <a:gd name="connsiteX3" fmla="*/ 3439 w 0"/>
                <a:gd name="connsiteY3" fmla="*/ 613754 h 605225"/>
                <a:gd name="connsiteX4" fmla="*/ 3439 w 0"/>
                <a:gd name="connsiteY4" fmla="*/ 0 h 605225"/>
                <a:gd name="connsiteX5" fmla="*/ 1788 w 0"/>
                <a:gd name="connsiteY5" fmla="*/ 138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13754"/>
                  </a:lnTo>
                  <a:cubicBezTo>
                    <a:pt x="550" y="613754"/>
                    <a:pt x="1100" y="613616"/>
                    <a:pt x="1788" y="613616"/>
                  </a:cubicBezTo>
                  <a:cubicBezTo>
                    <a:pt x="2338" y="613616"/>
                    <a:pt x="2889" y="613754"/>
                    <a:pt x="3439" y="613754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8" name="자유형: 도형 157">
              <a:extLst>
                <a:ext uri="{FF2B5EF4-FFF2-40B4-BE49-F238E27FC236}">
                  <a16:creationId xmlns:a16="http://schemas.microsoft.com/office/drawing/2014/main" xmlns="" id="{F75F12EA-9C4B-42CD-9E81-44E6C4DBFA1C}"/>
                </a:ext>
              </a:extLst>
            </p:cNvPr>
            <p:cNvSpPr/>
            <p:nvPr/>
          </p:nvSpPr>
          <p:spPr>
            <a:xfrm>
              <a:off x="576850" y="3810463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2144 h 618980"/>
                <a:gd name="connsiteX2" fmla="*/ 1788 w 0"/>
                <a:gd name="connsiteY2" fmla="*/ 622007 h 618980"/>
                <a:gd name="connsiteX3" fmla="*/ 3439 w 0"/>
                <a:gd name="connsiteY3" fmla="*/ 622144 h 618980"/>
                <a:gd name="connsiteX4" fmla="*/ 3439 w 0"/>
                <a:gd name="connsiteY4" fmla="*/ 137 h 618980"/>
                <a:gd name="connsiteX5" fmla="*/ 1788 w 0"/>
                <a:gd name="connsiteY5" fmla="*/ 275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2144"/>
                  </a:lnTo>
                  <a:cubicBezTo>
                    <a:pt x="550" y="622144"/>
                    <a:pt x="1100" y="622007"/>
                    <a:pt x="1788" y="622007"/>
                  </a:cubicBezTo>
                  <a:cubicBezTo>
                    <a:pt x="2338" y="622007"/>
                    <a:pt x="2889" y="622144"/>
                    <a:pt x="3439" y="622144"/>
                  </a:cubicBezTo>
                  <a:lnTo>
                    <a:pt x="3439" y="137"/>
                  </a:lnTo>
                  <a:cubicBezTo>
                    <a:pt x="2889" y="137"/>
                    <a:pt x="2338" y="275"/>
                    <a:pt x="1788" y="275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59" name="자유형: 도형 158">
              <a:extLst>
                <a:ext uri="{FF2B5EF4-FFF2-40B4-BE49-F238E27FC236}">
                  <a16:creationId xmlns:a16="http://schemas.microsoft.com/office/drawing/2014/main" xmlns="" id="{C25ABA82-E3D3-43E4-8011-B85BDE100B51}"/>
                </a:ext>
              </a:extLst>
            </p:cNvPr>
            <p:cNvSpPr/>
            <p:nvPr/>
          </p:nvSpPr>
          <p:spPr>
            <a:xfrm>
              <a:off x="613163" y="3432059"/>
              <a:ext cx="522695" cy="316368"/>
            </a:xfrm>
            <a:custGeom>
              <a:avLst/>
              <a:gdLst>
                <a:gd name="connsiteX0" fmla="*/ 0 w 522694"/>
                <a:gd name="connsiteY0" fmla="*/ 314305 h 316367"/>
                <a:gd name="connsiteX1" fmla="*/ 1651 w 522694"/>
                <a:gd name="connsiteY1" fmla="*/ 317331 h 316367"/>
                <a:gd name="connsiteX2" fmla="*/ 525721 w 522694"/>
                <a:gd name="connsiteY2" fmla="*/ 2889 h 316367"/>
                <a:gd name="connsiteX3" fmla="*/ 523795 w 522694"/>
                <a:gd name="connsiteY3" fmla="*/ 0 h 316367"/>
                <a:gd name="connsiteX4" fmla="*/ 0 w 522694"/>
                <a:gd name="connsiteY4" fmla="*/ 314305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0" y="314305"/>
                  </a:moveTo>
                  <a:cubicBezTo>
                    <a:pt x="688" y="315268"/>
                    <a:pt x="1100" y="316368"/>
                    <a:pt x="1651" y="317331"/>
                  </a:cubicBezTo>
                  <a:lnTo>
                    <a:pt x="525721" y="2889"/>
                  </a:lnTo>
                  <a:cubicBezTo>
                    <a:pt x="525033" y="1926"/>
                    <a:pt x="524345" y="1100"/>
                    <a:pt x="523795" y="0"/>
                  </a:cubicBezTo>
                  <a:lnTo>
                    <a:pt x="0" y="31430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0" name="자유형: 도형 159">
              <a:extLst>
                <a:ext uri="{FF2B5EF4-FFF2-40B4-BE49-F238E27FC236}">
                  <a16:creationId xmlns:a16="http://schemas.microsoft.com/office/drawing/2014/main" xmlns="" id="{211FB031-77D3-438C-ABA7-C2B3D22E44EA}"/>
                </a:ext>
              </a:extLst>
            </p:cNvPr>
            <p:cNvSpPr/>
            <p:nvPr/>
          </p:nvSpPr>
          <p:spPr>
            <a:xfrm>
              <a:off x="1167358" y="4097108"/>
              <a:ext cx="13755" cy="13755"/>
            </a:xfrm>
            <a:custGeom>
              <a:avLst/>
              <a:gdLst>
                <a:gd name="connsiteX0" fmla="*/ 8803 w 0"/>
                <a:gd name="connsiteY0" fmla="*/ 3175 h 0"/>
                <a:gd name="connsiteX1" fmla="*/ 9353 w 0"/>
                <a:gd name="connsiteY1" fmla="*/ 837 h 0"/>
                <a:gd name="connsiteX2" fmla="*/ 7015 w 0"/>
                <a:gd name="connsiteY2" fmla="*/ 286 h 0"/>
                <a:gd name="connsiteX3" fmla="*/ 0 w 0"/>
                <a:gd name="connsiteY3" fmla="*/ 4550 h 0"/>
                <a:gd name="connsiteX4" fmla="*/ 1788 w 0"/>
                <a:gd name="connsiteY4" fmla="*/ 7576 h 0"/>
                <a:gd name="connsiteX5" fmla="*/ 880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8803" y="3175"/>
                  </a:moveTo>
                  <a:cubicBezTo>
                    <a:pt x="9629" y="2625"/>
                    <a:pt x="9904" y="1662"/>
                    <a:pt x="9353" y="837"/>
                  </a:cubicBezTo>
                  <a:cubicBezTo>
                    <a:pt x="8803" y="11"/>
                    <a:pt x="7840" y="-264"/>
                    <a:pt x="7015" y="286"/>
                  </a:cubicBezTo>
                  <a:lnTo>
                    <a:pt x="0" y="4550"/>
                  </a:lnTo>
                  <a:cubicBezTo>
                    <a:pt x="688" y="5513"/>
                    <a:pt x="1238" y="6476"/>
                    <a:pt x="1788" y="7576"/>
                  </a:cubicBezTo>
                  <a:lnTo>
                    <a:pt x="880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1" name="자유형: 도형 160">
              <a:extLst>
                <a:ext uri="{FF2B5EF4-FFF2-40B4-BE49-F238E27FC236}">
                  <a16:creationId xmlns:a16="http://schemas.microsoft.com/office/drawing/2014/main" xmlns="" id="{D2777CC5-D9B4-4244-96FE-D953E270B936}"/>
                </a:ext>
              </a:extLst>
            </p:cNvPr>
            <p:cNvSpPr/>
            <p:nvPr/>
          </p:nvSpPr>
          <p:spPr>
            <a:xfrm>
              <a:off x="1603797" y="3810176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8897 h 27510"/>
                <a:gd name="connsiteX2" fmla="*/ 286 w 41265"/>
                <a:gd name="connsiteY2" fmla="*/ 31235 h 27510"/>
                <a:gd name="connsiteX3" fmla="*/ 1799 w 41265"/>
                <a:gd name="connsiteY3" fmla="*/ 32061 h 27510"/>
                <a:gd name="connsiteX4" fmla="*/ 2625 w 41265"/>
                <a:gd name="connsiteY4" fmla="*/ 31785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8897"/>
                  </a:lnTo>
                  <a:cubicBezTo>
                    <a:pt x="11" y="29447"/>
                    <a:pt x="-264" y="30410"/>
                    <a:pt x="286" y="31235"/>
                  </a:cubicBezTo>
                  <a:cubicBezTo>
                    <a:pt x="561" y="31785"/>
                    <a:pt x="1112" y="32061"/>
                    <a:pt x="1799" y="32061"/>
                  </a:cubicBezTo>
                  <a:cubicBezTo>
                    <a:pt x="2074" y="32061"/>
                    <a:pt x="2350" y="31923"/>
                    <a:pt x="2625" y="31785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2" name="자유형: 도형 161">
              <a:extLst>
                <a:ext uri="{FF2B5EF4-FFF2-40B4-BE49-F238E27FC236}">
                  <a16:creationId xmlns:a16="http://schemas.microsoft.com/office/drawing/2014/main" xmlns="" id="{E4E9925E-074D-4BD8-B886-0E8A72DD9524}"/>
                </a:ext>
              </a:extLst>
            </p:cNvPr>
            <p:cNvSpPr/>
            <p:nvPr/>
          </p:nvSpPr>
          <p:spPr>
            <a:xfrm>
              <a:off x="1412600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3" name="자유형: 도형 162">
              <a:extLst>
                <a:ext uri="{FF2B5EF4-FFF2-40B4-BE49-F238E27FC236}">
                  <a16:creationId xmlns:a16="http://schemas.microsoft.com/office/drawing/2014/main" xmlns="" id="{75E75C1B-D5A6-4AFF-8CE3-91C9FD641CCF}"/>
                </a:ext>
              </a:extLst>
            </p:cNvPr>
            <p:cNvSpPr/>
            <p:nvPr/>
          </p:nvSpPr>
          <p:spPr>
            <a:xfrm>
              <a:off x="1221404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4" name="자유형: 도형 163">
              <a:extLst>
                <a:ext uri="{FF2B5EF4-FFF2-40B4-BE49-F238E27FC236}">
                  <a16:creationId xmlns:a16="http://schemas.microsoft.com/office/drawing/2014/main" xmlns="" id="{F675FBB5-E553-4952-9D98-9BB5DB04EA74}"/>
                </a:ext>
              </a:extLst>
            </p:cNvPr>
            <p:cNvSpPr/>
            <p:nvPr/>
          </p:nvSpPr>
          <p:spPr>
            <a:xfrm>
              <a:off x="1317002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5" name="자유형: 도형 164">
              <a:extLst>
                <a:ext uri="{FF2B5EF4-FFF2-40B4-BE49-F238E27FC236}">
                  <a16:creationId xmlns:a16="http://schemas.microsoft.com/office/drawing/2014/main" xmlns="" id="{03AFB382-2097-4118-A86F-7BDB64DDADA7}"/>
                </a:ext>
              </a:extLst>
            </p:cNvPr>
            <p:cNvSpPr/>
            <p:nvPr/>
          </p:nvSpPr>
          <p:spPr>
            <a:xfrm>
              <a:off x="1508198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6" name="자유형: 도형 165">
              <a:extLst>
                <a:ext uri="{FF2B5EF4-FFF2-40B4-BE49-F238E27FC236}">
                  <a16:creationId xmlns:a16="http://schemas.microsoft.com/office/drawing/2014/main" xmlns="" id="{729505A9-C0EA-4594-95B3-D23E7F73BDC6}"/>
                </a:ext>
              </a:extLst>
            </p:cNvPr>
            <p:cNvSpPr/>
            <p:nvPr/>
          </p:nvSpPr>
          <p:spPr>
            <a:xfrm>
              <a:off x="1150026" y="2782679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6546 h 618980"/>
                <a:gd name="connsiteX2" fmla="*/ 1651 w 0"/>
                <a:gd name="connsiteY2" fmla="*/ 626133 h 618980"/>
                <a:gd name="connsiteX3" fmla="*/ 3439 w 0"/>
                <a:gd name="connsiteY3" fmla="*/ 626546 h 618980"/>
                <a:gd name="connsiteX4" fmla="*/ 3439 w 0"/>
                <a:gd name="connsiteY4" fmla="*/ 0 h 618980"/>
                <a:gd name="connsiteX5" fmla="*/ 1651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6546"/>
                  </a:lnTo>
                  <a:cubicBezTo>
                    <a:pt x="550" y="626546"/>
                    <a:pt x="1100" y="626133"/>
                    <a:pt x="1651" y="626133"/>
                  </a:cubicBezTo>
                  <a:cubicBezTo>
                    <a:pt x="2201" y="626133"/>
                    <a:pt x="2751" y="626409"/>
                    <a:pt x="3439" y="626546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275"/>
                    <a:pt x="550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7" name="자유형: 도형 166">
              <a:extLst>
                <a:ext uri="{FF2B5EF4-FFF2-40B4-BE49-F238E27FC236}">
                  <a16:creationId xmlns:a16="http://schemas.microsoft.com/office/drawing/2014/main" xmlns="" id="{11EC0357-90AA-4E69-9413-84566DA4988C}"/>
                </a:ext>
              </a:extLst>
            </p:cNvPr>
            <p:cNvSpPr/>
            <p:nvPr/>
          </p:nvSpPr>
          <p:spPr>
            <a:xfrm>
              <a:off x="1189778" y="2418031"/>
              <a:ext cx="481429" cy="288858"/>
            </a:xfrm>
            <a:custGeom>
              <a:avLst/>
              <a:gdLst>
                <a:gd name="connsiteX0" fmla="*/ 492709 w 481429"/>
                <a:gd name="connsiteY0" fmla="*/ 3026 h 288857"/>
                <a:gd name="connsiteX1" fmla="*/ 491058 w 481429"/>
                <a:gd name="connsiteY1" fmla="*/ 0 h 288857"/>
                <a:gd name="connsiteX2" fmla="*/ 0 w 481429"/>
                <a:gd name="connsiteY2" fmla="*/ 294635 h 288857"/>
                <a:gd name="connsiteX3" fmla="*/ 1651 w 481429"/>
                <a:gd name="connsiteY3" fmla="*/ 297661 h 288857"/>
                <a:gd name="connsiteX4" fmla="*/ 492709 w 481429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2709" y="3026"/>
                  </a:moveTo>
                  <a:cubicBezTo>
                    <a:pt x="492021" y="2063"/>
                    <a:pt x="491608" y="963"/>
                    <a:pt x="491058" y="0"/>
                  </a:cubicBezTo>
                  <a:lnTo>
                    <a:pt x="0" y="294635"/>
                  </a:lnTo>
                  <a:cubicBezTo>
                    <a:pt x="688" y="295598"/>
                    <a:pt x="1100" y="296698"/>
                    <a:pt x="1651" y="297661"/>
                  </a:cubicBezTo>
                  <a:lnTo>
                    <a:pt x="492709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8" name="자유형: 도형 167">
              <a:extLst>
                <a:ext uri="{FF2B5EF4-FFF2-40B4-BE49-F238E27FC236}">
                  <a16:creationId xmlns:a16="http://schemas.microsoft.com/office/drawing/2014/main" xmlns="" id="{2741510C-3209-41EF-8450-5198ED7626CC}"/>
                </a:ext>
              </a:extLst>
            </p:cNvPr>
            <p:cNvSpPr/>
            <p:nvPr/>
          </p:nvSpPr>
          <p:spPr>
            <a:xfrm>
              <a:off x="1189641" y="2759296"/>
              <a:ext cx="481429" cy="288858"/>
            </a:xfrm>
            <a:custGeom>
              <a:avLst/>
              <a:gdLst>
                <a:gd name="connsiteX0" fmla="*/ 489270 w 481429"/>
                <a:gd name="connsiteY0" fmla="*/ 296560 h 288857"/>
                <a:gd name="connsiteX1" fmla="*/ 490921 w 481429"/>
                <a:gd name="connsiteY1" fmla="*/ 293534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89270 w 481429"/>
                <a:gd name="connsiteY4" fmla="*/ 296560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89270" y="296560"/>
                  </a:moveTo>
                  <a:cubicBezTo>
                    <a:pt x="489820" y="295598"/>
                    <a:pt x="490233" y="294497"/>
                    <a:pt x="490921" y="293534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89270" y="29656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69" name="자유형: 도형 168">
              <a:extLst>
                <a:ext uri="{FF2B5EF4-FFF2-40B4-BE49-F238E27FC236}">
                  <a16:creationId xmlns:a16="http://schemas.microsoft.com/office/drawing/2014/main" xmlns="" id="{2E0DEBAA-15DA-46DB-B258-CAF0744C2CF9}"/>
                </a:ext>
              </a:extLst>
            </p:cNvPr>
            <p:cNvSpPr/>
            <p:nvPr/>
          </p:nvSpPr>
          <p:spPr>
            <a:xfrm>
              <a:off x="2081374" y="2835962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5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0" name="자유형: 도형 169">
              <a:extLst>
                <a:ext uri="{FF2B5EF4-FFF2-40B4-BE49-F238E27FC236}">
                  <a16:creationId xmlns:a16="http://schemas.microsoft.com/office/drawing/2014/main" xmlns="" id="{4FC9A9F8-CCC5-48BA-AA10-C247161712F2}"/>
                </a:ext>
              </a:extLst>
            </p:cNvPr>
            <p:cNvSpPr/>
            <p:nvPr/>
          </p:nvSpPr>
          <p:spPr>
            <a:xfrm>
              <a:off x="2176973" y="277860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6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7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6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1" name="자유형: 도형 170">
              <a:extLst>
                <a:ext uri="{FF2B5EF4-FFF2-40B4-BE49-F238E27FC236}">
                  <a16:creationId xmlns:a16="http://schemas.microsoft.com/office/drawing/2014/main" xmlns="" id="{A8739FD9-C0D9-4442-A82E-8B889BC1C420}"/>
                </a:ext>
              </a:extLst>
            </p:cNvPr>
            <p:cNvSpPr/>
            <p:nvPr/>
          </p:nvSpPr>
          <p:spPr>
            <a:xfrm>
              <a:off x="1890041" y="2950711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2" name="자유형: 도형 171">
              <a:extLst>
                <a:ext uri="{FF2B5EF4-FFF2-40B4-BE49-F238E27FC236}">
                  <a16:creationId xmlns:a16="http://schemas.microsoft.com/office/drawing/2014/main" xmlns="" id="{C3BC0D14-54E3-4970-A9C1-6345485DFC5C}"/>
                </a:ext>
              </a:extLst>
            </p:cNvPr>
            <p:cNvSpPr/>
            <p:nvPr/>
          </p:nvSpPr>
          <p:spPr>
            <a:xfrm>
              <a:off x="1985776" y="2893352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0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2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0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2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6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3" name="자유형: 도형 172">
              <a:extLst>
                <a:ext uri="{FF2B5EF4-FFF2-40B4-BE49-F238E27FC236}">
                  <a16:creationId xmlns:a16="http://schemas.microsoft.com/office/drawing/2014/main" xmlns="" id="{DDB9F1C5-6FE6-4E20-9CF5-EE1FB7A3C8B5}"/>
                </a:ext>
              </a:extLst>
            </p:cNvPr>
            <p:cNvSpPr/>
            <p:nvPr/>
          </p:nvSpPr>
          <p:spPr>
            <a:xfrm>
              <a:off x="1794443" y="300811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4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7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4"/>
                  </a:lnTo>
                  <a:cubicBezTo>
                    <a:pt x="11" y="29585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7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4" name="자유형: 도형 173">
              <a:extLst>
                <a:ext uri="{FF2B5EF4-FFF2-40B4-BE49-F238E27FC236}">
                  <a16:creationId xmlns:a16="http://schemas.microsoft.com/office/drawing/2014/main" xmlns="" id="{3BA77B42-2B31-44BB-BAFD-7F658CF14B3C}"/>
                </a:ext>
              </a:extLst>
            </p:cNvPr>
            <p:cNvSpPr/>
            <p:nvPr/>
          </p:nvSpPr>
          <p:spPr>
            <a:xfrm>
              <a:off x="1723202" y="3133986"/>
              <a:ext cx="13755" cy="591470"/>
            </a:xfrm>
            <a:custGeom>
              <a:avLst/>
              <a:gdLst>
                <a:gd name="connsiteX0" fmla="*/ 0 w 0"/>
                <a:gd name="connsiteY0" fmla="*/ 0 h 591470"/>
                <a:gd name="connsiteX1" fmla="*/ 0 w 0"/>
                <a:gd name="connsiteY1" fmla="*/ 604813 h 591470"/>
                <a:gd name="connsiteX2" fmla="*/ 1788 w 0"/>
                <a:gd name="connsiteY2" fmla="*/ 604675 h 591470"/>
                <a:gd name="connsiteX3" fmla="*/ 3576 w 0"/>
                <a:gd name="connsiteY3" fmla="*/ 604813 h 591470"/>
                <a:gd name="connsiteX4" fmla="*/ 3576 w 0"/>
                <a:gd name="connsiteY4" fmla="*/ 0 h 591470"/>
                <a:gd name="connsiteX5" fmla="*/ 1788 w 0"/>
                <a:gd name="connsiteY5" fmla="*/ 137 h 591470"/>
                <a:gd name="connsiteX6" fmla="*/ 0 w 0"/>
                <a:gd name="connsiteY6" fmla="*/ 0 h 59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91470">
                  <a:moveTo>
                    <a:pt x="0" y="0"/>
                  </a:moveTo>
                  <a:lnTo>
                    <a:pt x="0" y="604813"/>
                  </a:lnTo>
                  <a:cubicBezTo>
                    <a:pt x="550" y="604813"/>
                    <a:pt x="1100" y="604675"/>
                    <a:pt x="1788" y="604675"/>
                  </a:cubicBezTo>
                  <a:cubicBezTo>
                    <a:pt x="2338" y="604675"/>
                    <a:pt x="2889" y="604813"/>
                    <a:pt x="3576" y="604813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5" name="자유형: 도형 174">
              <a:extLst>
                <a:ext uri="{FF2B5EF4-FFF2-40B4-BE49-F238E27FC236}">
                  <a16:creationId xmlns:a16="http://schemas.microsoft.com/office/drawing/2014/main" xmlns="" id="{79F59655-8E08-4725-9304-62886C77779B}"/>
                </a:ext>
              </a:extLst>
            </p:cNvPr>
            <p:cNvSpPr/>
            <p:nvPr/>
          </p:nvSpPr>
          <p:spPr>
            <a:xfrm>
              <a:off x="1723065" y="190414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6" name="자유형: 도형 175">
              <a:extLst>
                <a:ext uri="{FF2B5EF4-FFF2-40B4-BE49-F238E27FC236}">
                  <a16:creationId xmlns:a16="http://schemas.microsoft.com/office/drawing/2014/main" xmlns="" id="{97FA9B59-0E64-4424-8732-0802003571F8}"/>
                </a:ext>
              </a:extLst>
            </p:cNvPr>
            <p:cNvSpPr/>
            <p:nvPr/>
          </p:nvSpPr>
          <p:spPr>
            <a:xfrm>
              <a:off x="1723065" y="22492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7" name="자유형: 도형 176">
              <a:extLst>
                <a:ext uri="{FF2B5EF4-FFF2-40B4-BE49-F238E27FC236}">
                  <a16:creationId xmlns:a16="http://schemas.microsoft.com/office/drawing/2014/main" xmlns="" id="{64501F25-4D83-445E-A631-FAD054D5DBB0}"/>
                </a:ext>
              </a:extLst>
            </p:cNvPr>
            <p:cNvSpPr/>
            <p:nvPr/>
          </p:nvSpPr>
          <p:spPr>
            <a:xfrm>
              <a:off x="1723065" y="201927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8" name="자유형: 도형 177">
              <a:extLst>
                <a:ext uri="{FF2B5EF4-FFF2-40B4-BE49-F238E27FC236}">
                  <a16:creationId xmlns:a16="http://schemas.microsoft.com/office/drawing/2014/main" xmlns="" id="{71A5E186-B4D3-4A13-8585-D9E744DF8FB1}"/>
                </a:ext>
              </a:extLst>
            </p:cNvPr>
            <p:cNvSpPr/>
            <p:nvPr/>
          </p:nvSpPr>
          <p:spPr>
            <a:xfrm>
              <a:off x="1723065" y="1789147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79" name="자유형: 도형 178">
              <a:extLst>
                <a:ext uri="{FF2B5EF4-FFF2-40B4-BE49-F238E27FC236}">
                  <a16:creationId xmlns:a16="http://schemas.microsoft.com/office/drawing/2014/main" xmlns="" id="{9440FA44-61A5-4AC0-B96F-AA60159CFE02}"/>
                </a:ext>
              </a:extLst>
            </p:cNvPr>
            <p:cNvSpPr/>
            <p:nvPr/>
          </p:nvSpPr>
          <p:spPr>
            <a:xfrm>
              <a:off x="1723065" y="21342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0" name="자유형: 도형 179">
              <a:extLst>
                <a:ext uri="{FF2B5EF4-FFF2-40B4-BE49-F238E27FC236}">
                  <a16:creationId xmlns:a16="http://schemas.microsoft.com/office/drawing/2014/main" xmlns="" id="{65613764-A620-4F48-A4A3-B5F3D8EA107F}"/>
                </a:ext>
              </a:extLst>
            </p:cNvPr>
            <p:cNvSpPr/>
            <p:nvPr/>
          </p:nvSpPr>
          <p:spPr>
            <a:xfrm>
              <a:off x="1762954" y="1379382"/>
              <a:ext cx="495185" cy="302613"/>
            </a:xfrm>
            <a:custGeom>
              <a:avLst/>
              <a:gdLst>
                <a:gd name="connsiteX0" fmla="*/ 504125 w 495184"/>
                <a:gd name="connsiteY0" fmla="*/ 3026 h 302612"/>
                <a:gd name="connsiteX1" fmla="*/ 502475 w 495184"/>
                <a:gd name="connsiteY1" fmla="*/ 0 h 302612"/>
                <a:gd name="connsiteX2" fmla="*/ 0 w 495184"/>
                <a:gd name="connsiteY2" fmla="*/ 301512 h 302612"/>
                <a:gd name="connsiteX3" fmla="*/ 1651 w 495184"/>
                <a:gd name="connsiteY3" fmla="*/ 304539 h 302612"/>
                <a:gd name="connsiteX4" fmla="*/ 504125 w 495184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4125" y="3026"/>
                  </a:moveTo>
                  <a:cubicBezTo>
                    <a:pt x="503438" y="2063"/>
                    <a:pt x="503025" y="963"/>
                    <a:pt x="502475" y="0"/>
                  </a:cubicBezTo>
                  <a:lnTo>
                    <a:pt x="0" y="301512"/>
                  </a:lnTo>
                  <a:cubicBezTo>
                    <a:pt x="688" y="302475"/>
                    <a:pt x="1100" y="303576"/>
                    <a:pt x="1651" y="304539"/>
                  </a:cubicBezTo>
                  <a:lnTo>
                    <a:pt x="504125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1" name="자유형: 도형 180">
              <a:extLst>
                <a:ext uri="{FF2B5EF4-FFF2-40B4-BE49-F238E27FC236}">
                  <a16:creationId xmlns:a16="http://schemas.microsoft.com/office/drawing/2014/main" xmlns="" id="{8732066E-E3C8-4113-87F8-DDD1EDBC60E1}"/>
                </a:ext>
              </a:extLst>
            </p:cNvPr>
            <p:cNvSpPr/>
            <p:nvPr/>
          </p:nvSpPr>
          <p:spPr>
            <a:xfrm>
              <a:off x="1767219" y="2417894"/>
              <a:ext cx="495185" cy="302613"/>
            </a:xfrm>
            <a:custGeom>
              <a:avLst/>
              <a:gdLst>
                <a:gd name="connsiteX0" fmla="*/ 503438 w 495184"/>
                <a:gd name="connsiteY0" fmla="*/ 305089 h 302612"/>
                <a:gd name="connsiteX1" fmla="*/ 505088 w 495184"/>
                <a:gd name="connsiteY1" fmla="*/ 302062 h 302612"/>
                <a:gd name="connsiteX2" fmla="*/ 1651 w 495184"/>
                <a:gd name="connsiteY2" fmla="*/ 0 h 302612"/>
                <a:gd name="connsiteX3" fmla="*/ 0 w 495184"/>
                <a:gd name="connsiteY3" fmla="*/ 3026 h 302612"/>
                <a:gd name="connsiteX4" fmla="*/ 503438 w 495184"/>
                <a:gd name="connsiteY4" fmla="*/ 305089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503438" y="305089"/>
                  </a:moveTo>
                  <a:cubicBezTo>
                    <a:pt x="503988" y="304126"/>
                    <a:pt x="504400" y="303025"/>
                    <a:pt x="505088" y="302062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03438" y="30508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2" name="자유형: 도형 181">
              <a:extLst>
                <a:ext uri="{FF2B5EF4-FFF2-40B4-BE49-F238E27FC236}">
                  <a16:creationId xmlns:a16="http://schemas.microsoft.com/office/drawing/2014/main" xmlns="" id="{57027AF9-DF17-4C0B-974A-A2FF3E1A9898}"/>
                </a:ext>
              </a:extLst>
            </p:cNvPr>
            <p:cNvSpPr/>
            <p:nvPr/>
          </p:nvSpPr>
          <p:spPr>
            <a:xfrm>
              <a:off x="1762954" y="1727661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0590 w 508939"/>
                <a:gd name="connsiteY2" fmla="*/ 309353 h 302612"/>
                <a:gd name="connsiteX3" fmla="*/ 512241 w 508939"/>
                <a:gd name="connsiteY3" fmla="*/ 306327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3"/>
                    <a:pt x="0" y="3026"/>
                  </a:cubicBezTo>
                  <a:lnTo>
                    <a:pt x="510590" y="309353"/>
                  </a:lnTo>
                  <a:cubicBezTo>
                    <a:pt x="511140" y="308390"/>
                    <a:pt x="511691" y="307289"/>
                    <a:pt x="512241" y="306327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3" name="자유형: 도형 182">
              <a:extLst>
                <a:ext uri="{FF2B5EF4-FFF2-40B4-BE49-F238E27FC236}">
                  <a16:creationId xmlns:a16="http://schemas.microsoft.com/office/drawing/2014/main" xmlns="" id="{D6C44739-4F52-4428-8C6C-2ECDECA105A8}"/>
                </a:ext>
              </a:extLst>
            </p:cNvPr>
            <p:cNvSpPr/>
            <p:nvPr/>
          </p:nvSpPr>
          <p:spPr>
            <a:xfrm>
              <a:off x="2320725" y="1720921"/>
              <a:ext cx="522695" cy="302613"/>
            </a:xfrm>
            <a:custGeom>
              <a:avLst/>
              <a:gdLst>
                <a:gd name="connsiteX0" fmla="*/ 0 w 522694"/>
                <a:gd name="connsiteY0" fmla="*/ 313204 h 302612"/>
                <a:gd name="connsiteX1" fmla="*/ 1651 w 522694"/>
                <a:gd name="connsiteY1" fmla="*/ 316230 h 302612"/>
                <a:gd name="connsiteX2" fmla="*/ 523658 w 522694"/>
                <a:gd name="connsiteY2" fmla="*/ 3026 h 302612"/>
                <a:gd name="connsiteX3" fmla="*/ 522007 w 522694"/>
                <a:gd name="connsiteY3" fmla="*/ 0 h 302612"/>
                <a:gd name="connsiteX4" fmla="*/ 0 w 522694"/>
                <a:gd name="connsiteY4" fmla="*/ 313204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02612">
                  <a:moveTo>
                    <a:pt x="0" y="313204"/>
                  </a:moveTo>
                  <a:cubicBezTo>
                    <a:pt x="688" y="314167"/>
                    <a:pt x="1100" y="315130"/>
                    <a:pt x="1651" y="316230"/>
                  </a:cubicBezTo>
                  <a:lnTo>
                    <a:pt x="523658" y="3026"/>
                  </a:lnTo>
                  <a:cubicBezTo>
                    <a:pt x="522970" y="2063"/>
                    <a:pt x="522557" y="963"/>
                    <a:pt x="522007" y="0"/>
                  </a:cubicBezTo>
                  <a:lnTo>
                    <a:pt x="0" y="313204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4" name="자유형: 도형 183">
              <a:extLst>
                <a:ext uri="{FF2B5EF4-FFF2-40B4-BE49-F238E27FC236}">
                  <a16:creationId xmlns:a16="http://schemas.microsoft.com/office/drawing/2014/main" xmlns="" id="{01EC43D1-2E79-4080-A05B-24CD1E83C12E}"/>
                </a:ext>
              </a:extLst>
            </p:cNvPr>
            <p:cNvSpPr/>
            <p:nvPr/>
          </p:nvSpPr>
          <p:spPr>
            <a:xfrm>
              <a:off x="2296241" y="700704"/>
              <a:ext cx="13755" cy="618981"/>
            </a:xfrm>
            <a:custGeom>
              <a:avLst/>
              <a:gdLst>
                <a:gd name="connsiteX0" fmla="*/ 3439 w 0"/>
                <a:gd name="connsiteY0" fmla="*/ 624345 h 618980"/>
                <a:gd name="connsiteX1" fmla="*/ 3439 w 0"/>
                <a:gd name="connsiteY1" fmla="*/ 0 h 618980"/>
                <a:gd name="connsiteX2" fmla="*/ 1788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4345 h 618980"/>
                <a:gd name="connsiteX5" fmla="*/ 1788 w 0"/>
                <a:gd name="connsiteY5" fmla="*/ 624208 h 618980"/>
                <a:gd name="connsiteX6" fmla="*/ 3439 w 0"/>
                <a:gd name="connsiteY6" fmla="*/ 624345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4345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24345"/>
                  </a:lnTo>
                  <a:cubicBezTo>
                    <a:pt x="550" y="624345"/>
                    <a:pt x="1100" y="624208"/>
                    <a:pt x="1788" y="624208"/>
                  </a:cubicBezTo>
                  <a:cubicBezTo>
                    <a:pt x="2339" y="624208"/>
                    <a:pt x="2889" y="624345"/>
                    <a:pt x="3439" y="6243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5" name="자유형: 도형 184">
              <a:extLst>
                <a:ext uri="{FF2B5EF4-FFF2-40B4-BE49-F238E27FC236}">
                  <a16:creationId xmlns:a16="http://schemas.microsoft.com/office/drawing/2014/main" xmlns="" id="{E1B6524B-79E7-44F2-8295-5BA184D6B6C6}"/>
                </a:ext>
              </a:extLst>
            </p:cNvPr>
            <p:cNvSpPr/>
            <p:nvPr/>
          </p:nvSpPr>
          <p:spPr>
            <a:xfrm>
              <a:off x="2328840" y="1379382"/>
              <a:ext cx="508940" cy="302613"/>
            </a:xfrm>
            <a:custGeom>
              <a:avLst/>
              <a:gdLst>
                <a:gd name="connsiteX0" fmla="*/ 513892 w 508939"/>
                <a:gd name="connsiteY0" fmla="*/ 311416 h 302612"/>
                <a:gd name="connsiteX1" fmla="*/ 515542 w 508939"/>
                <a:gd name="connsiteY1" fmla="*/ 308390 h 302612"/>
                <a:gd name="connsiteX2" fmla="*/ 1651 w 508939"/>
                <a:gd name="connsiteY2" fmla="*/ 0 h 302612"/>
                <a:gd name="connsiteX3" fmla="*/ 0 w 508939"/>
                <a:gd name="connsiteY3" fmla="*/ 3026 h 302612"/>
                <a:gd name="connsiteX4" fmla="*/ 513892 w 508939"/>
                <a:gd name="connsiteY4" fmla="*/ 31141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3892" y="311416"/>
                  </a:moveTo>
                  <a:cubicBezTo>
                    <a:pt x="514442" y="310453"/>
                    <a:pt x="514854" y="309353"/>
                    <a:pt x="515542" y="308390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13892" y="31141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6" name="자유형: 도형 185">
              <a:extLst>
                <a:ext uri="{FF2B5EF4-FFF2-40B4-BE49-F238E27FC236}">
                  <a16:creationId xmlns:a16="http://schemas.microsoft.com/office/drawing/2014/main" xmlns="" id="{9F9569FA-EAAE-4864-B876-C9C2FC0EFE36}"/>
                </a:ext>
              </a:extLst>
            </p:cNvPr>
            <p:cNvSpPr/>
            <p:nvPr/>
          </p:nvSpPr>
          <p:spPr>
            <a:xfrm>
              <a:off x="2869417" y="1033165"/>
              <a:ext cx="13755" cy="632736"/>
            </a:xfrm>
            <a:custGeom>
              <a:avLst/>
              <a:gdLst>
                <a:gd name="connsiteX0" fmla="*/ 3439 w 0"/>
                <a:gd name="connsiteY0" fmla="*/ 640576 h 632735"/>
                <a:gd name="connsiteX1" fmla="*/ 3439 w 0"/>
                <a:gd name="connsiteY1" fmla="*/ 0 h 632735"/>
                <a:gd name="connsiteX2" fmla="*/ 1651 w 0"/>
                <a:gd name="connsiteY2" fmla="*/ 413 h 632735"/>
                <a:gd name="connsiteX3" fmla="*/ 0 w 0"/>
                <a:gd name="connsiteY3" fmla="*/ 0 h 632735"/>
                <a:gd name="connsiteX4" fmla="*/ 0 w 0"/>
                <a:gd name="connsiteY4" fmla="*/ 640576 h 632735"/>
                <a:gd name="connsiteX5" fmla="*/ 1651 w 0"/>
                <a:gd name="connsiteY5" fmla="*/ 640439 h 632735"/>
                <a:gd name="connsiteX6" fmla="*/ 3439 w 0"/>
                <a:gd name="connsiteY6" fmla="*/ 640576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3439" y="640576"/>
                  </a:moveTo>
                  <a:lnTo>
                    <a:pt x="3439" y="0"/>
                  </a:lnTo>
                  <a:cubicBezTo>
                    <a:pt x="2888" y="0"/>
                    <a:pt x="2338" y="413"/>
                    <a:pt x="1651" y="413"/>
                  </a:cubicBezTo>
                  <a:cubicBezTo>
                    <a:pt x="1100" y="413"/>
                    <a:pt x="550" y="138"/>
                    <a:pt x="0" y="0"/>
                  </a:cubicBezTo>
                  <a:lnTo>
                    <a:pt x="0" y="640576"/>
                  </a:lnTo>
                  <a:cubicBezTo>
                    <a:pt x="550" y="640576"/>
                    <a:pt x="1100" y="640439"/>
                    <a:pt x="1651" y="640439"/>
                  </a:cubicBezTo>
                  <a:cubicBezTo>
                    <a:pt x="2338" y="640439"/>
                    <a:pt x="2888" y="640576"/>
                    <a:pt x="3439" y="64057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7" name="자유형: 도형 186">
              <a:extLst>
                <a:ext uri="{FF2B5EF4-FFF2-40B4-BE49-F238E27FC236}">
                  <a16:creationId xmlns:a16="http://schemas.microsoft.com/office/drawing/2014/main" xmlns="" id="{F99FEBAE-F77D-42B3-9B1B-E99CC7F076F5}"/>
                </a:ext>
              </a:extLst>
            </p:cNvPr>
            <p:cNvSpPr/>
            <p:nvPr/>
          </p:nvSpPr>
          <p:spPr>
            <a:xfrm>
              <a:off x="457582" y="6561263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8" name="자유형: 도형 187">
              <a:extLst>
                <a:ext uri="{FF2B5EF4-FFF2-40B4-BE49-F238E27FC236}">
                  <a16:creationId xmlns:a16="http://schemas.microsoft.com/office/drawing/2014/main" xmlns="" id="{B69370C8-47C9-4329-8EBE-B6093CC8293D}"/>
                </a:ext>
              </a:extLst>
            </p:cNvPr>
            <p:cNvSpPr/>
            <p:nvPr/>
          </p:nvSpPr>
          <p:spPr>
            <a:xfrm>
              <a:off x="361984" y="6618653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89" name="자유형: 도형 188">
              <a:extLst>
                <a:ext uri="{FF2B5EF4-FFF2-40B4-BE49-F238E27FC236}">
                  <a16:creationId xmlns:a16="http://schemas.microsoft.com/office/drawing/2014/main" xmlns="" id="{B6058D1C-D7F2-49F9-A801-BCC17EFD2B38}"/>
                </a:ext>
              </a:extLst>
            </p:cNvPr>
            <p:cNvSpPr/>
            <p:nvPr/>
          </p:nvSpPr>
          <p:spPr>
            <a:xfrm>
              <a:off x="170650" y="673337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0" name="자유형: 도형 189">
              <a:extLst>
                <a:ext uri="{FF2B5EF4-FFF2-40B4-BE49-F238E27FC236}">
                  <a16:creationId xmlns:a16="http://schemas.microsoft.com/office/drawing/2014/main" xmlns="" id="{F3452CB0-DA23-489D-9168-AF07FA1B80F9}"/>
                </a:ext>
              </a:extLst>
            </p:cNvPr>
            <p:cNvSpPr/>
            <p:nvPr/>
          </p:nvSpPr>
          <p:spPr>
            <a:xfrm>
              <a:off x="75052" y="6790775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1" name="자유형: 도형 190">
              <a:extLst>
                <a:ext uri="{FF2B5EF4-FFF2-40B4-BE49-F238E27FC236}">
                  <a16:creationId xmlns:a16="http://schemas.microsoft.com/office/drawing/2014/main" xmlns="" id="{2E13EEF0-8023-4A5A-96F1-961475BE39B9}"/>
                </a:ext>
              </a:extLst>
            </p:cNvPr>
            <p:cNvSpPr/>
            <p:nvPr/>
          </p:nvSpPr>
          <p:spPr>
            <a:xfrm>
              <a:off x="266386" y="6676016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2" name="자유형: 도형 191">
              <a:extLst>
                <a:ext uri="{FF2B5EF4-FFF2-40B4-BE49-F238E27FC236}">
                  <a16:creationId xmlns:a16="http://schemas.microsoft.com/office/drawing/2014/main" xmlns="" id="{E81CDD20-866F-4094-80DE-D9E97607B50F}"/>
                </a:ext>
              </a:extLst>
            </p:cNvPr>
            <p:cNvSpPr/>
            <p:nvPr/>
          </p:nvSpPr>
          <p:spPr>
            <a:xfrm>
              <a:off x="576850" y="6551309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5969 h 275102"/>
                <a:gd name="connsiteX2" fmla="*/ 1788 w 0"/>
                <a:gd name="connsiteY2" fmla="*/ 285832 h 275102"/>
                <a:gd name="connsiteX3" fmla="*/ 3439 w 0"/>
                <a:gd name="connsiteY3" fmla="*/ 285969 h 275102"/>
                <a:gd name="connsiteX4" fmla="*/ 3439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5969"/>
                  </a:lnTo>
                  <a:cubicBezTo>
                    <a:pt x="550" y="285969"/>
                    <a:pt x="1100" y="285832"/>
                    <a:pt x="1788" y="285832"/>
                  </a:cubicBezTo>
                  <a:cubicBezTo>
                    <a:pt x="2338" y="285832"/>
                    <a:pt x="2889" y="285969"/>
                    <a:pt x="3439" y="285969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3" name="자유형: 도형 192">
              <a:extLst>
                <a:ext uri="{FF2B5EF4-FFF2-40B4-BE49-F238E27FC236}">
                  <a16:creationId xmlns:a16="http://schemas.microsoft.com/office/drawing/2014/main" xmlns="" id="{76A67A20-A2A8-4BA8-A7D6-8119E4814539}"/>
                </a:ext>
              </a:extLst>
            </p:cNvPr>
            <p:cNvSpPr/>
            <p:nvPr/>
          </p:nvSpPr>
          <p:spPr>
            <a:xfrm>
              <a:off x="576850" y="5859288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9710 h 618980"/>
                <a:gd name="connsiteX2" fmla="*/ 1788 w 0"/>
                <a:gd name="connsiteY2" fmla="*/ 629572 h 618980"/>
                <a:gd name="connsiteX3" fmla="*/ 3439 w 0"/>
                <a:gd name="connsiteY3" fmla="*/ 629710 h 618980"/>
                <a:gd name="connsiteX4" fmla="*/ 3439 w 0"/>
                <a:gd name="connsiteY4" fmla="*/ 0 h 618980"/>
                <a:gd name="connsiteX5" fmla="*/ 1788 w 0"/>
                <a:gd name="connsiteY5" fmla="*/ 138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9710"/>
                  </a:lnTo>
                  <a:cubicBezTo>
                    <a:pt x="550" y="629710"/>
                    <a:pt x="1100" y="629572"/>
                    <a:pt x="1788" y="629572"/>
                  </a:cubicBezTo>
                  <a:cubicBezTo>
                    <a:pt x="2338" y="629572"/>
                    <a:pt x="2889" y="629710"/>
                    <a:pt x="3439" y="629710"/>
                  </a:cubicBezTo>
                  <a:lnTo>
                    <a:pt x="3439" y="0"/>
                  </a:lnTo>
                  <a:cubicBezTo>
                    <a:pt x="2889" y="0"/>
                    <a:pt x="2338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4" name="자유형: 도형 193">
              <a:extLst>
                <a:ext uri="{FF2B5EF4-FFF2-40B4-BE49-F238E27FC236}">
                  <a16:creationId xmlns:a16="http://schemas.microsoft.com/office/drawing/2014/main" xmlns="" id="{CF1B55FB-D61B-4151-B126-8A39C04AE8E8}"/>
                </a:ext>
              </a:extLst>
            </p:cNvPr>
            <p:cNvSpPr/>
            <p:nvPr/>
          </p:nvSpPr>
          <p:spPr>
            <a:xfrm>
              <a:off x="600921" y="5816499"/>
              <a:ext cx="13755" cy="13755"/>
            </a:xfrm>
            <a:custGeom>
              <a:avLst/>
              <a:gdLst>
                <a:gd name="connsiteX0" fmla="*/ 2201 w 0"/>
                <a:gd name="connsiteY0" fmla="*/ 3175 h 0"/>
                <a:gd name="connsiteX1" fmla="*/ 2751 w 0"/>
                <a:gd name="connsiteY1" fmla="*/ 837 h 0"/>
                <a:gd name="connsiteX2" fmla="*/ 413 w 0"/>
                <a:gd name="connsiteY2" fmla="*/ 286 h 0"/>
                <a:gd name="connsiteX3" fmla="*/ 0 w 0"/>
                <a:gd name="connsiteY3" fmla="*/ 562 h 0"/>
                <a:gd name="connsiteX4" fmla="*/ 1651 w 0"/>
                <a:gd name="connsiteY4" fmla="*/ 3587 h 0"/>
                <a:gd name="connsiteX5" fmla="*/ 2201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201" y="3175"/>
                  </a:moveTo>
                  <a:cubicBezTo>
                    <a:pt x="3026" y="2625"/>
                    <a:pt x="3301" y="1662"/>
                    <a:pt x="2751" y="837"/>
                  </a:cubicBezTo>
                  <a:cubicBezTo>
                    <a:pt x="2201" y="11"/>
                    <a:pt x="1238" y="-264"/>
                    <a:pt x="413" y="286"/>
                  </a:cubicBezTo>
                  <a:lnTo>
                    <a:pt x="0" y="562"/>
                  </a:lnTo>
                  <a:cubicBezTo>
                    <a:pt x="688" y="1524"/>
                    <a:pt x="1100" y="2487"/>
                    <a:pt x="1651" y="3587"/>
                  </a:cubicBezTo>
                  <a:lnTo>
                    <a:pt x="2201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5" name="자유형: 도형 194">
              <a:extLst>
                <a:ext uri="{FF2B5EF4-FFF2-40B4-BE49-F238E27FC236}">
                  <a16:creationId xmlns:a16="http://schemas.microsoft.com/office/drawing/2014/main" xmlns="" id="{62CE3E0E-D611-42C2-9B6A-0F47D80EB107}"/>
                </a:ext>
              </a:extLst>
            </p:cNvPr>
            <p:cNvSpPr/>
            <p:nvPr/>
          </p:nvSpPr>
          <p:spPr>
            <a:xfrm>
              <a:off x="648228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6" name="자유형: 도형 195">
              <a:extLst>
                <a:ext uri="{FF2B5EF4-FFF2-40B4-BE49-F238E27FC236}">
                  <a16:creationId xmlns:a16="http://schemas.microsoft.com/office/drawing/2014/main" xmlns="" id="{882512FC-B3C5-4CFA-BC2D-49323E30FBB7}"/>
                </a:ext>
              </a:extLst>
            </p:cNvPr>
            <p:cNvSpPr/>
            <p:nvPr/>
          </p:nvSpPr>
          <p:spPr>
            <a:xfrm>
              <a:off x="1030758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2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7" name="자유형: 도형 196">
              <a:extLst>
                <a:ext uri="{FF2B5EF4-FFF2-40B4-BE49-F238E27FC236}">
                  <a16:creationId xmlns:a16="http://schemas.microsoft.com/office/drawing/2014/main" xmlns="" id="{B126971D-885E-4C78-9AD9-2DE5B0D7CF2C}"/>
                </a:ext>
              </a:extLst>
            </p:cNvPr>
            <p:cNvSpPr/>
            <p:nvPr/>
          </p:nvSpPr>
          <p:spPr>
            <a:xfrm>
              <a:off x="839424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49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8" name="자유형: 도형 197">
              <a:extLst>
                <a:ext uri="{FF2B5EF4-FFF2-40B4-BE49-F238E27FC236}">
                  <a16:creationId xmlns:a16="http://schemas.microsoft.com/office/drawing/2014/main" xmlns="" id="{22ADFD44-9F87-4A5F-818F-B8775D70E561}"/>
                </a:ext>
              </a:extLst>
            </p:cNvPr>
            <p:cNvSpPr/>
            <p:nvPr/>
          </p:nvSpPr>
          <p:spPr>
            <a:xfrm>
              <a:off x="935160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3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99" name="자유형: 도형 198">
              <a:extLst>
                <a:ext uri="{FF2B5EF4-FFF2-40B4-BE49-F238E27FC236}">
                  <a16:creationId xmlns:a16="http://schemas.microsoft.com/office/drawing/2014/main" xmlns="" id="{9E8A7FB1-BC6C-4AB1-8768-466FA22DC99C}"/>
                </a:ext>
              </a:extLst>
            </p:cNvPr>
            <p:cNvSpPr/>
            <p:nvPr/>
          </p:nvSpPr>
          <p:spPr>
            <a:xfrm>
              <a:off x="743826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0" name="자유형: 도형 199">
              <a:extLst>
                <a:ext uri="{FF2B5EF4-FFF2-40B4-BE49-F238E27FC236}">
                  <a16:creationId xmlns:a16="http://schemas.microsoft.com/office/drawing/2014/main" xmlns="" id="{E65EE900-8870-432E-A458-2DADAC813E1F}"/>
                </a:ext>
              </a:extLst>
            </p:cNvPr>
            <p:cNvSpPr/>
            <p:nvPr/>
          </p:nvSpPr>
          <p:spPr>
            <a:xfrm>
              <a:off x="604360" y="6534528"/>
              <a:ext cx="522695" cy="316368"/>
            </a:xfrm>
            <a:custGeom>
              <a:avLst/>
              <a:gdLst>
                <a:gd name="connsiteX0" fmla="*/ 523795 w 522694"/>
                <a:gd name="connsiteY0" fmla="*/ 317331 h 316367"/>
                <a:gd name="connsiteX1" fmla="*/ 525446 w 522694"/>
                <a:gd name="connsiteY1" fmla="*/ 314305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3795 w 522694"/>
                <a:gd name="connsiteY4" fmla="*/ 317331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3795" y="317331"/>
                  </a:moveTo>
                  <a:cubicBezTo>
                    <a:pt x="524345" y="316368"/>
                    <a:pt x="524896" y="315268"/>
                    <a:pt x="525446" y="314305"/>
                  </a:cubicBezTo>
                  <a:lnTo>
                    <a:pt x="1651" y="0"/>
                  </a:lnTo>
                  <a:cubicBezTo>
                    <a:pt x="1100" y="963"/>
                    <a:pt x="688" y="2064"/>
                    <a:pt x="0" y="3026"/>
                  </a:cubicBezTo>
                  <a:lnTo>
                    <a:pt x="523795" y="31733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1" name="자유형: 도형 200">
              <a:extLst>
                <a:ext uri="{FF2B5EF4-FFF2-40B4-BE49-F238E27FC236}">
                  <a16:creationId xmlns:a16="http://schemas.microsoft.com/office/drawing/2014/main" xmlns="" id="{2E814966-C0F7-4933-A56D-59309ECC9CA0}"/>
                </a:ext>
              </a:extLst>
            </p:cNvPr>
            <p:cNvSpPr/>
            <p:nvPr/>
          </p:nvSpPr>
          <p:spPr>
            <a:xfrm>
              <a:off x="1184001" y="6194639"/>
              <a:ext cx="522695" cy="316368"/>
            </a:xfrm>
            <a:custGeom>
              <a:avLst/>
              <a:gdLst>
                <a:gd name="connsiteX0" fmla="*/ 522695 w 522694"/>
                <a:gd name="connsiteY0" fmla="*/ 316643 h 316367"/>
                <a:gd name="connsiteX1" fmla="*/ 524483 w 522694"/>
                <a:gd name="connsiteY1" fmla="*/ 313617 h 316367"/>
                <a:gd name="connsiteX2" fmla="*/ 1651 w 522694"/>
                <a:gd name="connsiteY2" fmla="*/ 0 h 316367"/>
                <a:gd name="connsiteX3" fmla="*/ 0 w 522694"/>
                <a:gd name="connsiteY3" fmla="*/ 3026 h 316367"/>
                <a:gd name="connsiteX4" fmla="*/ 522695 w 522694"/>
                <a:gd name="connsiteY4" fmla="*/ 316643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522695" y="316643"/>
                  </a:moveTo>
                  <a:cubicBezTo>
                    <a:pt x="523245" y="315543"/>
                    <a:pt x="523795" y="314580"/>
                    <a:pt x="524483" y="313617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522695" y="31664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2" name="자유형: 도형 201">
              <a:extLst>
                <a:ext uri="{FF2B5EF4-FFF2-40B4-BE49-F238E27FC236}">
                  <a16:creationId xmlns:a16="http://schemas.microsoft.com/office/drawing/2014/main" xmlns="" id="{72AF0F77-D8D0-4E6F-A18D-765F1FE1D455}"/>
                </a:ext>
              </a:extLst>
            </p:cNvPr>
            <p:cNvSpPr/>
            <p:nvPr/>
          </p:nvSpPr>
          <p:spPr>
            <a:xfrm>
              <a:off x="1317002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3" name="자유형: 도형 202">
              <a:extLst>
                <a:ext uri="{FF2B5EF4-FFF2-40B4-BE49-F238E27FC236}">
                  <a16:creationId xmlns:a16="http://schemas.microsoft.com/office/drawing/2014/main" xmlns="" id="{1DBA277A-D022-4F40-9974-5433DE9580DB}"/>
                </a:ext>
              </a:extLst>
            </p:cNvPr>
            <p:cNvSpPr/>
            <p:nvPr/>
          </p:nvSpPr>
          <p:spPr>
            <a:xfrm>
              <a:off x="1508198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112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4" name="자유형: 도형 203">
              <a:extLst>
                <a:ext uri="{FF2B5EF4-FFF2-40B4-BE49-F238E27FC236}">
                  <a16:creationId xmlns:a16="http://schemas.microsoft.com/office/drawing/2014/main" xmlns="" id="{267B392A-4D01-4EC5-96ED-C644CE38C751}"/>
                </a:ext>
              </a:extLst>
            </p:cNvPr>
            <p:cNvSpPr/>
            <p:nvPr/>
          </p:nvSpPr>
          <p:spPr>
            <a:xfrm>
              <a:off x="1221404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492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5" name="자유형: 도형 204">
              <a:extLst>
                <a:ext uri="{FF2B5EF4-FFF2-40B4-BE49-F238E27FC236}">
                  <a16:creationId xmlns:a16="http://schemas.microsoft.com/office/drawing/2014/main" xmlns="" id="{3E8C1C36-1EE5-4C91-8442-4AE2EFF56886}"/>
                </a:ext>
              </a:extLst>
            </p:cNvPr>
            <p:cNvSpPr/>
            <p:nvPr/>
          </p:nvSpPr>
          <p:spPr>
            <a:xfrm>
              <a:off x="1603797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2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6" name="자유형: 도형 205">
              <a:extLst>
                <a:ext uri="{FF2B5EF4-FFF2-40B4-BE49-F238E27FC236}">
                  <a16:creationId xmlns:a16="http://schemas.microsoft.com/office/drawing/2014/main" xmlns="" id="{42A46774-8F9F-4522-ABD9-C8B9BB820152}"/>
                </a:ext>
              </a:extLst>
            </p:cNvPr>
            <p:cNvSpPr/>
            <p:nvPr/>
          </p:nvSpPr>
          <p:spPr>
            <a:xfrm>
              <a:off x="1412600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7" name="자유형: 도형 206">
              <a:extLst>
                <a:ext uri="{FF2B5EF4-FFF2-40B4-BE49-F238E27FC236}">
                  <a16:creationId xmlns:a16="http://schemas.microsoft.com/office/drawing/2014/main" xmlns="" id="{02F9E139-882A-4AB8-8F41-210A88C55AE6}"/>
                </a:ext>
              </a:extLst>
            </p:cNvPr>
            <p:cNvSpPr/>
            <p:nvPr/>
          </p:nvSpPr>
          <p:spPr>
            <a:xfrm>
              <a:off x="1150026" y="6214721"/>
              <a:ext cx="13755" cy="618981"/>
            </a:xfrm>
            <a:custGeom>
              <a:avLst/>
              <a:gdLst>
                <a:gd name="connsiteX0" fmla="*/ 3439 w 0"/>
                <a:gd name="connsiteY0" fmla="*/ 622832 h 618980"/>
                <a:gd name="connsiteX1" fmla="*/ 3439 w 0"/>
                <a:gd name="connsiteY1" fmla="*/ 0 h 618980"/>
                <a:gd name="connsiteX2" fmla="*/ 1651 w 0"/>
                <a:gd name="connsiteY2" fmla="*/ 138 h 618980"/>
                <a:gd name="connsiteX3" fmla="*/ 0 w 0"/>
                <a:gd name="connsiteY3" fmla="*/ 0 h 618980"/>
                <a:gd name="connsiteX4" fmla="*/ 0 w 0"/>
                <a:gd name="connsiteY4" fmla="*/ 622832 h 618980"/>
                <a:gd name="connsiteX5" fmla="*/ 1651 w 0"/>
                <a:gd name="connsiteY5" fmla="*/ 622695 h 618980"/>
                <a:gd name="connsiteX6" fmla="*/ 3439 w 0"/>
                <a:gd name="connsiteY6" fmla="*/ 622832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22832"/>
                  </a:moveTo>
                  <a:lnTo>
                    <a:pt x="3439" y="0"/>
                  </a:lnTo>
                  <a:cubicBezTo>
                    <a:pt x="2889" y="0"/>
                    <a:pt x="2338" y="138"/>
                    <a:pt x="1651" y="138"/>
                  </a:cubicBezTo>
                  <a:cubicBezTo>
                    <a:pt x="1100" y="138"/>
                    <a:pt x="550" y="0"/>
                    <a:pt x="0" y="0"/>
                  </a:cubicBezTo>
                  <a:lnTo>
                    <a:pt x="0" y="622832"/>
                  </a:lnTo>
                  <a:cubicBezTo>
                    <a:pt x="550" y="622832"/>
                    <a:pt x="1100" y="622695"/>
                    <a:pt x="1651" y="622695"/>
                  </a:cubicBezTo>
                  <a:cubicBezTo>
                    <a:pt x="2338" y="622695"/>
                    <a:pt x="2889" y="622832"/>
                    <a:pt x="3439" y="6228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8" name="자유형: 도형 207">
              <a:extLst>
                <a:ext uri="{FF2B5EF4-FFF2-40B4-BE49-F238E27FC236}">
                  <a16:creationId xmlns:a16="http://schemas.microsoft.com/office/drawing/2014/main" xmlns="" id="{16E68D0C-5257-40D0-AA00-0E5584115D08}"/>
                </a:ext>
              </a:extLst>
            </p:cNvPr>
            <p:cNvSpPr/>
            <p:nvPr/>
          </p:nvSpPr>
          <p:spPr>
            <a:xfrm>
              <a:off x="1412600" y="564428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4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09" name="자유형: 도형 208">
              <a:extLst>
                <a:ext uri="{FF2B5EF4-FFF2-40B4-BE49-F238E27FC236}">
                  <a16:creationId xmlns:a16="http://schemas.microsoft.com/office/drawing/2014/main" xmlns="" id="{F240D4ED-BA1D-407E-B2CA-903EEA60F99D}"/>
                </a:ext>
              </a:extLst>
            </p:cNvPr>
            <p:cNvSpPr/>
            <p:nvPr/>
          </p:nvSpPr>
          <p:spPr>
            <a:xfrm>
              <a:off x="1317002" y="558692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0" name="자유형: 도형 209">
              <a:extLst>
                <a:ext uri="{FF2B5EF4-FFF2-40B4-BE49-F238E27FC236}">
                  <a16:creationId xmlns:a16="http://schemas.microsoft.com/office/drawing/2014/main" xmlns="" id="{900019DC-14AF-4007-B741-DCECDB52D0CC}"/>
                </a:ext>
              </a:extLst>
            </p:cNvPr>
            <p:cNvSpPr/>
            <p:nvPr/>
          </p:nvSpPr>
          <p:spPr>
            <a:xfrm>
              <a:off x="1221404" y="552956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1" name="자유형: 도형 210">
              <a:extLst>
                <a:ext uri="{FF2B5EF4-FFF2-40B4-BE49-F238E27FC236}">
                  <a16:creationId xmlns:a16="http://schemas.microsoft.com/office/drawing/2014/main" xmlns="" id="{D8EC18FA-02CA-4AEB-822E-BEC664463D4C}"/>
                </a:ext>
              </a:extLst>
            </p:cNvPr>
            <p:cNvSpPr/>
            <p:nvPr/>
          </p:nvSpPr>
          <p:spPr>
            <a:xfrm>
              <a:off x="1508336" y="570164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2" name="자유형: 도형 211">
              <a:extLst>
                <a:ext uri="{FF2B5EF4-FFF2-40B4-BE49-F238E27FC236}">
                  <a16:creationId xmlns:a16="http://schemas.microsoft.com/office/drawing/2014/main" xmlns="" id="{3576DB5A-0426-4F63-B29E-2D0CF45FFD24}"/>
                </a:ext>
              </a:extLst>
            </p:cNvPr>
            <p:cNvSpPr/>
            <p:nvPr/>
          </p:nvSpPr>
          <p:spPr>
            <a:xfrm>
              <a:off x="1603934" y="5759140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3" name="자유형: 도형 212">
              <a:extLst>
                <a:ext uri="{FF2B5EF4-FFF2-40B4-BE49-F238E27FC236}">
                  <a16:creationId xmlns:a16="http://schemas.microsoft.com/office/drawing/2014/main" xmlns="" id="{2EDF6DE1-8A82-44D8-836B-BEDBCBAC879A}"/>
                </a:ext>
              </a:extLst>
            </p:cNvPr>
            <p:cNvSpPr/>
            <p:nvPr/>
          </p:nvSpPr>
          <p:spPr>
            <a:xfrm>
              <a:off x="1723065" y="5173045"/>
              <a:ext cx="13755" cy="605226"/>
            </a:xfrm>
            <a:custGeom>
              <a:avLst/>
              <a:gdLst>
                <a:gd name="connsiteX0" fmla="*/ 3576 w 0"/>
                <a:gd name="connsiteY0" fmla="*/ 610865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0865 h 605225"/>
                <a:gd name="connsiteX5" fmla="*/ 1788 w 0"/>
                <a:gd name="connsiteY5" fmla="*/ 610728 h 605225"/>
                <a:gd name="connsiteX6" fmla="*/ 3576 w 0"/>
                <a:gd name="connsiteY6" fmla="*/ 610865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0865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610865"/>
                  </a:lnTo>
                  <a:cubicBezTo>
                    <a:pt x="550" y="610865"/>
                    <a:pt x="1100" y="610728"/>
                    <a:pt x="1788" y="610728"/>
                  </a:cubicBezTo>
                  <a:cubicBezTo>
                    <a:pt x="2338" y="610590"/>
                    <a:pt x="2889" y="610728"/>
                    <a:pt x="3576" y="61086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4" name="자유형: 도형 213">
              <a:extLst>
                <a:ext uri="{FF2B5EF4-FFF2-40B4-BE49-F238E27FC236}">
                  <a16:creationId xmlns:a16="http://schemas.microsoft.com/office/drawing/2014/main" xmlns="" id="{6AE56977-37F2-4DCE-90A3-448C54801B1F}"/>
                </a:ext>
              </a:extLst>
            </p:cNvPr>
            <p:cNvSpPr/>
            <p:nvPr/>
          </p:nvSpPr>
          <p:spPr>
            <a:xfrm>
              <a:off x="1723202" y="3799458"/>
              <a:ext cx="13755" cy="632736"/>
            </a:xfrm>
            <a:custGeom>
              <a:avLst/>
              <a:gdLst>
                <a:gd name="connsiteX0" fmla="*/ 0 w 0"/>
                <a:gd name="connsiteY0" fmla="*/ 0 h 632735"/>
                <a:gd name="connsiteX1" fmla="*/ 0 w 0"/>
                <a:gd name="connsiteY1" fmla="*/ 638651 h 632735"/>
                <a:gd name="connsiteX2" fmla="*/ 1788 w 0"/>
                <a:gd name="connsiteY2" fmla="*/ 638513 h 632735"/>
                <a:gd name="connsiteX3" fmla="*/ 3576 w 0"/>
                <a:gd name="connsiteY3" fmla="*/ 638651 h 632735"/>
                <a:gd name="connsiteX4" fmla="*/ 3576 w 0"/>
                <a:gd name="connsiteY4" fmla="*/ 0 h 632735"/>
                <a:gd name="connsiteX5" fmla="*/ 1788 w 0"/>
                <a:gd name="connsiteY5" fmla="*/ 138 h 632735"/>
                <a:gd name="connsiteX6" fmla="*/ 0 w 0"/>
                <a:gd name="connsiteY6" fmla="*/ 0 h 6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32735">
                  <a:moveTo>
                    <a:pt x="0" y="0"/>
                  </a:moveTo>
                  <a:lnTo>
                    <a:pt x="0" y="638651"/>
                  </a:lnTo>
                  <a:cubicBezTo>
                    <a:pt x="550" y="638651"/>
                    <a:pt x="1100" y="638513"/>
                    <a:pt x="1788" y="638513"/>
                  </a:cubicBezTo>
                  <a:cubicBezTo>
                    <a:pt x="2338" y="638513"/>
                    <a:pt x="2889" y="638651"/>
                    <a:pt x="3576" y="638651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5" name="자유형: 도형 214">
              <a:extLst>
                <a:ext uri="{FF2B5EF4-FFF2-40B4-BE49-F238E27FC236}">
                  <a16:creationId xmlns:a16="http://schemas.microsoft.com/office/drawing/2014/main" xmlns="" id="{26BEC80D-B36E-4BF2-B6FB-8B90F78FDEF4}"/>
                </a:ext>
              </a:extLst>
            </p:cNvPr>
            <p:cNvSpPr/>
            <p:nvPr/>
          </p:nvSpPr>
          <p:spPr>
            <a:xfrm>
              <a:off x="1890178" y="386753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6" name="자유형: 도형 215">
              <a:extLst>
                <a:ext uri="{FF2B5EF4-FFF2-40B4-BE49-F238E27FC236}">
                  <a16:creationId xmlns:a16="http://schemas.microsoft.com/office/drawing/2014/main" xmlns="" id="{AD8199C3-8EF1-435B-B04E-CCE8D6FD018C}"/>
                </a:ext>
              </a:extLst>
            </p:cNvPr>
            <p:cNvSpPr/>
            <p:nvPr/>
          </p:nvSpPr>
          <p:spPr>
            <a:xfrm>
              <a:off x="1794641" y="3810176"/>
              <a:ext cx="41265" cy="27510"/>
            </a:xfrm>
            <a:custGeom>
              <a:avLst/>
              <a:gdLst>
                <a:gd name="connsiteX0" fmla="*/ 2564 w 41265"/>
                <a:gd name="connsiteY0" fmla="*/ 286 h 27510"/>
                <a:gd name="connsiteX1" fmla="*/ 225 w 41265"/>
                <a:gd name="connsiteY1" fmla="*/ 836 h 27510"/>
                <a:gd name="connsiteX2" fmla="*/ 776 w 41265"/>
                <a:gd name="connsiteY2" fmla="*/ 3175 h 27510"/>
                <a:gd name="connsiteX3" fmla="*/ 48643 w 41265"/>
                <a:gd name="connsiteY3" fmla="*/ 31923 h 27510"/>
                <a:gd name="connsiteX4" fmla="*/ 49469 w 41265"/>
                <a:gd name="connsiteY4" fmla="*/ 32198 h 27510"/>
                <a:gd name="connsiteX5" fmla="*/ 50982 w 41265"/>
                <a:gd name="connsiteY5" fmla="*/ 31373 h 27510"/>
                <a:gd name="connsiteX6" fmla="*/ 50432 w 41265"/>
                <a:gd name="connsiteY6" fmla="*/ 29035 h 27510"/>
                <a:gd name="connsiteX7" fmla="*/ 256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564" y="286"/>
                  </a:move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ubicBezTo>
                    <a:pt x="48919" y="32061"/>
                    <a:pt x="49193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7" name="자유형: 도형 216">
              <a:extLst>
                <a:ext uri="{FF2B5EF4-FFF2-40B4-BE49-F238E27FC236}">
                  <a16:creationId xmlns:a16="http://schemas.microsoft.com/office/drawing/2014/main" xmlns="" id="{592872B3-48BB-4626-837F-DC3A6CA2DD55}"/>
                </a:ext>
              </a:extLst>
            </p:cNvPr>
            <p:cNvSpPr/>
            <p:nvPr/>
          </p:nvSpPr>
          <p:spPr>
            <a:xfrm>
              <a:off x="2081374" y="3982253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0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8" name="자유형: 도형 217">
              <a:extLst>
                <a:ext uri="{FF2B5EF4-FFF2-40B4-BE49-F238E27FC236}">
                  <a16:creationId xmlns:a16="http://schemas.microsoft.com/office/drawing/2014/main" xmlns="" id="{5587A422-9598-43D9-AA88-EF99A23849EB}"/>
                </a:ext>
              </a:extLst>
            </p:cNvPr>
            <p:cNvSpPr/>
            <p:nvPr/>
          </p:nvSpPr>
          <p:spPr>
            <a:xfrm>
              <a:off x="1985776" y="3924894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30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30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19" name="자유형: 도형 218">
              <a:extLst>
                <a:ext uri="{FF2B5EF4-FFF2-40B4-BE49-F238E27FC236}">
                  <a16:creationId xmlns:a16="http://schemas.microsoft.com/office/drawing/2014/main" xmlns="" id="{797F5481-7454-4577-BFB3-1125F8415027}"/>
                </a:ext>
              </a:extLst>
            </p:cNvPr>
            <p:cNvSpPr/>
            <p:nvPr/>
          </p:nvSpPr>
          <p:spPr>
            <a:xfrm>
              <a:off x="2176973" y="4039749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0" name="자유형: 도형 219">
              <a:extLst>
                <a:ext uri="{FF2B5EF4-FFF2-40B4-BE49-F238E27FC236}">
                  <a16:creationId xmlns:a16="http://schemas.microsoft.com/office/drawing/2014/main" xmlns="" id="{FBB2DC67-C450-4BAE-BBA7-298EA05A673F}"/>
                </a:ext>
              </a:extLst>
            </p:cNvPr>
            <p:cNvSpPr/>
            <p:nvPr/>
          </p:nvSpPr>
          <p:spPr>
            <a:xfrm>
              <a:off x="2558815" y="4268772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1" name="자유형: 도형 220">
              <a:extLst>
                <a:ext uri="{FF2B5EF4-FFF2-40B4-BE49-F238E27FC236}">
                  <a16:creationId xmlns:a16="http://schemas.microsoft.com/office/drawing/2014/main" xmlns="" id="{E20CE2C1-0F54-414E-B1CA-0551458DAEA9}"/>
                </a:ext>
              </a:extLst>
            </p:cNvPr>
            <p:cNvSpPr/>
            <p:nvPr/>
          </p:nvSpPr>
          <p:spPr>
            <a:xfrm>
              <a:off x="2463217" y="4211413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2" name="자유형: 도형 221">
              <a:extLst>
                <a:ext uri="{FF2B5EF4-FFF2-40B4-BE49-F238E27FC236}">
                  <a16:creationId xmlns:a16="http://schemas.microsoft.com/office/drawing/2014/main" xmlns="" id="{C3B78F25-462E-49BC-A08E-8F6E7A541122}"/>
                </a:ext>
              </a:extLst>
            </p:cNvPr>
            <p:cNvSpPr/>
            <p:nvPr/>
          </p:nvSpPr>
          <p:spPr>
            <a:xfrm>
              <a:off x="2367619" y="4154192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3" name="자유형: 도형 222">
              <a:extLst>
                <a:ext uri="{FF2B5EF4-FFF2-40B4-BE49-F238E27FC236}">
                  <a16:creationId xmlns:a16="http://schemas.microsoft.com/office/drawing/2014/main" xmlns="" id="{CFC7BFF6-E763-48AA-BD89-5B00579791A8}"/>
                </a:ext>
              </a:extLst>
            </p:cNvPr>
            <p:cNvSpPr/>
            <p:nvPr/>
          </p:nvSpPr>
          <p:spPr>
            <a:xfrm>
              <a:off x="2750149" y="4383628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4" name="자유형: 도형 223">
              <a:extLst>
                <a:ext uri="{FF2B5EF4-FFF2-40B4-BE49-F238E27FC236}">
                  <a16:creationId xmlns:a16="http://schemas.microsoft.com/office/drawing/2014/main" xmlns="" id="{46CA9B47-656D-4BC9-BBCB-2DF48EE65274}"/>
                </a:ext>
              </a:extLst>
            </p:cNvPr>
            <p:cNvSpPr/>
            <p:nvPr/>
          </p:nvSpPr>
          <p:spPr>
            <a:xfrm>
              <a:off x="2654551" y="432626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5" name="자유형: 도형 224">
              <a:extLst>
                <a:ext uri="{FF2B5EF4-FFF2-40B4-BE49-F238E27FC236}">
                  <a16:creationId xmlns:a16="http://schemas.microsoft.com/office/drawing/2014/main" xmlns="" id="{10018F52-7D68-4FB2-8A59-B396DB25380C}"/>
                </a:ext>
              </a:extLst>
            </p:cNvPr>
            <p:cNvSpPr/>
            <p:nvPr/>
          </p:nvSpPr>
          <p:spPr>
            <a:xfrm>
              <a:off x="2330078" y="3795194"/>
              <a:ext cx="495185" cy="288858"/>
            </a:xfrm>
            <a:custGeom>
              <a:avLst/>
              <a:gdLst>
                <a:gd name="connsiteX0" fmla="*/ 495872 w 495184"/>
                <a:gd name="connsiteY0" fmla="*/ 3026 h 288857"/>
                <a:gd name="connsiteX1" fmla="*/ 494222 w 495184"/>
                <a:gd name="connsiteY1" fmla="*/ 0 h 288857"/>
                <a:gd name="connsiteX2" fmla="*/ 0 w 495184"/>
                <a:gd name="connsiteY2" fmla="*/ 296560 h 288857"/>
                <a:gd name="connsiteX3" fmla="*/ 1651 w 495184"/>
                <a:gd name="connsiteY3" fmla="*/ 299587 h 288857"/>
                <a:gd name="connsiteX4" fmla="*/ 495872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5872" y="3026"/>
                  </a:moveTo>
                  <a:cubicBezTo>
                    <a:pt x="495185" y="2063"/>
                    <a:pt x="494772" y="963"/>
                    <a:pt x="494222" y="0"/>
                  </a:cubicBezTo>
                  <a:lnTo>
                    <a:pt x="0" y="296560"/>
                  </a:lnTo>
                  <a:cubicBezTo>
                    <a:pt x="688" y="297523"/>
                    <a:pt x="1100" y="298624"/>
                    <a:pt x="1651" y="299587"/>
                  </a:cubicBezTo>
                  <a:lnTo>
                    <a:pt x="495872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6" name="자유형: 도형 225">
              <a:extLst>
                <a:ext uri="{FF2B5EF4-FFF2-40B4-BE49-F238E27FC236}">
                  <a16:creationId xmlns:a16="http://schemas.microsoft.com/office/drawing/2014/main" xmlns="" id="{FBC509BA-E463-4503-8563-30C23528F8A8}"/>
                </a:ext>
              </a:extLst>
            </p:cNvPr>
            <p:cNvSpPr/>
            <p:nvPr/>
          </p:nvSpPr>
          <p:spPr>
            <a:xfrm>
              <a:off x="2296241" y="3453792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0906 h 618980"/>
                <a:gd name="connsiteX2" fmla="*/ 1788 w 0"/>
                <a:gd name="connsiteY2" fmla="*/ 620769 h 618980"/>
                <a:gd name="connsiteX3" fmla="*/ 3439 w 0"/>
                <a:gd name="connsiteY3" fmla="*/ 620906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0906"/>
                  </a:lnTo>
                  <a:cubicBezTo>
                    <a:pt x="550" y="620906"/>
                    <a:pt x="1100" y="620769"/>
                    <a:pt x="1788" y="620769"/>
                  </a:cubicBezTo>
                  <a:cubicBezTo>
                    <a:pt x="2339" y="620769"/>
                    <a:pt x="2889" y="620906"/>
                    <a:pt x="3439" y="620906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7" name="자유형: 도형 226">
              <a:extLst>
                <a:ext uri="{FF2B5EF4-FFF2-40B4-BE49-F238E27FC236}">
                  <a16:creationId xmlns:a16="http://schemas.microsoft.com/office/drawing/2014/main" xmlns="" id="{62CD8E6D-8F38-4296-B53E-460153E35D41}"/>
                </a:ext>
              </a:extLst>
            </p:cNvPr>
            <p:cNvSpPr/>
            <p:nvPr/>
          </p:nvSpPr>
          <p:spPr>
            <a:xfrm>
              <a:off x="2296241" y="2768374"/>
              <a:ext cx="13755" cy="618981"/>
            </a:xfrm>
            <a:custGeom>
              <a:avLst/>
              <a:gdLst>
                <a:gd name="connsiteX0" fmla="*/ 0 w 0"/>
                <a:gd name="connsiteY0" fmla="*/ 0 h 618980"/>
                <a:gd name="connsiteX1" fmla="*/ 0 w 0"/>
                <a:gd name="connsiteY1" fmla="*/ 628334 h 618980"/>
                <a:gd name="connsiteX2" fmla="*/ 1788 w 0"/>
                <a:gd name="connsiteY2" fmla="*/ 628197 h 618980"/>
                <a:gd name="connsiteX3" fmla="*/ 3439 w 0"/>
                <a:gd name="connsiteY3" fmla="*/ 628334 h 618980"/>
                <a:gd name="connsiteX4" fmla="*/ 3439 w 0"/>
                <a:gd name="connsiteY4" fmla="*/ 0 h 618980"/>
                <a:gd name="connsiteX5" fmla="*/ 1788 w 0"/>
                <a:gd name="connsiteY5" fmla="*/ 137 h 618980"/>
                <a:gd name="connsiteX6" fmla="*/ 0 w 0"/>
                <a:gd name="connsiteY6" fmla="*/ 0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0" y="0"/>
                  </a:moveTo>
                  <a:lnTo>
                    <a:pt x="0" y="628334"/>
                  </a:lnTo>
                  <a:cubicBezTo>
                    <a:pt x="550" y="628334"/>
                    <a:pt x="1100" y="628197"/>
                    <a:pt x="1788" y="628197"/>
                  </a:cubicBezTo>
                  <a:cubicBezTo>
                    <a:pt x="2339" y="628197"/>
                    <a:pt x="2889" y="628334"/>
                    <a:pt x="3439" y="628334"/>
                  </a:cubicBezTo>
                  <a:lnTo>
                    <a:pt x="3439" y="0"/>
                  </a:lnTo>
                  <a:cubicBezTo>
                    <a:pt x="2889" y="0"/>
                    <a:pt x="2339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8" name="자유형: 도형 227">
              <a:extLst>
                <a:ext uri="{FF2B5EF4-FFF2-40B4-BE49-F238E27FC236}">
                  <a16:creationId xmlns:a16="http://schemas.microsoft.com/office/drawing/2014/main" xmlns="" id="{31D21993-4333-4F8F-939F-8C9C24FAEBD4}"/>
                </a:ext>
              </a:extLst>
            </p:cNvPr>
            <p:cNvSpPr/>
            <p:nvPr/>
          </p:nvSpPr>
          <p:spPr>
            <a:xfrm>
              <a:off x="2558952" y="2893321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5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29" name="자유형: 도형 228">
              <a:extLst>
                <a:ext uri="{FF2B5EF4-FFF2-40B4-BE49-F238E27FC236}">
                  <a16:creationId xmlns:a16="http://schemas.microsoft.com/office/drawing/2014/main" xmlns="" id="{737C4582-E375-4D2E-AEAB-EA09B38AEA49}"/>
                </a:ext>
              </a:extLst>
            </p:cNvPr>
            <p:cNvSpPr/>
            <p:nvPr/>
          </p:nvSpPr>
          <p:spPr>
            <a:xfrm>
              <a:off x="2463217" y="2835901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0" name="자유형: 도형 229">
              <a:extLst>
                <a:ext uri="{FF2B5EF4-FFF2-40B4-BE49-F238E27FC236}">
                  <a16:creationId xmlns:a16="http://schemas.microsoft.com/office/drawing/2014/main" xmlns="" id="{10EE0C58-FA11-45F9-B062-4C051E3D8D0B}"/>
                </a:ext>
              </a:extLst>
            </p:cNvPr>
            <p:cNvSpPr/>
            <p:nvPr/>
          </p:nvSpPr>
          <p:spPr>
            <a:xfrm>
              <a:off x="2750149" y="3008115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1" name="자유형: 도형 230">
              <a:extLst>
                <a:ext uri="{FF2B5EF4-FFF2-40B4-BE49-F238E27FC236}">
                  <a16:creationId xmlns:a16="http://schemas.microsoft.com/office/drawing/2014/main" xmlns="" id="{DA524952-5BDF-4847-A306-049CD3247276}"/>
                </a:ext>
              </a:extLst>
            </p:cNvPr>
            <p:cNvSpPr/>
            <p:nvPr/>
          </p:nvSpPr>
          <p:spPr>
            <a:xfrm>
              <a:off x="2654551" y="295067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2" name="자유형: 도형 231">
              <a:extLst>
                <a:ext uri="{FF2B5EF4-FFF2-40B4-BE49-F238E27FC236}">
                  <a16:creationId xmlns:a16="http://schemas.microsoft.com/office/drawing/2014/main" xmlns="" id="{348E5F05-8E63-4ABE-BA4D-80B4484F6E6E}"/>
                </a:ext>
              </a:extLst>
            </p:cNvPr>
            <p:cNvSpPr/>
            <p:nvPr/>
          </p:nvSpPr>
          <p:spPr>
            <a:xfrm>
              <a:off x="2367619" y="2778603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2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2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3" name="자유형: 도형 232">
              <a:extLst>
                <a:ext uri="{FF2B5EF4-FFF2-40B4-BE49-F238E27FC236}">
                  <a16:creationId xmlns:a16="http://schemas.microsoft.com/office/drawing/2014/main" xmlns="" id="{C43510EA-7178-4C67-8EA4-D8BD4BA8A46B}"/>
                </a:ext>
              </a:extLst>
            </p:cNvPr>
            <p:cNvSpPr/>
            <p:nvPr/>
          </p:nvSpPr>
          <p:spPr>
            <a:xfrm>
              <a:off x="2321688" y="3104550"/>
              <a:ext cx="508940" cy="302613"/>
            </a:xfrm>
            <a:custGeom>
              <a:avLst/>
              <a:gdLst>
                <a:gd name="connsiteX0" fmla="*/ 509077 w 508939"/>
                <a:gd name="connsiteY0" fmla="*/ 3026 h 302612"/>
                <a:gd name="connsiteX1" fmla="*/ 507427 w 508939"/>
                <a:gd name="connsiteY1" fmla="*/ 0 h 302612"/>
                <a:gd name="connsiteX2" fmla="*/ 0 w 508939"/>
                <a:gd name="connsiteY2" fmla="*/ 304401 h 302612"/>
                <a:gd name="connsiteX3" fmla="*/ 1651 w 508939"/>
                <a:gd name="connsiteY3" fmla="*/ 307427 h 302612"/>
                <a:gd name="connsiteX4" fmla="*/ 509077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09077" y="3026"/>
                  </a:moveTo>
                  <a:cubicBezTo>
                    <a:pt x="508390" y="2063"/>
                    <a:pt x="507977" y="963"/>
                    <a:pt x="507427" y="0"/>
                  </a:cubicBezTo>
                  <a:lnTo>
                    <a:pt x="0" y="304401"/>
                  </a:lnTo>
                  <a:cubicBezTo>
                    <a:pt x="688" y="305364"/>
                    <a:pt x="1100" y="306327"/>
                    <a:pt x="1651" y="307427"/>
                  </a:cubicBezTo>
                  <a:lnTo>
                    <a:pt x="509077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4" name="자유형: 도형 233">
              <a:extLst>
                <a:ext uri="{FF2B5EF4-FFF2-40B4-BE49-F238E27FC236}">
                  <a16:creationId xmlns:a16="http://schemas.microsoft.com/office/drawing/2014/main" xmlns="" id="{3D8E3CCB-7279-4DA0-84E9-DEDA2085EC49}"/>
                </a:ext>
              </a:extLst>
            </p:cNvPr>
            <p:cNvSpPr/>
            <p:nvPr/>
          </p:nvSpPr>
          <p:spPr>
            <a:xfrm>
              <a:off x="2869279" y="21341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5" name="자유형: 도형 234">
              <a:extLst>
                <a:ext uri="{FF2B5EF4-FFF2-40B4-BE49-F238E27FC236}">
                  <a16:creationId xmlns:a16="http://schemas.microsoft.com/office/drawing/2014/main" xmlns="" id="{E4F34964-297A-4D82-9E03-25F2569B7E99}"/>
                </a:ext>
              </a:extLst>
            </p:cNvPr>
            <p:cNvSpPr/>
            <p:nvPr/>
          </p:nvSpPr>
          <p:spPr>
            <a:xfrm>
              <a:off x="2869279" y="1904140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6" name="자유형: 도형 235">
              <a:extLst>
                <a:ext uri="{FF2B5EF4-FFF2-40B4-BE49-F238E27FC236}">
                  <a16:creationId xmlns:a16="http://schemas.microsoft.com/office/drawing/2014/main" xmlns="" id="{46C3A5DE-77C2-4F8B-BCBE-6E6877D4C11B}"/>
                </a:ext>
              </a:extLst>
            </p:cNvPr>
            <p:cNvSpPr/>
            <p:nvPr/>
          </p:nvSpPr>
          <p:spPr>
            <a:xfrm>
              <a:off x="2869279" y="2019133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7" name="자유형: 도형 236">
              <a:extLst>
                <a:ext uri="{FF2B5EF4-FFF2-40B4-BE49-F238E27FC236}">
                  <a16:creationId xmlns:a16="http://schemas.microsoft.com/office/drawing/2014/main" xmlns="" id="{45AAC941-73DB-4064-A0F5-E91373B512CF}"/>
                </a:ext>
              </a:extLst>
            </p:cNvPr>
            <p:cNvSpPr/>
            <p:nvPr/>
          </p:nvSpPr>
          <p:spPr>
            <a:xfrm>
              <a:off x="2869279" y="2249256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8" name="자유형: 도형 237">
              <a:extLst>
                <a:ext uri="{FF2B5EF4-FFF2-40B4-BE49-F238E27FC236}">
                  <a16:creationId xmlns:a16="http://schemas.microsoft.com/office/drawing/2014/main" xmlns="" id="{36905C2B-3E82-4619-9FBF-DD30D7340C2D}"/>
                </a:ext>
              </a:extLst>
            </p:cNvPr>
            <p:cNvSpPr/>
            <p:nvPr/>
          </p:nvSpPr>
          <p:spPr>
            <a:xfrm>
              <a:off x="2869279" y="1789009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8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39" name="자유형: 도형 238">
              <a:extLst>
                <a:ext uri="{FF2B5EF4-FFF2-40B4-BE49-F238E27FC236}">
                  <a16:creationId xmlns:a16="http://schemas.microsoft.com/office/drawing/2014/main" xmlns="" id="{D873EA6B-EAE5-443A-BF7F-9197EA045069}"/>
                </a:ext>
              </a:extLst>
            </p:cNvPr>
            <p:cNvSpPr/>
            <p:nvPr/>
          </p:nvSpPr>
          <p:spPr>
            <a:xfrm>
              <a:off x="2869279" y="2364249"/>
              <a:ext cx="13755" cy="13755"/>
            </a:xfrm>
            <a:custGeom>
              <a:avLst/>
              <a:gdLst>
                <a:gd name="connsiteX0" fmla="*/ 3576 w 0"/>
                <a:gd name="connsiteY0" fmla="*/ 3989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3851 h 0"/>
                <a:gd name="connsiteX5" fmla="*/ 1651 w 0"/>
                <a:gd name="connsiteY5" fmla="*/ 3714 h 0"/>
                <a:gd name="connsiteX6" fmla="*/ 3576 w 0"/>
                <a:gd name="connsiteY6" fmla="*/ 398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3989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3851"/>
                  </a:lnTo>
                  <a:cubicBezTo>
                    <a:pt x="550" y="3851"/>
                    <a:pt x="1100" y="3714"/>
                    <a:pt x="1651" y="3714"/>
                  </a:cubicBezTo>
                  <a:cubicBezTo>
                    <a:pt x="2476" y="3714"/>
                    <a:pt x="3026" y="3851"/>
                    <a:pt x="3576" y="39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0" name="자유형: 도형 239">
              <a:extLst>
                <a:ext uri="{FF2B5EF4-FFF2-40B4-BE49-F238E27FC236}">
                  <a16:creationId xmlns:a16="http://schemas.microsoft.com/office/drawing/2014/main" xmlns="" id="{E68062D4-B549-4A26-A515-EA24FF8B2DE6}"/>
                </a:ext>
              </a:extLst>
            </p:cNvPr>
            <p:cNvSpPr/>
            <p:nvPr/>
          </p:nvSpPr>
          <p:spPr>
            <a:xfrm>
              <a:off x="1723202" y="6540305"/>
              <a:ext cx="13755" cy="275103"/>
            </a:xfrm>
            <a:custGeom>
              <a:avLst/>
              <a:gdLst>
                <a:gd name="connsiteX0" fmla="*/ 0 w 0"/>
                <a:gd name="connsiteY0" fmla="*/ 0 h 275102"/>
                <a:gd name="connsiteX1" fmla="*/ 0 w 0"/>
                <a:gd name="connsiteY1" fmla="*/ 287482 h 275102"/>
                <a:gd name="connsiteX2" fmla="*/ 1788 w 0"/>
                <a:gd name="connsiteY2" fmla="*/ 287344 h 275102"/>
                <a:gd name="connsiteX3" fmla="*/ 3576 w 0"/>
                <a:gd name="connsiteY3" fmla="*/ 287482 h 275102"/>
                <a:gd name="connsiteX4" fmla="*/ 3576 w 0"/>
                <a:gd name="connsiteY4" fmla="*/ 0 h 275102"/>
                <a:gd name="connsiteX5" fmla="*/ 1788 w 0"/>
                <a:gd name="connsiteY5" fmla="*/ 138 h 275102"/>
                <a:gd name="connsiteX6" fmla="*/ 0 w 0"/>
                <a:gd name="connsiteY6" fmla="*/ 0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0" y="0"/>
                  </a:moveTo>
                  <a:lnTo>
                    <a:pt x="0" y="287482"/>
                  </a:lnTo>
                  <a:cubicBezTo>
                    <a:pt x="550" y="287482"/>
                    <a:pt x="1100" y="287344"/>
                    <a:pt x="1788" y="287344"/>
                  </a:cubicBezTo>
                  <a:cubicBezTo>
                    <a:pt x="2338" y="287344"/>
                    <a:pt x="2889" y="287482"/>
                    <a:pt x="3576" y="287482"/>
                  </a:cubicBezTo>
                  <a:lnTo>
                    <a:pt x="3576" y="0"/>
                  </a:lnTo>
                  <a:cubicBezTo>
                    <a:pt x="3026" y="0"/>
                    <a:pt x="2476" y="138"/>
                    <a:pt x="1788" y="138"/>
                  </a:cubicBezTo>
                  <a:cubicBezTo>
                    <a:pt x="1100" y="138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1" name="자유형: 도형 240">
              <a:extLst>
                <a:ext uri="{FF2B5EF4-FFF2-40B4-BE49-F238E27FC236}">
                  <a16:creationId xmlns:a16="http://schemas.microsoft.com/office/drawing/2014/main" xmlns="" id="{17578233-CA9D-4262-B53E-7EB8579CD597}"/>
                </a:ext>
              </a:extLst>
            </p:cNvPr>
            <p:cNvSpPr/>
            <p:nvPr/>
          </p:nvSpPr>
          <p:spPr>
            <a:xfrm>
              <a:off x="1723065" y="6490786"/>
              <a:ext cx="13755" cy="13755"/>
            </a:xfrm>
            <a:custGeom>
              <a:avLst/>
              <a:gdLst>
                <a:gd name="connsiteX0" fmla="*/ 3576 w 0"/>
                <a:gd name="connsiteY0" fmla="*/ 9216 h 0"/>
                <a:gd name="connsiteX1" fmla="*/ 3576 w 0"/>
                <a:gd name="connsiteY1" fmla="*/ 1788 h 0"/>
                <a:gd name="connsiteX2" fmla="*/ 1788 w 0"/>
                <a:gd name="connsiteY2" fmla="*/ 0 h 0"/>
                <a:gd name="connsiteX3" fmla="*/ 0 w 0"/>
                <a:gd name="connsiteY3" fmla="*/ 1788 h 0"/>
                <a:gd name="connsiteX4" fmla="*/ 0 w 0"/>
                <a:gd name="connsiteY4" fmla="*/ 9216 h 0"/>
                <a:gd name="connsiteX5" fmla="*/ 1788 w 0"/>
                <a:gd name="connsiteY5" fmla="*/ 9078 h 0"/>
                <a:gd name="connsiteX6" fmla="*/ 3576 w 0"/>
                <a:gd name="connsiteY6" fmla="*/ 921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>
                  <a:moveTo>
                    <a:pt x="3576" y="9216"/>
                  </a:move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9216"/>
                  </a:lnTo>
                  <a:cubicBezTo>
                    <a:pt x="550" y="9216"/>
                    <a:pt x="1100" y="9078"/>
                    <a:pt x="1788" y="9078"/>
                  </a:cubicBezTo>
                  <a:cubicBezTo>
                    <a:pt x="2338" y="9078"/>
                    <a:pt x="2889" y="9216"/>
                    <a:pt x="3576" y="921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2" name="자유형: 도형 241">
              <a:extLst>
                <a:ext uri="{FF2B5EF4-FFF2-40B4-BE49-F238E27FC236}">
                  <a16:creationId xmlns:a16="http://schemas.microsoft.com/office/drawing/2014/main" xmlns="" id="{C61A6771-885A-40B1-9ACB-FCD5A09831DE}"/>
                </a:ext>
              </a:extLst>
            </p:cNvPr>
            <p:cNvSpPr/>
            <p:nvPr/>
          </p:nvSpPr>
          <p:spPr>
            <a:xfrm>
              <a:off x="1723065" y="6260801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3" name="자유형: 도형 242">
              <a:extLst>
                <a:ext uri="{FF2B5EF4-FFF2-40B4-BE49-F238E27FC236}">
                  <a16:creationId xmlns:a16="http://schemas.microsoft.com/office/drawing/2014/main" xmlns="" id="{451C5619-4EEB-41CC-8DF4-8BB7C7D6A36E}"/>
                </a:ext>
              </a:extLst>
            </p:cNvPr>
            <p:cNvSpPr/>
            <p:nvPr/>
          </p:nvSpPr>
          <p:spPr>
            <a:xfrm>
              <a:off x="1723065" y="5915685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4" name="자유형: 도형 243">
              <a:extLst>
                <a:ext uri="{FF2B5EF4-FFF2-40B4-BE49-F238E27FC236}">
                  <a16:creationId xmlns:a16="http://schemas.microsoft.com/office/drawing/2014/main" xmlns="" id="{4E98E546-4282-4359-9EED-E345200C1014}"/>
                </a:ext>
              </a:extLst>
            </p:cNvPr>
            <p:cNvSpPr/>
            <p:nvPr/>
          </p:nvSpPr>
          <p:spPr>
            <a:xfrm>
              <a:off x="1723065" y="614580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5" name="자유형: 도형 244">
              <a:extLst>
                <a:ext uri="{FF2B5EF4-FFF2-40B4-BE49-F238E27FC236}">
                  <a16:creationId xmlns:a16="http://schemas.microsoft.com/office/drawing/2014/main" xmlns="" id="{11EAC7C7-5E5C-46CF-A39F-AD66ACCBAC4F}"/>
                </a:ext>
              </a:extLst>
            </p:cNvPr>
            <p:cNvSpPr/>
            <p:nvPr/>
          </p:nvSpPr>
          <p:spPr>
            <a:xfrm>
              <a:off x="1723065" y="6030678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6" name="자유형: 도형 245">
              <a:extLst>
                <a:ext uri="{FF2B5EF4-FFF2-40B4-BE49-F238E27FC236}">
                  <a16:creationId xmlns:a16="http://schemas.microsoft.com/office/drawing/2014/main" xmlns="" id="{040289C4-D3A2-425D-8077-E216D7BD814A}"/>
                </a:ext>
              </a:extLst>
            </p:cNvPr>
            <p:cNvSpPr/>
            <p:nvPr/>
          </p:nvSpPr>
          <p:spPr>
            <a:xfrm>
              <a:off x="1723065" y="6375794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7" name="자유형: 도형 246">
              <a:extLst>
                <a:ext uri="{FF2B5EF4-FFF2-40B4-BE49-F238E27FC236}">
                  <a16:creationId xmlns:a16="http://schemas.microsoft.com/office/drawing/2014/main" xmlns="" id="{472AD060-8538-4E7D-A9B4-ED810CE97FA3}"/>
                </a:ext>
              </a:extLst>
            </p:cNvPr>
            <p:cNvSpPr/>
            <p:nvPr/>
          </p:nvSpPr>
          <p:spPr>
            <a:xfrm>
              <a:off x="2081374" y="558701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5" y="32106"/>
                    <a:pt x="2350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8" name="자유형: 도형 247">
              <a:extLst>
                <a:ext uri="{FF2B5EF4-FFF2-40B4-BE49-F238E27FC236}">
                  <a16:creationId xmlns:a16="http://schemas.microsoft.com/office/drawing/2014/main" xmlns="" id="{40F93366-ED3A-4A7D-AC2D-4224B0221E58}"/>
                </a:ext>
              </a:extLst>
            </p:cNvPr>
            <p:cNvSpPr/>
            <p:nvPr/>
          </p:nvSpPr>
          <p:spPr>
            <a:xfrm>
              <a:off x="1985776" y="5644382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2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2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2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49" name="자유형: 도형 248">
              <a:extLst>
                <a:ext uri="{FF2B5EF4-FFF2-40B4-BE49-F238E27FC236}">
                  <a16:creationId xmlns:a16="http://schemas.microsoft.com/office/drawing/2014/main" xmlns="" id="{EF833411-65D8-4E32-887E-729C508E5726}"/>
                </a:ext>
              </a:extLst>
            </p:cNvPr>
            <p:cNvSpPr/>
            <p:nvPr/>
          </p:nvSpPr>
          <p:spPr>
            <a:xfrm>
              <a:off x="2176973" y="5529628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112" y="32137"/>
                    <a:pt x="1799" y="32137"/>
                  </a:cubicBezTo>
                  <a:cubicBezTo>
                    <a:pt x="2074" y="32137"/>
                    <a:pt x="2349" y="32000"/>
                    <a:pt x="2625" y="31862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0" name="자유형: 도형 249">
              <a:extLst>
                <a:ext uri="{FF2B5EF4-FFF2-40B4-BE49-F238E27FC236}">
                  <a16:creationId xmlns:a16="http://schemas.microsoft.com/office/drawing/2014/main" xmlns="" id="{9931535F-35E0-4CB1-A796-67888B5B7B06}"/>
                </a:ext>
              </a:extLst>
            </p:cNvPr>
            <p:cNvSpPr/>
            <p:nvPr/>
          </p:nvSpPr>
          <p:spPr>
            <a:xfrm>
              <a:off x="1794443" y="5759140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1" name="자유형: 도형 250">
              <a:extLst>
                <a:ext uri="{FF2B5EF4-FFF2-40B4-BE49-F238E27FC236}">
                  <a16:creationId xmlns:a16="http://schemas.microsoft.com/office/drawing/2014/main" xmlns="" id="{80E0C667-5CF1-4F59-A339-0D32943BCB01}"/>
                </a:ext>
              </a:extLst>
            </p:cNvPr>
            <p:cNvSpPr/>
            <p:nvPr/>
          </p:nvSpPr>
          <p:spPr>
            <a:xfrm>
              <a:off x="1890041" y="570173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2" name="자유형: 도형 251">
              <a:extLst>
                <a:ext uri="{FF2B5EF4-FFF2-40B4-BE49-F238E27FC236}">
                  <a16:creationId xmlns:a16="http://schemas.microsoft.com/office/drawing/2014/main" xmlns="" id="{D17CA46A-9C0F-4956-9CD8-56B0E55102D1}"/>
                </a:ext>
              </a:extLst>
            </p:cNvPr>
            <p:cNvSpPr/>
            <p:nvPr/>
          </p:nvSpPr>
          <p:spPr>
            <a:xfrm>
              <a:off x="2463217" y="6045614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3" name="자유형: 도형 252">
              <a:extLst>
                <a:ext uri="{FF2B5EF4-FFF2-40B4-BE49-F238E27FC236}">
                  <a16:creationId xmlns:a16="http://schemas.microsoft.com/office/drawing/2014/main" xmlns="" id="{ACCEAD2C-73EB-4B88-8671-5C72B89CB395}"/>
                </a:ext>
              </a:extLst>
            </p:cNvPr>
            <p:cNvSpPr/>
            <p:nvPr/>
          </p:nvSpPr>
          <p:spPr>
            <a:xfrm>
              <a:off x="2558815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112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4" name="자유형: 도형 253">
              <a:extLst>
                <a:ext uri="{FF2B5EF4-FFF2-40B4-BE49-F238E27FC236}">
                  <a16:creationId xmlns:a16="http://schemas.microsoft.com/office/drawing/2014/main" xmlns="" id="{EC444E92-32A0-4A09-A81B-FD2179D178E2}"/>
                </a:ext>
              </a:extLst>
            </p:cNvPr>
            <p:cNvSpPr/>
            <p:nvPr/>
          </p:nvSpPr>
          <p:spPr>
            <a:xfrm>
              <a:off x="2750149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111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493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5" name="자유형: 도형 254">
              <a:extLst>
                <a:ext uri="{FF2B5EF4-FFF2-40B4-BE49-F238E27FC236}">
                  <a16:creationId xmlns:a16="http://schemas.microsoft.com/office/drawing/2014/main" xmlns="" id="{96B11CAF-1DC1-45C7-9BAB-26316F6DD7C4}"/>
                </a:ext>
              </a:extLst>
            </p:cNvPr>
            <p:cNvSpPr/>
            <p:nvPr/>
          </p:nvSpPr>
          <p:spPr>
            <a:xfrm>
              <a:off x="2367619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2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112" y="32198"/>
                    <a:pt x="1799" y="32198"/>
                  </a:cubicBezTo>
                  <a:cubicBezTo>
                    <a:pt x="2074" y="32198"/>
                    <a:pt x="2349" y="32061"/>
                    <a:pt x="2625" y="31923"/>
                  </a:cubicBezTo>
                  <a:lnTo>
                    <a:pt x="50492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6" name="자유형: 도형 255">
              <a:extLst>
                <a:ext uri="{FF2B5EF4-FFF2-40B4-BE49-F238E27FC236}">
                  <a16:creationId xmlns:a16="http://schemas.microsoft.com/office/drawing/2014/main" xmlns="" id="{52F3C211-9034-46CA-AA4C-02A5031CFC0F}"/>
                </a:ext>
              </a:extLst>
            </p:cNvPr>
            <p:cNvSpPr/>
            <p:nvPr/>
          </p:nvSpPr>
          <p:spPr>
            <a:xfrm>
              <a:off x="2654551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7" name="자유형: 도형 256">
              <a:extLst>
                <a:ext uri="{FF2B5EF4-FFF2-40B4-BE49-F238E27FC236}">
                  <a16:creationId xmlns:a16="http://schemas.microsoft.com/office/drawing/2014/main" xmlns="" id="{65816D5F-FFC8-4BD9-BFDC-7F00840F8226}"/>
                </a:ext>
              </a:extLst>
            </p:cNvPr>
            <p:cNvSpPr/>
            <p:nvPr/>
          </p:nvSpPr>
          <p:spPr>
            <a:xfrm>
              <a:off x="2296241" y="6209219"/>
              <a:ext cx="13755" cy="605226"/>
            </a:xfrm>
            <a:custGeom>
              <a:avLst/>
              <a:gdLst>
                <a:gd name="connsiteX0" fmla="*/ 3439 w 0"/>
                <a:gd name="connsiteY0" fmla="*/ 616643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6643 h 605225"/>
                <a:gd name="connsiteX5" fmla="*/ 1788 w 0"/>
                <a:gd name="connsiteY5" fmla="*/ 616505 h 605225"/>
                <a:gd name="connsiteX6" fmla="*/ 3439 w 0"/>
                <a:gd name="connsiteY6" fmla="*/ 616643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6643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6643"/>
                  </a:lnTo>
                  <a:cubicBezTo>
                    <a:pt x="550" y="616643"/>
                    <a:pt x="1100" y="616505"/>
                    <a:pt x="1788" y="616505"/>
                  </a:cubicBezTo>
                  <a:cubicBezTo>
                    <a:pt x="2339" y="616367"/>
                    <a:pt x="2889" y="616643"/>
                    <a:pt x="3439" y="61664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8" name="자유형: 도형 257">
              <a:extLst>
                <a:ext uri="{FF2B5EF4-FFF2-40B4-BE49-F238E27FC236}">
                  <a16:creationId xmlns:a16="http://schemas.microsoft.com/office/drawing/2014/main" xmlns="" id="{0308853C-2D57-4869-B753-9EF9584A8A94}"/>
                </a:ext>
              </a:extLst>
            </p:cNvPr>
            <p:cNvSpPr/>
            <p:nvPr/>
          </p:nvSpPr>
          <p:spPr>
            <a:xfrm>
              <a:off x="2296241" y="603191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59" name="자유형: 도형 258">
              <a:extLst>
                <a:ext uri="{FF2B5EF4-FFF2-40B4-BE49-F238E27FC236}">
                  <a16:creationId xmlns:a16="http://schemas.microsoft.com/office/drawing/2014/main" xmlns="" id="{89224B7B-55A7-4BA9-88BD-0955B23320F7}"/>
                </a:ext>
              </a:extLst>
            </p:cNvPr>
            <p:cNvSpPr/>
            <p:nvPr/>
          </p:nvSpPr>
          <p:spPr>
            <a:xfrm>
              <a:off x="2296241" y="568680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0" name="자유형: 도형 259">
              <a:extLst>
                <a:ext uri="{FF2B5EF4-FFF2-40B4-BE49-F238E27FC236}">
                  <a16:creationId xmlns:a16="http://schemas.microsoft.com/office/drawing/2014/main" xmlns="" id="{B7799D96-CDA2-4662-A3C5-729BB1711812}"/>
                </a:ext>
              </a:extLst>
            </p:cNvPr>
            <p:cNvSpPr/>
            <p:nvPr/>
          </p:nvSpPr>
          <p:spPr>
            <a:xfrm>
              <a:off x="2296241" y="557180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1" name="자유형: 도형 260">
              <a:extLst>
                <a:ext uri="{FF2B5EF4-FFF2-40B4-BE49-F238E27FC236}">
                  <a16:creationId xmlns:a16="http://schemas.microsoft.com/office/drawing/2014/main" xmlns="" id="{3A21E971-BD9C-4971-AC52-62B0656192BD}"/>
                </a:ext>
              </a:extLst>
            </p:cNvPr>
            <p:cNvSpPr/>
            <p:nvPr/>
          </p:nvSpPr>
          <p:spPr>
            <a:xfrm>
              <a:off x="2296241" y="591692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2" name="자유형: 도형 261">
              <a:extLst>
                <a:ext uri="{FF2B5EF4-FFF2-40B4-BE49-F238E27FC236}">
                  <a16:creationId xmlns:a16="http://schemas.microsoft.com/office/drawing/2014/main" xmlns="" id="{7BC6008C-271C-4964-BE42-0F0D82A37F12}"/>
                </a:ext>
              </a:extLst>
            </p:cNvPr>
            <p:cNvSpPr/>
            <p:nvPr/>
          </p:nvSpPr>
          <p:spPr>
            <a:xfrm>
              <a:off x="2296241" y="5801930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3" name="자유형: 도형 262">
              <a:extLst>
                <a:ext uri="{FF2B5EF4-FFF2-40B4-BE49-F238E27FC236}">
                  <a16:creationId xmlns:a16="http://schemas.microsoft.com/office/drawing/2014/main" xmlns="" id="{ECA99AA1-2C52-4B5A-A900-47629BA3F7B4}"/>
                </a:ext>
              </a:extLst>
            </p:cNvPr>
            <p:cNvSpPr/>
            <p:nvPr/>
          </p:nvSpPr>
          <p:spPr>
            <a:xfrm>
              <a:off x="2367619" y="5529705"/>
              <a:ext cx="41265" cy="27510"/>
            </a:xfrm>
            <a:custGeom>
              <a:avLst/>
              <a:gdLst>
                <a:gd name="connsiteX0" fmla="*/ 48704 w 41265"/>
                <a:gd name="connsiteY0" fmla="*/ 31785 h 27510"/>
                <a:gd name="connsiteX1" fmla="*/ 49530 w 41265"/>
                <a:gd name="connsiteY1" fmla="*/ 32060 h 27510"/>
                <a:gd name="connsiteX2" fmla="*/ 51043 w 41265"/>
                <a:gd name="connsiteY2" fmla="*/ 31235 h 27510"/>
                <a:gd name="connsiteX3" fmla="*/ 50492 w 41265"/>
                <a:gd name="connsiteY3" fmla="*/ 28897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78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785"/>
                  </a:moveTo>
                  <a:cubicBezTo>
                    <a:pt x="48979" y="31923"/>
                    <a:pt x="49254" y="32060"/>
                    <a:pt x="49530" y="32060"/>
                  </a:cubicBezTo>
                  <a:cubicBezTo>
                    <a:pt x="50080" y="32060"/>
                    <a:pt x="50630" y="31785"/>
                    <a:pt x="51043" y="31235"/>
                  </a:cubicBezTo>
                  <a:cubicBezTo>
                    <a:pt x="51593" y="30410"/>
                    <a:pt x="51318" y="29310"/>
                    <a:pt x="50492" y="28897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4" name="자유형: 도형 263">
              <a:extLst>
                <a:ext uri="{FF2B5EF4-FFF2-40B4-BE49-F238E27FC236}">
                  <a16:creationId xmlns:a16="http://schemas.microsoft.com/office/drawing/2014/main" xmlns="" id="{454F2E29-CDAF-4D93-984D-6B6FF2010894}"/>
                </a:ext>
              </a:extLst>
            </p:cNvPr>
            <p:cNvSpPr/>
            <p:nvPr/>
          </p:nvSpPr>
          <p:spPr>
            <a:xfrm>
              <a:off x="2463217" y="558692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5" name="자유형: 도형 264">
              <a:extLst>
                <a:ext uri="{FF2B5EF4-FFF2-40B4-BE49-F238E27FC236}">
                  <a16:creationId xmlns:a16="http://schemas.microsoft.com/office/drawing/2014/main" xmlns="" id="{24668842-DFE0-4A6E-A91D-0E3B7D831AC5}"/>
                </a:ext>
              </a:extLst>
            </p:cNvPr>
            <p:cNvSpPr/>
            <p:nvPr/>
          </p:nvSpPr>
          <p:spPr>
            <a:xfrm>
              <a:off x="2750210" y="5759140"/>
              <a:ext cx="41265" cy="27510"/>
            </a:xfrm>
            <a:custGeom>
              <a:avLst/>
              <a:gdLst>
                <a:gd name="connsiteX0" fmla="*/ 48643 w 41265"/>
                <a:gd name="connsiteY0" fmla="*/ 31923 h 27510"/>
                <a:gd name="connsiteX1" fmla="*/ 49469 w 41265"/>
                <a:gd name="connsiteY1" fmla="*/ 32198 h 27510"/>
                <a:gd name="connsiteX2" fmla="*/ 50982 w 41265"/>
                <a:gd name="connsiteY2" fmla="*/ 31373 h 27510"/>
                <a:gd name="connsiteX3" fmla="*/ 50432 w 41265"/>
                <a:gd name="connsiteY3" fmla="*/ 29035 h 27510"/>
                <a:gd name="connsiteX4" fmla="*/ 2564 w 41265"/>
                <a:gd name="connsiteY4" fmla="*/ 286 h 27510"/>
                <a:gd name="connsiteX5" fmla="*/ 225 w 41265"/>
                <a:gd name="connsiteY5" fmla="*/ 836 h 27510"/>
                <a:gd name="connsiteX6" fmla="*/ 776 w 41265"/>
                <a:gd name="connsiteY6" fmla="*/ 3175 h 27510"/>
                <a:gd name="connsiteX7" fmla="*/ 48643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643" y="31923"/>
                  </a:moveTo>
                  <a:cubicBezTo>
                    <a:pt x="48919" y="32061"/>
                    <a:pt x="49194" y="32198"/>
                    <a:pt x="49469" y="32198"/>
                  </a:cubicBezTo>
                  <a:cubicBezTo>
                    <a:pt x="50019" y="32198"/>
                    <a:pt x="50569" y="31923"/>
                    <a:pt x="50982" y="31373"/>
                  </a:cubicBezTo>
                  <a:cubicBezTo>
                    <a:pt x="51532" y="30547"/>
                    <a:pt x="51257" y="29447"/>
                    <a:pt x="50432" y="29035"/>
                  </a:cubicBezTo>
                  <a:lnTo>
                    <a:pt x="2564" y="286"/>
                  </a:lnTo>
                  <a:cubicBezTo>
                    <a:pt x="1738" y="-264"/>
                    <a:pt x="638" y="11"/>
                    <a:pt x="225" y="836"/>
                  </a:cubicBezTo>
                  <a:cubicBezTo>
                    <a:pt x="-187" y="1662"/>
                    <a:pt x="-50" y="2762"/>
                    <a:pt x="776" y="3175"/>
                  </a:cubicBezTo>
                  <a:lnTo>
                    <a:pt x="48643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6" name="자유형: 도형 265">
              <a:extLst>
                <a:ext uri="{FF2B5EF4-FFF2-40B4-BE49-F238E27FC236}">
                  <a16:creationId xmlns:a16="http://schemas.microsoft.com/office/drawing/2014/main" xmlns="" id="{853DDB6D-557C-4D59-B51A-36F0B1A21456}"/>
                </a:ext>
              </a:extLst>
            </p:cNvPr>
            <p:cNvSpPr/>
            <p:nvPr/>
          </p:nvSpPr>
          <p:spPr>
            <a:xfrm>
              <a:off x="2558815" y="564428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7" name="자유형: 도형 266">
              <a:extLst>
                <a:ext uri="{FF2B5EF4-FFF2-40B4-BE49-F238E27FC236}">
                  <a16:creationId xmlns:a16="http://schemas.microsoft.com/office/drawing/2014/main" xmlns="" id="{046C62E7-AD55-4116-B688-07CFC87E0F3B}"/>
                </a:ext>
              </a:extLst>
            </p:cNvPr>
            <p:cNvSpPr/>
            <p:nvPr/>
          </p:nvSpPr>
          <p:spPr>
            <a:xfrm>
              <a:off x="2654551" y="5701781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8" name="자유형: 도형 267">
              <a:extLst>
                <a:ext uri="{FF2B5EF4-FFF2-40B4-BE49-F238E27FC236}">
                  <a16:creationId xmlns:a16="http://schemas.microsoft.com/office/drawing/2014/main" xmlns="" id="{27CB48B3-E072-4267-B334-55EB2DAC5FCC}"/>
                </a:ext>
              </a:extLst>
            </p:cNvPr>
            <p:cNvSpPr/>
            <p:nvPr/>
          </p:nvSpPr>
          <p:spPr>
            <a:xfrm>
              <a:off x="3418923" y="5472621"/>
              <a:ext cx="13755" cy="13755"/>
            </a:xfrm>
            <a:custGeom>
              <a:avLst/>
              <a:gdLst>
                <a:gd name="connsiteX0" fmla="*/ 2625 w 0"/>
                <a:gd name="connsiteY0" fmla="*/ 286 h 0"/>
                <a:gd name="connsiteX1" fmla="*/ 286 w 0"/>
                <a:gd name="connsiteY1" fmla="*/ 837 h 0"/>
                <a:gd name="connsiteX2" fmla="*/ 836 w 0"/>
                <a:gd name="connsiteY2" fmla="*/ 3175 h 0"/>
                <a:gd name="connsiteX3" fmla="*/ 1249 w 0"/>
                <a:gd name="connsiteY3" fmla="*/ 3450 h 0"/>
                <a:gd name="connsiteX4" fmla="*/ 2900 w 0"/>
                <a:gd name="connsiteY4" fmla="*/ 424 h 0"/>
                <a:gd name="connsiteX5" fmla="*/ 2625 w 0"/>
                <a:gd name="connsiteY5" fmla="*/ 2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1249" y="3450"/>
                  </a:lnTo>
                  <a:cubicBezTo>
                    <a:pt x="1799" y="2487"/>
                    <a:pt x="2350" y="1387"/>
                    <a:pt x="2900" y="42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69" name="자유형: 도형 268">
              <a:extLst>
                <a:ext uri="{FF2B5EF4-FFF2-40B4-BE49-F238E27FC236}">
                  <a16:creationId xmlns:a16="http://schemas.microsoft.com/office/drawing/2014/main" xmlns="" id="{0E571E5E-EE46-491A-9EA7-41E52DE717A7}"/>
                </a:ext>
              </a:extLst>
            </p:cNvPr>
            <p:cNvSpPr/>
            <p:nvPr/>
          </p:nvSpPr>
          <p:spPr>
            <a:xfrm>
              <a:off x="3227727" y="5357766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7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2 w 41265"/>
                <a:gd name="connsiteY6" fmla="*/ 29034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0" name="자유형: 도형 269">
              <a:extLst>
                <a:ext uri="{FF2B5EF4-FFF2-40B4-BE49-F238E27FC236}">
                  <a16:creationId xmlns:a16="http://schemas.microsoft.com/office/drawing/2014/main" xmlns="" id="{BCA700AB-6FF1-497B-8345-0A669441D745}"/>
                </a:ext>
              </a:extLst>
            </p:cNvPr>
            <p:cNvSpPr/>
            <p:nvPr/>
          </p:nvSpPr>
          <p:spPr>
            <a:xfrm>
              <a:off x="3131991" y="5300407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7 h 27510"/>
                <a:gd name="connsiteX2" fmla="*/ 836 w 41265"/>
                <a:gd name="connsiteY2" fmla="*/ 3175 h 27510"/>
                <a:gd name="connsiteX3" fmla="*/ 48704 w 41265"/>
                <a:gd name="connsiteY3" fmla="*/ 31786 h 27510"/>
                <a:gd name="connsiteX4" fmla="*/ 49529 w 41265"/>
                <a:gd name="connsiteY4" fmla="*/ 32061 h 27510"/>
                <a:gd name="connsiteX5" fmla="*/ 51043 w 41265"/>
                <a:gd name="connsiteY5" fmla="*/ 31235 h 27510"/>
                <a:gd name="connsiteX6" fmla="*/ 50492 w 41265"/>
                <a:gd name="connsiteY6" fmla="*/ 28897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786"/>
                  </a:lnTo>
                  <a:cubicBezTo>
                    <a:pt x="48979" y="31923"/>
                    <a:pt x="49255" y="32061"/>
                    <a:pt x="49529" y="32061"/>
                  </a:cubicBezTo>
                  <a:cubicBezTo>
                    <a:pt x="50080" y="32061"/>
                    <a:pt x="50630" y="31786"/>
                    <a:pt x="51043" y="31235"/>
                  </a:cubicBezTo>
                  <a:cubicBezTo>
                    <a:pt x="51593" y="30410"/>
                    <a:pt x="51318" y="29309"/>
                    <a:pt x="50492" y="28897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1" name="자유형: 도형 270">
              <a:extLst>
                <a:ext uri="{FF2B5EF4-FFF2-40B4-BE49-F238E27FC236}">
                  <a16:creationId xmlns:a16="http://schemas.microsoft.com/office/drawing/2014/main" xmlns="" id="{97985FB2-9156-42FF-B184-D11ABECF3CAC}"/>
                </a:ext>
              </a:extLst>
            </p:cNvPr>
            <p:cNvSpPr/>
            <p:nvPr/>
          </p:nvSpPr>
          <p:spPr>
            <a:xfrm>
              <a:off x="3323325" y="5415262"/>
              <a:ext cx="41265" cy="27510"/>
            </a:xfrm>
            <a:custGeom>
              <a:avLst/>
              <a:gdLst>
                <a:gd name="connsiteX0" fmla="*/ 2625 w 41265"/>
                <a:gd name="connsiteY0" fmla="*/ 286 h 27510"/>
                <a:gd name="connsiteX1" fmla="*/ 286 w 41265"/>
                <a:gd name="connsiteY1" fmla="*/ 836 h 27510"/>
                <a:gd name="connsiteX2" fmla="*/ 836 w 41265"/>
                <a:gd name="connsiteY2" fmla="*/ 3175 h 27510"/>
                <a:gd name="connsiteX3" fmla="*/ 48704 w 41265"/>
                <a:gd name="connsiteY3" fmla="*/ 31923 h 27510"/>
                <a:gd name="connsiteX4" fmla="*/ 49530 w 41265"/>
                <a:gd name="connsiteY4" fmla="*/ 32198 h 27510"/>
                <a:gd name="connsiteX5" fmla="*/ 51043 w 41265"/>
                <a:gd name="connsiteY5" fmla="*/ 31373 h 27510"/>
                <a:gd name="connsiteX6" fmla="*/ 50493 w 41265"/>
                <a:gd name="connsiteY6" fmla="*/ 29035 h 27510"/>
                <a:gd name="connsiteX7" fmla="*/ 2625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86"/>
                  </a:move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2" name="자유형: 도형 271">
              <a:extLst>
                <a:ext uri="{FF2B5EF4-FFF2-40B4-BE49-F238E27FC236}">
                  <a16:creationId xmlns:a16="http://schemas.microsoft.com/office/drawing/2014/main" xmlns="" id="{07F02BD7-EEA9-4B63-A7EA-9328B9035B86}"/>
                </a:ext>
              </a:extLst>
            </p:cNvPr>
            <p:cNvSpPr/>
            <p:nvPr/>
          </p:nvSpPr>
          <p:spPr>
            <a:xfrm>
              <a:off x="3036393" y="5243109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6 h 27510"/>
                <a:gd name="connsiteX2" fmla="*/ 836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3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6"/>
                  </a:cubicBezTo>
                  <a:cubicBezTo>
                    <a:pt x="-264" y="1601"/>
                    <a:pt x="11" y="2701"/>
                    <a:pt x="836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7"/>
                    <a:pt x="51318" y="29386"/>
                    <a:pt x="50493" y="28973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3" name="자유형: 도형 272">
              <a:extLst>
                <a:ext uri="{FF2B5EF4-FFF2-40B4-BE49-F238E27FC236}">
                  <a16:creationId xmlns:a16="http://schemas.microsoft.com/office/drawing/2014/main" xmlns="" id="{08EDAE47-D5FE-49CA-A70D-58FCDA007B6C}"/>
                </a:ext>
              </a:extLst>
            </p:cNvPr>
            <p:cNvSpPr/>
            <p:nvPr/>
          </p:nvSpPr>
          <p:spPr>
            <a:xfrm>
              <a:off x="2940795" y="5185750"/>
              <a:ext cx="41265" cy="27510"/>
            </a:xfrm>
            <a:custGeom>
              <a:avLst/>
              <a:gdLst>
                <a:gd name="connsiteX0" fmla="*/ 2625 w 41265"/>
                <a:gd name="connsiteY0" fmla="*/ 225 h 27510"/>
                <a:gd name="connsiteX1" fmla="*/ 286 w 41265"/>
                <a:gd name="connsiteY1" fmla="*/ 775 h 27510"/>
                <a:gd name="connsiteX2" fmla="*/ 837 w 41265"/>
                <a:gd name="connsiteY2" fmla="*/ 3114 h 27510"/>
                <a:gd name="connsiteX3" fmla="*/ 48704 w 41265"/>
                <a:gd name="connsiteY3" fmla="*/ 31862 h 27510"/>
                <a:gd name="connsiteX4" fmla="*/ 49530 w 41265"/>
                <a:gd name="connsiteY4" fmla="*/ 32137 h 27510"/>
                <a:gd name="connsiteX5" fmla="*/ 51043 w 41265"/>
                <a:gd name="connsiteY5" fmla="*/ 31312 h 27510"/>
                <a:gd name="connsiteX6" fmla="*/ 50493 w 41265"/>
                <a:gd name="connsiteY6" fmla="*/ 28974 h 27510"/>
                <a:gd name="connsiteX7" fmla="*/ 2625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2625" y="225"/>
                  </a:moveTo>
                  <a:cubicBezTo>
                    <a:pt x="1799" y="-187"/>
                    <a:pt x="699" y="-50"/>
                    <a:pt x="286" y="775"/>
                  </a:cubicBezTo>
                  <a:cubicBezTo>
                    <a:pt x="-264" y="1601"/>
                    <a:pt x="11" y="2701"/>
                    <a:pt x="837" y="3114"/>
                  </a:cubicBezTo>
                  <a:lnTo>
                    <a:pt x="48704" y="31862"/>
                  </a:lnTo>
                  <a:cubicBezTo>
                    <a:pt x="48979" y="32000"/>
                    <a:pt x="49254" y="32137"/>
                    <a:pt x="49530" y="32137"/>
                  </a:cubicBezTo>
                  <a:cubicBezTo>
                    <a:pt x="50080" y="32137"/>
                    <a:pt x="50630" y="31862"/>
                    <a:pt x="51043" y="31312"/>
                  </a:cubicBezTo>
                  <a:cubicBezTo>
                    <a:pt x="51593" y="30486"/>
                    <a:pt x="51318" y="29386"/>
                    <a:pt x="50493" y="28974"/>
                  </a:cubicBezTo>
                  <a:lnTo>
                    <a:pt x="2625" y="22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4" name="자유형: 도형 273">
              <a:extLst>
                <a:ext uri="{FF2B5EF4-FFF2-40B4-BE49-F238E27FC236}">
                  <a16:creationId xmlns:a16="http://schemas.microsoft.com/office/drawing/2014/main" xmlns="" id="{2E187054-4438-43A1-B5C3-32527423CD00}"/>
                </a:ext>
              </a:extLst>
            </p:cNvPr>
            <p:cNvSpPr/>
            <p:nvPr/>
          </p:nvSpPr>
          <p:spPr>
            <a:xfrm>
              <a:off x="2869417" y="5174008"/>
              <a:ext cx="13755" cy="618981"/>
            </a:xfrm>
            <a:custGeom>
              <a:avLst/>
              <a:gdLst>
                <a:gd name="connsiteX0" fmla="*/ 3439 w 0"/>
                <a:gd name="connsiteY0" fmla="*/ 618981 h 618980"/>
                <a:gd name="connsiteX1" fmla="*/ 3439 w 0"/>
                <a:gd name="connsiteY1" fmla="*/ 0 h 618980"/>
                <a:gd name="connsiteX2" fmla="*/ 1651 w 0"/>
                <a:gd name="connsiteY2" fmla="*/ 137 h 618980"/>
                <a:gd name="connsiteX3" fmla="*/ 0 w 0"/>
                <a:gd name="connsiteY3" fmla="*/ 0 h 618980"/>
                <a:gd name="connsiteX4" fmla="*/ 0 w 0"/>
                <a:gd name="connsiteY4" fmla="*/ 618981 h 618980"/>
                <a:gd name="connsiteX5" fmla="*/ 1651 w 0"/>
                <a:gd name="connsiteY5" fmla="*/ 618843 h 618980"/>
                <a:gd name="connsiteX6" fmla="*/ 3439 w 0"/>
                <a:gd name="connsiteY6" fmla="*/ 618981 h 61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18980">
                  <a:moveTo>
                    <a:pt x="3439" y="618981"/>
                  </a:moveTo>
                  <a:lnTo>
                    <a:pt x="3439" y="0"/>
                  </a:lnTo>
                  <a:cubicBezTo>
                    <a:pt x="2888" y="0"/>
                    <a:pt x="2338" y="137"/>
                    <a:pt x="1651" y="137"/>
                  </a:cubicBezTo>
                  <a:cubicBezTo>
                    <a:pt x="1100" y="137"/>
                    <a:pt x="550" y="0"/>
                    <a:pt x="0" y="0"/>
                  </a:cubicBezTo>
                  <a:lnTo>
                    <a:pt x="0" y="618981"/>
                  </a:lnTo>
                  <a:cubicBezTo>
                    <a:pt x="550" y="618981"/>
                    <a:pt x="1100" y="618843"/>
                    <a:pt x="1651" y="618843"/>
                  </a:cubicBezTo>
                  <a:cubicBezTo>
                    <a:pt x="2338" y="618843"/>
                    <a:pt x="2888" y="618981"/>
                    <a:pt x="3439" y="6189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5" name="자유형: 도형 274">
              <a:extLst>
                <a:ext uri="{FF2B5EF4-FFF2-40B4-BE49-F238E27FC236}">
                  <a16:creationId xmlns:a16="http://schemas.microsoft.com/office/drawing/2014/main" xmlns="" id="{C2E46447-EC98-4F1C-8CEB-CEF8970B880D}"/>
                </a:ext>
              </a:extLst>
            </p:cNvPr>
            <p:cNvSpPr/>
            <p:nvPr/>
          </p:nvSpPr>
          <p:spPr>
            <a:xfrm>
              <a:off x="2916322" y="3443063"/>
              <a:ext cx="495185" cy="288858"/>
            </a:xfrm>
            <a:custGeom>
              <a:avLst/>
              <a:gdLst>
                <a:gd name="connsiteX0" fmla="*/ 496560 w 495184"/>
                <a:gd name="connsiteY0" fmla="*/ 3026 h 288857"/>
                <a:gd name="connsiteX1" fmla="*/ 494910 w 495184"/>
                <a:gd name="connsiteY1" fmla="*/ 0 h 288857"/>
                <a:gd name="connsiteX2" fmla="*/ 0 w 495184"/>
                <a:gd name="connsiteY2" fmla="*/ 296973 h 288857"/>
                <a:gd name="connsiteX3" fmla="*/ 1651 w 495184"/>
                <a:gd name="connsiteY3" fmla="*/ 299999 h 288857"/>
                <a:gd name="connsiteX4" fmla="*/ 496560 w 495184"/>
                <a:gd name="connsiteY4" fmla="*/ 3026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288857">
                  <a:moveTo>
                    <a:pt x="496560" y="3026"/>
                  </a:moveTo>
                  <a:cubicBezTo>
                    <a:pt x="495872" y="2063"/>
                    <a:pt x="495460" y="963"/>
                    <a:pt x="494910" y="0"/>
                  </a:cubicBezTo>
                  <a:lnTo>
                    <a:pt x="0" y="296973"/>
                  </a:lnTo>
                  <a:cubicBezTo>
                    <a:pt x="688" y="297936"/>
                    <a:pt x="1100" y="299037"/>
                    <a:pt x="1651" y="299999"/>
                  </a:cubicBezTo>
                  <a:lnTo>
                    <a:pt x="496560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6" name="자유형: 도형 275">
              <a:extLst>
                <a:ext uri="{FF2B5EF4-FFF2-40B4-BE49-F238E27FC236}">
                  <a16:creationId xmlns:a16="http://schemas.microsoft.com/office/drawing/2014/main" xmlns="" id="{1AD56582-7B75-4133-93F8-0E3433592F0F}"/>
                </a:ext>
              </a:extLst>
            </p:cNvPr>
            <p:cNvSpPr/>
            <p:nvPr/>
          </p:nvSpPr>
          <p:spPr>
            <a:xfrm>
              <a:off x="3227589" y="3982390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2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7" name="자유형: 도형 276">
              <a:extLst>
                <a:ext uri="{FF2B5EF4-FFF2-40B4-BE49-F238E27FC236}">
                  <a16:creationId xmlns:a16="http://schemas.microsoft.com/office/drawing/2014/main" xmlns="" id="{241D2298-8751-44AC-95F3-EFAF473DEA94}"/>
                </a:ext>
              </a:extLst>
            </p:cNvPr>
            <p:cNvSpPr/>
            <p:nvPr/>
          </p:nvSpPr>
          <p:spPr>
            <a:xfrm>
              <a:off x="3131991" y="3924894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29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7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29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7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8" name="자유형: 도형 277">
              <a:extLst>
                <a:ext uri="{FF2B5EF4-FFF2-40B4-BE49-F238E27FC236}">
                  <a16:creationId xmlns:a16="http://schemas.microsoft.com/office/drawing/2014/main" xmlns="" id="{E3D40285-757F-44E7-B02F-054F9FC285C8}"/>
                </a:ext>
              </a:extLst>
            </p:cNvPr>
            <p:cNvSpPr/>
            <p:nvPr/>
          </p:nvSpPr>
          <p:spPr>
            <a:xfrm>
              <a:off x="3323187" y="4039749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2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5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2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79" name="자유형: 도형 278">
              <a:extLst>
                <a:ext uri="{FF2B5EF4-FFF2-40B4-BE49-F238E27FC236}">
                  <a16:creationId xmlns:a16="http://schemas.microsoft.com/office/drawing/2014/main" xmlns="" id="{9181B3C5-AF79-4C53-BC5D-1C6C0265D749}"/>
                </a:ext>
              </a:extLst>
            </p:cNvPr>
            <p:cNvSpPr/>
            <p:nvPr/>
          </p:nvSpPr>
          <p:spPr>
            <a:xfrm>
              <a:off x="3036393" y="3867535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4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6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0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8"/>
                    <a:pt x="51318" y="29447"/>
                    <a:pt x="50493" y="29034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6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0" name="자유형: 도형 279">
              <a:extLst>
                <a:ext uri="{FF2B5EF4-FFF2-40B4-BE49-F238E27FC236}">
                  <a16:creationId xmlns:a16="http://schemas.microsoft.com/office/drawing/2014/main" xmlns="" id="{CC347981-7591-4EA2-8B19-B60879D78C22}"/>
                </a:ext>
              </a:extLst>
            </p:cNvPr>
            <p:cNvSpPr/>
            <p:nvPr/>
          </p:nvSpPr>
          <p:spPr>
            <a:xfrm>
              <a:off x="2940795" y="3810176"/>
              <a:ext cx="41265" cy="27510"/>
            </a:xfrm>
            <a:custGeom>
              <a:avLst/>
              <a:gdLst>
                <a:gd name="connsiteX0" fmla="*/ 48704 w 41265"/>
                <a:gd name="connsiteY0" fmla="*/ 31923 h 27510"/>
                <a:gd name="connsiteX1" fmla="*/ 49530 w 41265"/>
                <a:gd name="connsiteY1" fmla="*/ 32198 h 27510"/>
                <a:gd name="connsiteX2" fmla="*/ 51043 w 41265"/>
                <a:gd name="connsiteY2" fmla="*/ 31373 h 27510"/>
                <a:gd name="connsiteX3" fmla="*/ 50493 w 41265"/>
                <a:gd name="connsiteY3" fmla="*/ 29035 h 27510"/>
                <a:gd name="connsiteX4" fmla="*/ 2625 w 41265"/>
                <a:gd name="connsiteY4" fmla="*/ 286 h 27510"/>
                <a:gd name="connsiteX5" fmla="*/ 286 w 41265"/>
                <a:gd name="connsiteY5" fmla="*/ 836 h 27510"/>
                <a:gd name="connsiteX6" fmla="*/ 837 w 41265"/>
                <a:gd name="connsiteY6" fmla="*/ 3175 h 27510"/>
                <a:gd name="connsiteX7" fmla="*/ 48704 w 41265"/>
                <a:gd name="connsiteY7" fmla="*/ 3192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31923"/>
                  </a:moveTo>
                  <a:cubicBezTo>
                    <a:pt x="48979" y="32061"/>
                    <a:pt x="49254" y="32198"/>
                    <a:pt x="49530" y="32198"/>
                  </a:cubicBezTo>
                  <a:cubicBezTo>
                    <a:pt x="50080" y="32198"/>
                    <a:pt x="50630" y="31923"/>
                    <a:pt x="51043" y="31373"/>
                  </a:cubicBezTo>
                  <a:cubicBezTo>
                    <a:pt x="51593" y="30547"/>
                    <a:pt x="51318" y="29447"/>
                    <a:pt x="50493" y="29035"/>
                  </a:cubicBezTo>
                  <a:lnTo>
                    <a:pt x="2625" y="286"/>
                  </a:lnTo>
                  <a:cubicBezTo>
                    <a:pt x="1799" y="-264"/>
                    <a:pt x="699" y="11"/>
                    <a:pt x="286" y="836"/>
                  </a:cubicBezTo>
                  <a:cubicBezTo>
                    <a:pt x="-264" y="1662"/>
                    <a:pt x="11" y="2762"/>
                    <a:pt x="837" y="3175"/>
                  </a:cubicBezTo>
                  <a:lnTo>
                    <a:pt x="48704" y="31923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1" name="자유형: 도형 280">
              <a:extLst>
                <a:ext uri="{FF2B5EF4-FFF2-40B4-BE49-F238E27FC236}">
                  <a16:creationId xmlns:a16="http://schemas.microsoft.com/office/drawing/2014/main" xmlns="" id="{C2435059-6382-47EF-8CA9-3669FAF2A8DC}"/>
                </a:ext>
              </a:extLst>
            </p:cNvPr>
            <p:cNvSpPr/>
            <p:nvPr/>
          </p:nvSpPr>
          <p:spPr>
            <a:xfrm>
              <a:off x="3800765" y="386762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2" name="자유형: 도형 281">
              <a:extLst>
                <a:ext uri="{FF2B5EF4-FFF2-40B4-BE49-F238E27FC236}">
                  <a16:creationId xmlns:a16="http://schemas.microsoft.com/office/drawing/2014/main" xmlns="" id="{A8355FC6-A29F-43B0-BFA2-2C73C71755DF}"/>
                </a:ext>
              </a:extLst>
            </p:cNvPr>
            <p:cNvSpPr/>
            <p:nvPr/>
          </p:nvSpPr>
          <p:spPr>
            <a:xfrm>
              <a:off x="3513833" y="4039749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3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5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3" y="836"/>
                  </a:cubicBezTo>
                  <a:cubicBezTo>
                    <a:pt x="50630" y="11"/>
                    <a:pt x="49530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3" name="자유형: 도형 282">
              <a:extLst>
                <a:ext uri="{FF2B5EF4-FFF2-40B4-BE49-F238E27FC236}">
                  <a16:creationId xmlns:a16="http://schemas.microsoft.com/office/drawing/2014/main" xmlns="" id="{7218F211-C2D6-40F9-8828-84630F6C55A1}"/>
                </a:ext>
              </a:extLst>
            </p:cNvPr>
            <p:cNvSpPr/>
            <p:nvPr/>
          </p:nvSpPr>
          <p:spPr>
            <a:xfrm>
              <a:off x="3896363" y="3810237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50" y="31862"/>
                    <a:pt x="2625" y="31724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4" name="자유형: 도형 283">
              <a:extLst>
                <a:ext uri="{FF2B5EF4-FFF2-40B4-BE49-F238E27FC236}">
                  <a16:creationId xmlns:a16="http://schemas.microsoft.com/office/drawing/2014/main" xmlns="" id="{EF676FDE-C5D4-4335-9A48-47112328BB31}"/>
                </a:ext>
              </a:extLst>
            </p:cNvPr>
            <p:cNvSpPr/>
            <p:nvPr/>
          </p:nvSpPr>
          <p:spPr>
            <a:xfrm>
              <a:off x="3609431" y="3982345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5" name="자유형: 도형 284">
              <a:extLst>
                <a:ext uri="{FF2B5EF4-FFF2-40B4-BE49-F238E27FC236}">
                  <a16:creationId xmlns:a16="http://schemas.microsoft.com/office/drawing/2014/main" xmlns="" id="{9F43EDE2-AD70-4BD6-862A-9A4D75B5EA83}"/>
                </a:ext>
              </a:extLst>
            </p:cNvPr>
            <p:cNvSpPr/>
            <p:nvPr/>
          </p:nvSpPr>
          <p:spPr>
            <a:xfrm>
              <a:off x="3705167" y="3924991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6" name="자유형: 도형 285">
              <a:extLst>
                <a:ext uri="{FF2B5EF4-FFF2-40B4-BE49-F238E27FC236}">
                  <a16:creationId xmlns:a16="http://schemas.microsoft.com/office/drawing/2014/main" xmlns="" id="{C3D9AA6C-D3D9-4E54-9CD1-3938F7720A9F}"/>
                </a:ext>
              </a:extLst>
            </p:cNvPr>
            <p:cNvSpPr/>
            <p:nvPr/>
          </p:nvSpPr>
          <p:spPr>
            <a:xfrm>
              <a:off x="2895276" y="4138247"/>
              <a:ext cx="495185" cy="302613"/>
            </a:xfrm>
            <a:custGeom>
              <a:avLst/>
              <a:gdLst>
                <a:gd name="connsiteX0" fmla="*/ 0 w 495184"/>
                <a:gd name="connsiteY0" fmla="*/ 302062 h 302612"/>
                <a:gd name="connsiteX1" fmla="*/ 1651 w 495184"/>
                <a:gd name="connsiteY1" fmla="*/ 305089 h 302612"/>
                <a:gd name="connsiteX2" fmla="*/ 505088 w 495184"/>
                <a:gd name="connsiteY2" fmla="*/ 3026 h 302612"/>
                <a:gd name="connsiteX3" fmla="*/ 503438 w 495184"/>
                <a:gd name="connsiteY3" fmla="*/ 0 h 302612"/>
                <a:gd name="connsiteX4" fmla="*/ 0 w 495184"/>
                <a:gd name="connsiteY4" fmla="*/ 302062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184" h="302612">
                  <a:moveTo>
                    <a:pt x="0" y="302062"/>
                  </a:moveTo>
                  <a:cubicBezTo>
                    <a:pt x="688" y="303025"/>
                    <a:pt x="1100" y="303988"/>
                    <a:pt x="1651" y="305089"/>
                  </a:cubicBezTo>
                  <a:lnTo>
                    <a:pt x="505088" y="3026"/>
                  </a:lnTo>
                  <a:cubicBezTo>
                    <a:pt x="504400" y="2063"/>
                    <a:pt x="503988" y="963"/>
                    <a:pt x="503438" y="0"/>
                  </a:cubicBezTo>
                  <a:lnTo>
                    <a:pt x="0" y="302062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7" name="자유형: 도형 286">
              <a:extLst>
                <a:ext uri="{FF2B5EF4-FFF2-40B4-BE49-F238E27FC236}">
                  <a16:creationId xmlns:a16="http://schemas.microsoft.com/office/drawing/2014/main" xmlns="" id="{44348E91-6CA5-47CE-9D03-392CCB5E327D}"/>
                </a:ext>
              </a:extLst>
            </p:cNvPr>
            <p:cNvSpPr/>
            <p:nvPr/>
          </p:nvSpPr>
          <p:spPr>
            <a:xfrm>
              <a:off x="3442455" y="2772501"/>
              <a:ext cx="13755" cy="605226"/>
            </a:xfrm>
            <a:custGeom>
              <a:avLst/>
              <a:gdLst>
                <a:gd name="connsiteX0" fmla="*/ 3576 w 0"/>
                <a:gd name="connsiteY0" fmla="*/ 615129 h 605225"/>
                <a:gd name="connsiteX1" fmla="*/ 3576 w 0"/>
                <a:gd name="connsiteY1" fmla="*/ 0 h 605225"/>
                <a:gd name="connsiteX2" fmla="*/ 1788 w 0"/>
                <a:gd name="connsiteY2" fmla="*/ 137 h 605225"/>
                <a:gd name="connsiteX3" fmla="*/ 0 w 0"/>
                <a:gd name="connsiteY3" fmla="*/ 0 h 605225"/>
                <a:gd name="connsiteX4" fmla="*/ 0 w 0"/>
                <a:gd name="connsiteY4" fmla="*/ 615129 h 605225"/>
                <a:gd name="connsiteX5" fmla="*/ 1788 w 0"/>
                <a:gd name="connsiteY5" fmla="*/ 614992 h 605225"/>
                <a:gd name="connsiteX6" fmla="*/ 3576 w 0"/>
                <a:gd name="connsiteY6" fmla="*/ 615129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576" y="615129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688" y="0"/>
                    <a:pt x="0" y="0"/>
                  </a:cubicBezTo>
                  <a:lnTo>
                    <a:pt x="0" y="615129"/>
                  </a:lnTo>
                  <a:cubicBezTo>
                    <a:pt x="550" y="615129"/>
                    <a:pt x="1100" y="614992"/>
                    <a:pt x="1788" y="614992"/>
                  </a:cubicBezTo>
                  <a:cubicBezTo>
                    <a:pt x="2476" y="614992"/>
                    <a:pt x="2889" y="615129"/>
                    <a:pt x="3576" y="6151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8" name="자유형: 도형 287">
              <a:extLst>
                <a:ext uri="{FF2B5EF4-FFF2-40B4-BE49-F238E27FC236}">
                  <a16:creationId xmlns:a16="http://schemas.microsoft.com/office/drawing/2014/main" xmlns="" id="{2C9A7090-C841-479E-A832-1C0C100BF9D0}"/>
                </a:ext>
              </a:extLst>
            </p:cNvPr>
            <p:cNvSpPr/>
            <p:nvPr/>
          </p:nvSpPr>
          <p:spPr>
            <a:xfrm>
              <a:off x="3473542" y="2407715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7055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605" y="963"/>
                    <a:pt x="517055" y="0"/>
                  </a:cubicBezTo>
                  <a:lnTo>
                    <a:pt x="0" y="310178"/>
                  </a:lnTo>
                  <a:cubicBezTo>
                    <a:pt x="688" y="311141"/>
                    <a:pt x="1100" y="312241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89" name="자유형: 도형 288">
              <a:extLst>
                <a:ext uri="{FF2B5EF4-FFF2-40B4-BE49-F238E27FC236}">
                  <a16:creationId xmlns:a16="http://schemas.microsoft.com/office/drawing/2014/main" xmlns="" id="{23E81F3D-83D4-473A-A43A-2137560E2B83}"/>
                </a:ext>
              </a:extLst>
            </p:cNvPr>
            <p:cNvSpPr/>
            <p:nvPr/>
          </p:nvSpPr>
          <p:spPr>
            <a:xfrm>
              <a:off x="2329941" y="6537691"/>
              <a:ext cx="508940" cy="302613"/>
            </a:xfrm>
            <a:custGeom>
              <a:avLst/>
              <a:gdLst>
                <a:gd name="connsiteX0" fmla="*/ 510178 w 508939"/>
                <a:gd name="connsiteY0" fmla="*/ 3026 h 302612"/>
                <a:gd name="connsiteX1" fmla="*/ 508527 w 508939"/>
                <a:gd name="connsiteY1" fmla="*/ 0 h 302612"/>
                <a:gd name="connsiteX2" fmla="*/ 0 w 508939"/>
                <a:gd name="connsiteY2" fmla="*/ 305089 h 302612"/>
                <a:gd name="connsiteX3" fmla="*/ 1651 w 508939"/>
                <a:gd name="connsiteY3" fmla="*/ 308115 h 302612"/>
                <a:gd name="connsiteX4" fmla="*/ 510178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0178" y="3026"/>
                  </a:moveTo>
                  <a:cubicBezTo>
                    <a:pt x="509490" y="2063"/>
                    <a:pt x="509077" y="963"/>
                    <a:pt x="508527" y="0"/>
                  </a:cubicBezTo>
                  <a:lnTo>
                    <a:pt x="0" y="305089"/>
                  </a:lnTo>
                  <a:cubicBezTo>
                    <a:pt x="688" y="306052"/>
                    <a:pt x="1100" y="307152"/>
                    <a:pt x="1651" y="308115"/>
                  </a:cubicBezTo>
                  <a:lnTo>
                    <a:pt x="510178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0" name="자유형: 도형 289">
              <a:extLst>
                <a:ext uri="{FF2B5EF4-FFF2-40B4-BE49-F238E27FC236}">
                  <a16:creationId xmlns:a16="http://schemas.microsoft.com/office/drawing/2014/main" xmlns="" id="{CB43CDAD-DB4A-49FF-9470-ED2D5D77277D}"/>
                </a:ext>
              </a:extLst>
            </p:cNvPr>
            <p:cNvSpPr/>
            <p:nvPr/>
          </p:nvSpPr>
          <p:spPr>
            <a:xfrm>
              <a:off x="2904080" y="5500968"/>
              <a:ext cx="508940" cy="302613"/>
            </a:xfrm>
            <a:custGeom>
              <a:avLst/>
              <a:gdLst>
                <a:gd name="connsiteX0" fmla="*/ 0 w 508939"/>
                <a:gd name="connsiteY0" fmla="*/ 309628 h 302612"/>
                <a:gd name="connsiteX1" fmla="*/ 1651 w 508939"/>
                <a:gd name="connsiteY1" fmla="*/ 312654 h 302612"/>
                <a:gd name="connsiteX2" fmla="*/ 517743 w 508939"/>
                <a:gd name="connsiteY2" fmla="*/ 3026 h 302612"/>
                <a:gd name="connsiteX3" fmla="*/ 516092 w 508939"/>
                <a:gd name="connsiteY3" fmla="*/ 0 h 302612"/>
                <a:gd name="connsiteX4" fmla="*/ 0 w 508939"/>
                <a:gd name="connsiteY4" fmla="*/ 309628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9628"/>
                  </a:moveTo>
                  <a:cubicBezTo>
                    <a:pt x="688" y="310591"/>
                    <a:pt x="1100" y="311691"/>
                    <a:pt x="1651" y="312654"/>
                  </a:cubicBezTo>
                  <a:lnTo>
                    <a:pt x="517743" y="3026"/>
                  </a:lnTo>
                  <a:cubicBezTo>
                    <a:pt x="517055" y="2063"/>
                    <a:pt x="516643" y="1100"/>
                    <a:pt x="516092" y="0"/>
                  </a:cubicBezTo>
                  <a:lnTo>
                    <a:pt x="0" y="309628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1" name="자유형: 도형 290">
              <a:extLst>
                <a:ext uri="{FF2B5EF4-FFF2-40B4-BE49-F238E27FC236}">
                  <a16:creationId xmlns:a16="http://schemas.microsoft.com/office/drawing/2014/main" xmlns="" id="{EA0F676A-20B6-4831-BCB7-3DD403199588}"/>
                </a:ext>
              </a:extLst>
            </p:cNvPr>
            <p:cNvSpPr/>
            <p:nvPr/>
          </p:nvSpPr>
          <p:spPr>
            <a:xfrm>
              <a:off x="3466664" y="5500968"/>
              <a:ext cx="522695" cy="316368"/>
            </a:xfrm>
            <a:custGeom>
              <a:avLst/>
              <a:gdLst>
                <a:gd name="connsiteX0" fmla="*/ 1651 w 522694"/>
                <a:gd name="connsiteY0" fmla="*/ 0 h 316367"/>
                <a:gd name="connsiteX1" fmla="*/ 0 w 522694"/>
                <a:gd name="connsiteY1" fmla="*/ 3026 h 316367"/>
                <a:gd name="connsiteX2" fmla="*/ 528334 w 522694"/>
                <a:gd name="connsiteY2" fmla="*/ 320082 h 316367"/>
                <a:gd name="connsiteX3" fmla="*/ 529985 w 522694"/>
                <a:gd name="connsiteY3" fmla="*/ 317056 h 316367"/>
                <a:gd name="connsiteX4" fmla="*/ 1651 w 522694"/>
                <a:gd name="connsiteY4" fmla="*/ 0 h 316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2694" h="316367">
                  <a:moveTo>
                    <a:pt x="1651" y="0"/>
                  </a:moveTo>
                  <a:cubicBezTo>
                    <a:pt x="1100" y="963"/>
                    <a:pt x="550" y="2063"/>
                    <a:pt x="0" y="3026"/>
                  </a:cubicBezTo>
                  <a:lnTo>
                    <a:pt x="528334" y="320082"/>
                  </a:lnTo>
                  <a:cubicBezTo>
                    <a:pt x="528884" y="319119"/>
                    <a:pt x="529435" y="318018"/>
                    <a:pt x="529985" y="317056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2" name="자유형: 도형 291">
              <a:extLst>
                <a:ext uri="{FF2B5EF4-FFF2-40B4-BE49-F238E27FC236}">
                  <a16:creationId xmlns:a16="http://schemas.microsoft.com/office/drawing/2014/main" xmlns="" id="{3A21A120-D09B-4CB4-A252-ECC69958A669}"/>
                </a:ext>
              </a:extLst>
            </p:cNvPr>
            <p:cNvSpPr/>
            <p:nvPr/>
          </p:nvSpPr>
          <p:spPr>
            <a:xfrm>
              <a:off x="3800765" y="5243140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4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49" y="31968"/>
                    <a:pt x="2624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29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3" name="자유형: 도형 292">
              <a:extLst>
                <a:ext uri="{FF2B5EF4-FFF2-40B4-BE49-F238E27FC236}">
                  <a16:creationId xmlns:a16="http://schemas.microsoft.com/office/drawing/2014/main" xmlns="" id="{FAB31AD1-3627-4662-BE66-1127D5DA374F}"/>
                </a:ext>
              </a:extLst>
            </p:cNvPr>
            <p:cNvSpPr/>
            <p:nvPr/>
          </p:nvSpPr>
          <p:spPr>
            <a:xfrm>
              <a:off x="3705167" y="5300503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4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493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4" name="자유형: 도형 293">
              <a:extLst>
                <a:ext uri="{FF2B5EF4-FFF2-40B4-BE49-F238E27FC236}">
                  <a16:creationId xmlns:a16="http://schemas.microsoft.com/office/drawing/2014/main" xmlns="" id="{F11F5C8E-EE08-4E31-8DBF-59E9B35D9769}"/>
                </a:ext>
              </a:extLst>
            </p:cNvPr>
            <p:cNvSpPr/>
            <p:nvPr/>
          </p:nvSpPr>
          <p:spPr>
            <a:xfrm>
              <a:off x="3513833" y="5415268"/>
              <a:ext cx="41265" cy="27510"/>
            </a:xfrm>
            <a:custGeom>
              <a:avLst/>
              <a:gdLst>
                <a:gd name="connsiteX0" fmla="*/ 48704 w 41265"/>
                <a:gd name="connsiteY0" fmla="*/ 281 h 27510"/>
                <a:gd name="connsiteX1" fmla="*/ 836 w 41265"/>
                <a:gd name="connsiteY1" fmla="*/ 29029 h 27510"/>
                <a:gd name="connsiteX2" fmla="*/ 286 w 41265"/>
                <a:gd name="connsiteY2" fmla="*/ 31367 h 27510"/>
                <a:gd name="connsiteX3" fmla="*/ 1799 w 41265"/>
                <a:gd name="connsiteY3" fmla="*/ 32192 h 27510"/>
                <a:gd name="connsiteX4" fmla="*/ 2625 w 41265"/>
                <a:gd name="connsiteY4" fmla="*/ 31917 h 27510"/>
                <a:gd name="connsiteX5" fmla="*/ 50493 w 41265"/>
                <a:gd name="connsiteY5" fmla="*/ 3307 h 27510"/>
                <a:gd name="connsiteX6" fmla="*/ 51043 w 41265"/>
                <a:gd name="connsiteY6" fmla="*/ 968 h 27510"/>
                <a:gd name="connsiteX7" fmla="*/ 48704 w 41265"/>
                <a:gd name="connsiteY7" fmla="*/ 281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1"/>
                  </a:moveTo>
                  <a:lnTo>
                    <a:pt x="836" y="29029"/>
                  </a:lnTo>
                  <a:cubicBezTo>
                    <a:pt x="11" y="29579"/>
                    <a:pt x="-264" y="30542"/>
                    <a:pt x="286" y="31367"/>
                  </a:cubicBezTo>
                  <a:cubicBezTo>
                    <a:pt x="561" y="31917"/>
                    <a:pt x="1249" y="32192"/>
                    <a:pt x="1799" y="32192"/>
                  </a:cubicBezTo>
                  <a:cubicBezTo>
                    <a:pt x="2075" y="32192"/>
                    <a:pt x="2350" y="32055"/>
                    <a:pt x="2625" y="31917"/>
                  </a:cubicBezTo>
                  <a:lnTo>
                    <a:pt x="50493" y="3307"/>
                  </a:lnTo>
                  <a:cubicBezTo>
                    <a:pt x="51318" y="2756"/>
                    <a:pt x="51593" y="1793"/>
                    <a:pt x="51043" y="968"/>
                  </a:cubicBezTo>
                  <a:cubicBezTo>
                    <a:pt x="50630" y="5"/>
                    <a:pt x="49530" y="-270"/>
                    <a:pt x="48704" y="28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5" name="자유형: 도형 294">
              <a:extLst>
                <a:ext uri="{FF2B5EF4-FFF2-40B4-BE49-F238E27FC236}">
                  <a16:creationId xmlns:a16="http://schemas.microsoft.com/office/drawing/2014/main" xmlns="" id="{64AD69C7-5DD2-4F25-AE13-5DF6AD55FD6B}"/>
                </a:ext>
              </a:extLst>
            </p:cNvPr>
            <p:cNvSpPr/>
            <p:nvPr/>
          </p:nvSpPr>
          <p:spPr>
            <a:xfrm>
              <a:off x="3896363" y="5185750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6 w 41265"/>
                <a:gd name="connsiteY1" fmla="*/ 28974 h 27510"/>
                <a:gd name="connsiteX2" fmla="*/ 286 w 41265"/>
                <a:gd name="connsiteY2" fmla="*/ 31312 h 27510"/>
                <a:gd name="connsiteX3" fmla="*/ 1799 w 41265"/>
                <a:gd name="connsiteY3" fmla="*/ 32137 h 27510"/>
                <a:gd name="connsiteX4" fmla="*/ 2625 w 41265"/>
                <a:gd name="connsiteY4" fmla="*/ 31862 h 27510"/>
                <a:gd name="connsiteX5" fmla="*/ 50493 w 41265"/>
                <a:gd name="connsiteY5" fmla="*/ 3114 h 27510"/>
                <a:gd name="connsiteX6" fmla="*/ 51042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6" y="28974"/>
                  </a:lnTo>
                  <a:cubicBezTo>
                    <a:pt x="11" y="29524"/>
                    <a:pt x="-264" y="30486"/>
                    <a:pt x="286" y="31312"/>
                  </a:cubicBezTo>
                  <a:cubicBezTo>
                    <a:pt x="561" y="31862"/>
                    <a:pt x="1249" y="32137"/>
                    <a:pt x="1799" y="32137"/>
                  </a:cubicBezTo>
                  <a:cubicBezTo>
                    <a:pt x="2074" y="32137"/>
                    <a:pt x="2350" y="32000"/>
                    <a:pt x="2625" y="31862"/>
                  </a:cubicBezTo>
                  <a:lnTo>
                    <a:pt x="50493" y="3114"/>
                  </a:lnTo>
                  <a:cubicBezTo>
                    <a:pt x="51318" y="2564"/>
                    <a:pt x="51593" y="1601"/>
                    <a:pt x="51042" y="775"/>
                  </a:cubicBezTo>
                  <a:cubicBezTo>
                    <a:pt x="50630" y="-50"/>
                    <a:pt x="49530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6" name="자유형: 도형 295">
              <a:extLst>
                <a:ext uri="{FF2B5EF4-FFF2-40B4-BE49-F238E27FC236}">
                  <a16:creationId xmlns:a16="http://schemas.microsoft.com/office/drawing/2014/main" xmlns="" id="{F73AE538-E8B5-4331-8615-90D910DB0DC6}"/>
                </a:ext>
              </a:extLst>
            </p:cNvPr>
            <p:cNvSpPr/>
            <p:nvPr/>
          </p:nvSpPr>
          <p:spPr>
            <a:xfrm>
              <a:off x="3609431" y="5357858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667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7" name="자유형: 도형 296">
              <a:extLst>
                <a:ext uri="{FF2B5EF4-FFF2-40B4-BE49-F238E27FC236}">
                  <a16:creationId xmlns:a16="http://schemas.microsoft.com/office/drawing/2014/main" xmlns="" id="{0A266926-C8AB-4D91-BF42-EA9A3ABD2C2C}"/>
                </a:ext>
              </a:extLst>
            </p:cNvPr>
            <p:cNvSpPr/>
            <p:nvPr/>
          </p:nvSpPr>
          <p:spPr>
            <a:xfrm>
              <a:off x="3466664" y="5472621"/>
              <a:ext cx="13755" cy="13755"/>
            </a:xfrm>
            <a:custGeom>
              <a:avLst/>
              <a:gdLst>
                <a:gd name="connsiteX0" fmla="*/ 2063 w 0"/>
                <a:gd name="connsiteY0" fmla="*/ 3175 h 0"/>
                <a:gd name="connsiteX1" fmla="*/ 2614 w 0"/>
                <a:gd name="connsiteY1" fmla="*/ 837 h 0"/>
                <a:gd name="connsiteX2" fmla="*/ 275 w 0"/>
                <a:gd name="connsiteY2" fmla="*/ 286 h 0"/>
                <a:gd name="connsiteX3" fmla="*/ 0 w 0"/>
                <a:gd name="connsiteY3" fmla="*/ 424 h 0"/>
                <a:gd name="connsiteX4" fmla="*/ 1651 w 0"/>
                <a:gd name="connsiteY4" fmla="*/ 3450 h 0"/>
                <a:gd name="connsiteX5" fmla="*/ 2063 w 0"/>
                <a:gd name="connsiteY5" fmla="*/ 317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>
                  <a:moveTo>
                    <a:pt x="2063" y="3175"/>
                  </a:moveTo>
                  <a:cubicBezTo>
                    <a:pt x="2888" y="2625"/>
                    <a:pt x="3164" y="1662"/>
                    <a:pt x="2614" y="837"/>
                  </a:cubicBezTo>
                  <a:cubicBezTo>
                    <a:pt x="2063" y="11"/>
                    <a:pt x="1100" y="-264"/>
                    <a:pt x="275" y="286"/>
                  </a:cubicBezTo>
                  <a:lnTo>
                    <a:pt x="0" y="424"/>
                  </a:lnTo>
                  <a:cubicBezTo>
                    <a:pt x="688" y="1387"/>
                    <a:pt x="1100" y="2349"/>
                    <a:pt x="1651" y="3450"/>
                  </a:cubicBezTo>
                  <a:lnTo>
                    <a:pt x="2063" y="3175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8" name="자유형: 도형 297">
              <a:extLst>
                <a:ext uri="{FF2B5EF4-FFF2-40B4-BE49-F238E27FC236}">
                  <a16:creationId xmlns:a16="http://schemas.microsoft.com/office/drawing/2014/main" xmlns="" id="{5C861BCD-ADD4-470D-B4EE-88DE54E53A46}"/>
                </a:ext>
              </a:extLst>
            </p:cNvPr>
            <p:cNvSpPr/>
            <p:nvPr/>
          </p:nvSpPr>
          <p:spPr>
            <a:xfrm>
              <a:off x="4038053" y="5511146"/>
              <a:ext cx="508940" cy="302613"/>
            </a:xfrm>
            <a:custGeom>
              <a:avLst/>
              <a:gdLst>
                <a:gd name="connsiteX0" fmla="*/ 0 w 508939"/>
                <a:gd name="connsiteY0" fmla="*/ 306877 h 302612"/>
                <a:gd name="connsiteX1" fmla="*/ 1651 w 508939"/>
                <a:gd name="connsiteY1" fmla="*/ 309903 h 302612"/>
                <a:gd name="connsiteX2" fmla="*/ 513066 w 508939"/>
                <a:gd name="connsiteY2" fmla="*/ 3026 h 302612"/>
                <a:gd name="connsiteX3" fmla="*/ 511416 w 508939"/>
                <a:gd name="connsiteY3" fmla="*/ 0 h 302612"/>
                <a:gd name="connsiteX4" fmla="*/ 0 w 508939"/>
                <a:gd name="connsiteY4" fmla="*/ 306877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0" y="306877"/>
                  </a:moveTo>
                  <a:cubicBezTo>
                    <a:pt x="688" y="307840"/>
                    <a:pt x="1238" y="308803"/>
                    <a:pt x="1651" y="309903"/>
                  </a:cubicBezTo>
                  <a:lnTo>
                    <a:pt x="513066" y="3026"/>
                  </a:lnTo>
                  <a:cubicBezTo>
                    <a:pt x="512378" y="2063"/>
                    <a:pt x="511966" y="963"/>
                    <a:pt x="511416" y="0"/>
                  </a:cubicBezTo>
                  <a:lnTo>
                    <a:pt x="0" y="306877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299" name="자유형: 도형 298">
              <a:extLst>
                <a:ext uri="{FF2B5EF4-FFF2-40B4-BE49-F238E27FC236}">
                  <a16:creationId xmlns:a16="http://schemas.microsoft.com/office/drawing/2014/main" xmlns="" id="{9DAE770D-81AA-4EDB-AFF0-75990E05C873}"/>
                </a:ext>
              </a:extLst>
            </p:cNvPr>
            <p:cNvSpPr/>
            <p:nvPr/>
          </p:nvSpPr>
          <p:spPr>
            <a:xfrm>
              <a:off x="4616180" y="6190649"/>
              <a:ext cx="508940" cy="302613"/>
            </a:xfrm>
            <a:custGeom>
              <a:avLst/>
              <a:gdLst>
                <a:gd name="connsiteX0" fmla="*/ 1651 w 508939"/>
                <a:gd name="connsiteY0" fmla="*/ 0 h 302612"/>
                <a:gd name="connsiteX1" fmla="*/ 0 w 508939"/>
                <a:gd name="connsiteY1" fmla="*/ 3026 h 302612"/>
                <a:gd name="connsiteX2" fmla="*/ 519256 w 508939"/>
                <a:gd name="connsiteY2" fmla="*/ 314580 h 302612"/>
                <a:gd name="connsiteX3" fmla="*/ 520907 w 508939"/>
                <a:gd name="connsiteY3" fmla="*/ 311554 h 302612"/>
                <a:gd name="connsiteX4" fmla="*/ 1651 w 508939"/>
                <a:gd name="connsiteY4" fmla="*/ 0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1651" y="0"/>
                  </a:moveTo>
                  <a:cubicBezTo>
                    <a:pt x="1100" y="963"/>
                    <a:pt x="688" y="2064"/>
                    <a:pt x="0" y="3026"/>
                  </a:cubicBezTo>
                  <a:lnTo>
                    <a:pt x="519256" y="314580"/>
                  </a:lnTo>
                  <a:cubicBezTo>
                    <a:pt x="519806" y="313617"/>
                    <a:pt x="520219" y="312516"/>
                    <a:pt x="520907" y="311554"/>
                  </a:cubicBezTo>
                  <a:lnTo>
                    <a:pt x="1651" y="0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0" name="자유형: 도형 299">
              <a:extLst>
                <a:ext uri="{FF2B5EF4-FFF2-40B4-BE49-F238E27FC236}">
                  <a16:creationId xmlns:a16="http://schemas.microsoft.com/office/drawing/2014/main" xmlns="" id="{F711E97B-436C-4530-8787-D062A9D0491B}"/>
                </a:ext>
              </a:extLst>
            </p:cNvPr>
            <p:cNvSpPr/>
            <p:nvPr/>
          </p:nvSpPr>
          <p:spPr>
            <a:xfrm>
              <a:off x="4851382" y="5988260"/>
              <a:ext cx="41265" cy="27510"/>
            </a:xfrm>
            <a:custGeom>
              <a:avLst/>
              <a:gdLst>
                <a:gd name="connsiteX0" fmla="*/ 48704 w 41265"/>
                <a:gd name="connsiteY0" fmla="*/ 190 h 27510"/>
                <a:gd name="connsiteX1" fmla="*/ 836 w 41265"/>
                <a:gd name="connsiteY1" fmla="*/ 28938 h 27510"/>
                <a:gd name="connsiteX2" fmla="*/ 286 w 41265"/>
                <a:gd name="connsiteY2" fmla="*/ 31276 h 27510"/>
                <a:gd name="connsiteX3" fmla="*/ 1799 w 41265"/>
                <a:gd name="connsiteY3" fmla="*/ 32102 h 27510"/>
                <a:gd name="connsiteX4" fmla="*/ 2625 w 41265"/>
                <a:gd name="connsiteY4" fmla="*/ 31826 h 27510"/>
                <a:gd name="connsiteX5" fmla="*/ 50493 w 41265"/>
                <a:gd name="connsiteY5" fmla="*/ 3216 h 27510"/>
                <a:gd name="connsiteX6" fmla="*/ 51043 w 41265"/>
                <a:gd name="connsiteY6" fmla="*/ 877 h 27510"/>
                <a:gd name="connsiteX7" fmla="*/ 48704 w 41265"/>
                <a:gd name="connsiteY7" fmla="*/ 1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0"/>
                  </a:moveTo>
                  <a:lnTo>
                    <a:pt x="836" y="28938"/>
                  </a:lnTo>
                  <a:cubicBezTo>
                    <a:pt x="11" y="29488"/>
                    <a:pt x="-264" y="30451"/>
                    <a:pt x="286" y="31276"/>
                  </a:cubicBezTo>
                  <a:cubicBezTo>
                    <a:pt x="561" y="31826"/>
                    <a:pt x="1249" y="32102"/>
                    <a:pt x="1799" y="32102"/>
                  </a:cubicBezTo>
                  <a:cubicBezTo>
                    <a:pt x="2075" y="32102"/>
                    <a:pt x="2350" y="31964"/>
                    <a:pt x="2625" y="31826"/>
                  </a:cubicBezTo>
                  <a:lnTo>
                    <a:pt x="50493" y="3216"/>
                  </a:lnTo>
                  <a:cubicBezTo>
                    <a:pt x="51318" y="2665"/>
                    <a:pt x="51593" y="1702"/>
                    <a:pt x="51043" y="877"/>
                  </a:cubicBezTo>
                  <a:cubicBezTo>
                    <a:pt x="50630" y="52"/>
                    <a:pt x="49530" y="-223"/>
                    <a:pt x="48704" y="1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1" name="자유형: 도형 300">
              <a:extLst>
                <a:ext uri="{FF2B5EF4-FFF2-40B4-BE49-F238E27FC236}">
                  <a16:creationId xmlns:a16="http://schemas.microsoft.com/office/drawing/2014/main" xmlns="" id="{CED93075-2B3E-4FEF-982A-061EB51164AA}"/>
                </a:ext>
              </a:extLst>
            </p:cNvPr>
            <p:cNvSpPr/>
            <p:nvPr/>
          </p:nvSpPr>
          <p:spPr>
            <a:xfrm>
              <a:off x="5042578" y="5873506"/>
              <a:ext cx="41265" cy="27510"/>
            </a:xfrm>
            <a:custGeom>
              <a:avLst/>
              <a:gdLst>
                <a:gd name="connsiteX0" fmla="*/ 48704 w 41265"/>
                <a:gd name="connsiteY0" fmla="*/ 225 h 27510"/>
                <a:gd name="connsiteX1" fmla="*/ 837 w 41265"/>
                <a:gd name="connsiteY1" fmla="*/ 28836 h 27510"/>
                <a:gd name="connsiteX2" fmla="*/ 286 w 41265"/>
                <a:gd name="connsiteY2" fmla="*/ 31174 h 27510"/>
                <a:gd name="connsiteX3" fmla="*/ 1799 w 41265"/>
                <a:gd name="connsiteY3" fmla="*/ 32000 h 27510"/>
                <a:gd name="connsiteX4" fmla="*/ 2625 w 41265"/>
                <a:gd name="connsiteY4" fmla="*/ 31724 h 27510"/>
                <a:gd name="connsiteX5" fmla="*/ 50492 w 41265"/>
                <a:gd name="connsiteY5" fmla="*/ 3114 h 27510"/>
                <a:gd name="connsiteX6" fmla="*/ 51043 w 41265"/>
                <a:gd name="connsiteY6" fmla="*/ 775 h 27510"/>
                <a:gd name="connsiteX7" fmla="*/ 48704 w 41265"/>
                <a:gd name="connsiteY7" fmla="*/ 22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25"/>
                  </a:moveTo>
                  <a:lnTo>
                    <a:pt x="837" y="28836"/>
                  </a:lnTo>
                  <a:cubicBezTo>
                    <a:pt x="11" y="29386"/>
                    <a:pt x="-264" y="30349"/>
                    <a:pt x="286" y="31174"/>
                  </a:cubicBezTo>
                  <a:cubicBezTo>
                    <a:pt x="561" y="31724"/>
                    <a:pt x="1249" y="32000"/>
                    <a:pt x="1799" y="32000"/>
                  </a:cubicBezTo>
                  <a:cubicBezTo>
                    <a:pt x="2074" y="32000"/>
                    <a:pt x="2349" y="31862"/>
                    <a:pt x="2625" y="31724"/>
                  </a:cubicBezTo>
                  <a:lnTo>
                    <a:pt x="50492" y="3114"/>
                  </a:lnTo>
                  <a:cubicBezTo>
                    <a:pt x="51318" y="2564"/>
                    <a:pt x="51593" y="1601"/>
                    <a:pt x="51043" y="775"/>
                  </a:cubicBezTo>
                  <a:cubicBezTo>
                    <a:pt x="50630" y="-50"/>
                    <a:pt x="49529" y="-187"/>
                    <a:pt x="48704" y="22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2" name="자유형: 도형 301">
              <a:extLst>
                <a:ext uri="{FF2B5EF4-FFF2-40B4-BE49-F238E27FC236}">
                  <a16:creationId xmlns:a16="http://schemas.microsoft.com/office/drawing/2014/main" xmlns="" id="{FD1BA174-7799-4B95-8F96-1BD16DA643EA}"/>
                </a:ext>
              </a:extLst>
            </p:cNvPr>
            <p:cNvSpPr/>
            <p:nvPr/>
          </p:nvSpPr>
          <p:spPr>
            <a:xfrm>
              <a:off x="4660186" y="6103018"/>
              <a:ext cx="41265" cy="27510"/>
            </a:xfrm>
            <a:custGeom>
              <a:avLst/>
              <a:gdLst>
                <a:gd name="connsiteX0" fmla="*/ 48704 w 41265"/>
                <a:gd name="connsiteY0" fmla="*/ 286 h 27510"/>
                <a:gd name="connsiteX1" fmla="*/ 836 w 41265"/>
                <a:gd name="connsiteY1" fmla="*/ 29035 h 27510"/>
                <a:gd name="connsiteX2" fmla="*/ 286 w 41265"/>
                <a:gd name="connsiteY2" fmla="*/ 31373 h 27510"/>
                <a:gd name="connsiteX3" fmla="*/ 1799 w 41265"/>
                <a:gd name="connsiteY3" fmla="*/ 32198 h 27510"/>
                <a:gd name="connsiteX4" fmla="*/ 2625 w 41265"/>
                <a:gd name="connsiteY4" fmla="*/ 31923 h 27510"/>
                <a:gd name="connsiteX5" fmla="*/ 50493 w 41265"/>
                <a:gd name="connsiteY5" fmla="*/ 3175 h 27510"/>
                <a:gd name="connsiteX6" fmla="*/ 51042 w 41265"/>
                <a:gd name="connsiteY6" fmla="*/ 836 h 27510"/>
                <a:gd name="connsiteX7" fmla="*/ 48704 w 41265"/>
                <a:gd name="connsiteY7" fmla="*/ 28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286"/>
                  </a:moveTo>
                  <a:lnTo>
                    <a:pt x="836" y="29035"/>
                  </a:lnTo>
                  <a:cubicBezTo>
                    <a:pt x="11" y="29584"/>
                    <a:pt x="-264" y="30547"/>
                    <a:pt x="286" y="31373"/>
                  </a:cubicBezTo>
                  <a:cubicBezTo>
                    <a:pt x="561" y="31923"/>
                    <a:pt x="1249" y="32198"/>
                    <a:pt x="1799" y="32198"/>
                  </a:cubicBezTo>
                  <a:cubicBezTo>
                    <a:pt x="2074" y="32198"/>
                    <a:pt x="2350" y="32061"/>
                    <a:pt x="2625" y="31923"/>
                  </a:cubicBezTo>
                  <a:lnTo>
                    <a:pt x="50493" y="3175"/>
                  </a:lnTo>
                  <a:cubicBezTo>
                    <a:pt x="51318" y="2625"/>
                    <a:pt x="51593" y="1662"/>
                    <a:pt x="51042" y="836"/>
                  </a:cubicBezTo>
                  <a:cubicBezTo>
                    <a:pt x="50493" y="11"/>
                    <a:pt x="49392" y="-264"/>
                    <a:pt x="48704" y="28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3" name="자유형: 도형 302">
              <a:extLst>
                <a:ext uri="{FF2B5EF4-FFF2-40B4-BE49-F238E27FC236}">
                  <a16:creationId xmlns:a16="http://schemas.microsoft.com/office/drawing/2014/main" xmlns="" id="{6DC038B3-46AD-4C32-B936-6922A119F60E}"/>
                </a:ext>
              </a:extLst>
            </p:cNvPr>
            <p:cNvSpPr/>
            <p:nvPr/>
          </p:nvSpPr>
          <p:spPr>
            <a:xfrm>
              <a:off x="4946980" y="5930896"/>
              <a:ext cx="41265" cy="27510"/>
            </a:xfrm>
            <a:custGeom>
              <a:avLst/>
              <a:gdLst>
                <a:gd name="connsiteX0" fmla="*/ 48704 w 41265"/>
                <a:gd name="connsiteY0" fmla="*/ 194 h 27510"/>
                <a:gd name="connsiteX1" fmla="*/ 836 w 41265"/>
                <a:gd name="connsiteY1" fmla="*/ 28942 h 27510"/>
                <a:gd name="connsiteX2" fmla="*/ 286 w 41265"/>
                <a:gd name="connsiteY2" fmla="*/ 31281 h 27510"/>
                <a:gd name="connsiteX3" fmla="*/ 1799 w 41265"/>
                <a:gd name="connsiteY3" fmla="*/ 32106 h 27510"/>
                <a:gd name="connsiteX4" fmla="*/ 2625 w 41265"/>
                <a:gd name="connsiteY4" fmla="*/ 31831 h 27510"/>
                <a:gd name="connsiteX5" fmla="*/ 50493 w 41265"/>
                <a:gd name="connsiteY5" fmla="*/ 3083 h 27510"/>
                <a:gd name="connsiteX6" fmla="*/ 51043 w 41265"/>
                <a:gd name="connsiteY6" fmla="*/ 744 h 27510"/>
                <a:gd name="connsiteX7" fmla="*/ 48704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4" y="194"/>
                  </a:moveTo>
                  <a:lnTo>
                    <a:pt x="836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1" y="31831"/>
                    <a:pt x="1249" y="32106"/>
                    <a:pt x="1799" y="32106"/>
                  </a:cubicBezTo>
                  <a:cubicBezTo>
                    <a:pt x="2074" y="32106"/>
                    <a:pt x="2350" y="31968"/>
                    <a:pt x="2625" y="31831"/>
                  </a:cubicBezTo>
                  <a:lnTo>
                    <a:pt x="50493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630" y="57"/>
                    <a:pt x="49530" y="-219"/>
                    <a:pt x="4870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4" name="자유형: 도형 303">
              <a:extLst>
                <a:ext uri="{FF2B5EF4-FFF2-40B4-BE49-F238E27FC236}">
                  <a16:creationId xmlns:a16="http://schemas.microsoft.com/office/drawing/2014/main" xmlns="" id="{9D8B1CEF-07AC-4470-8878-98235C06B774}"/>
                </a:ext>
              </a:extLst>
            </p:cNvPr>
            <p:cNvSpPr/>
            <p:nvPr/>
          </p:nvSpPr>
          <p:spPr>
            <a:xfrm>
              <a:off x="4755784" y="6045614"/>
              <a:ext cx="41265" cy="27510"/>
            </a:xfrm>
            <a:custGeom>
              <a:avLst/>
              <a:gdLst>
                <a:gd name="connsiteX0" fmla="*/ 48705 w 41265"/>
                <a:gd name="connsiteY0" fmla="*/ 194 h 27510"/>
                <a:gd name="connsiteX1" fmla="*/ 837 w 41265"/>
                <a:gd name="connsiteY1" fmla="*/ 28942 h 27510"/>
                <a:gd name="connsiteX2" fmla="*/ 286 w 41265"/>
                <a:gd name="connsiteY2" fmla="*/ 31281 h 27510"/>
                <a:gd name="connsiteX3" fmla="*/ 1800 w 41265"/>
                <a:gd name="connsiteY3" fmla="*/ 32106 h 27510"/>
                <a:gd name="connsiteX4" fmla="*/ 2625 w 41265"/>
                <a:gd name="connsiteY4" fmla="*/ 31831 h 27510"/>
                <a:gd name="connsiteX5" fmla="*/ 50492 w 41265"/>
                <a:gd name="connsiteY5" fmla="*/ 3083 h 27510"/>
                <a:gd name="connsiteX6" fmla="*/ 51043 w 41265"/>
                <a:gd name="connsiteY6" fmla="*/ 744 h 27510"/>
                <a:gd name="connsiteX7" fmla="*/ 48705 w 41265"/>
                <a:gd name="connsiteY7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27510">
                  <a:moveTo>
                    <a:pt x="48705" y="194"/>
                  </a:moveTo>
                  <a:lnTo>
                    <a:pt x="837" y="28942"/>
                  </a:lnTo>
                  <a:cubicBezTo>
                    <a:pt x="11" y="29492"/>
                    <a:pt x="-264" y="30455"/>
                    <a:pt x="286" y="31281"/>
                  </a:cubicBezTo>
                  <a:cubicBezTo>
                    <a:pt x="562" y="31831"/>
                    <a:pt x="1249" y="32106"/>
                    <a:pt x="1800" y="32106"/>
                  </a:cubicBezTo>
                  <a:cubicBezTo>
                    <a:pt x="2074" y="32106"/>
                    <a:pt x="2349" y="31968"/>
                    <a:pt x="2625" y="31831"/>
                  </a:cubicBezTo>
                  <a:lnTo>
                    <a:pt x="50492" y="3083"/>
                  </a:lnTo>
                  <a:cubicBezTo>
                    <a:pt x="51318" y="2532"/>
                    <a:pt x="51593" y="1569"/>
                    <a:pt x="51043" y="744"/>
                  </a:cubicBezTo>
                  <a:cubicBezTo>
                    <a:pt x="50492" y="57"/>
                    <a:pt x="49530" y="-219"/>
                    <a:pt x="48705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5" name="자유형: 도형 304">
              <a:extLst>
                <a:ext uri="{FF2B5EF4-FFF2-40B4-BE49-F238E27FC236}">
                  <a16:creationId xmlns:a16="http://schemas.microsoft.com/office/drawing/2014/main" xmlns="" id="{07EE8BCE-642B-412E-9148-17D42F828818}"/>
                </a:ext>
              </a:extLst>
            </p:cNvPr>
            <p:cNvSpPr/>
            <p:nvPr/>
          </p:nvSpPr>
          <p:spPr>
            <a:xfrm>
              <a:off x="4588670" y="6489548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6" name="자유형: 도형 305">
              <a:extLst>
                <a:ext uri="{FF2B5EF4-FFF2-40B4-BE49-F238E27FC236}">
                  <a16:creationId xmlns:a16="http://schemas.microsoft.com/office/drawing/2014/main" xmlns="" id="{CFA341E7-7EBF-4182-8670-3294470B14BF}"/>
                </a:ext>
              </a:extLst>
            </p:cNvPr>
            <p:cNvSpPr/>
            <p:nvPr/>
          </p:nvSpPr>
          <p:spPr>
            <a:xfrm>
              <a:off x="4588670" y="6374556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7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7" name="자유형: 도형 306">
              <a:extLst>
                <a:ext uri="{FF2B5EF4-FFF2-40B4-BE49-F238E27FC236}">
                  <a16:creationId xmlns:a16="http://schemas.microsoft.com/office/drawing/2014/main" xmlns="" id="{5E6E47DC-AB66-4818-9928-1D6D2318AE91}"/>
                </a:ext>
              </a:extLst>
            </p:cNvPr>
            <p:cNvSpPr/>
            <p:nvPr/>
          </p:nvSpPr>
          <p:spPr>
            <a:xfrm>
              <a:off x="4588670" y="6259425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8" name="자유형: 도형 307">
              <a:extLst>
                <a:ext uri="{FF2B5EF4-FFF2-40B4-BE49-F238E27FC236}">
                  <a16:creationId xmlns:a16="http://schemas.microsoft.com/office/drawing/2014/main" xmlns="" id="{6C0557FD-6B42-4970-929E-B51EA2AB254A}"/>
                </a:ext>
              </a:extLst>
            </p:cNvPr>
            <p:cNvSpPr/>
            <p:nvPr/>
          </p:nvSpPr>
          <p:spPr>
            <a:xfrm>
              <a:off x="4588670" y="6719672"/>
              <a:ext cx="13755" cy="55021"/>
            </a:xfrm>
            <a:custGeom>
              <a:avLst/>
              <a:gdLst>
                <a:gd name="connsiteX0" fmla="*/ 1788 w 0"/>
                <a:gd name="connsiteY0" fmla="*/ 61073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3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3"/>
                  </a:move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248"/>
                    <a:pt x="825" y="61073"/>
                    <a:pt x="1788" y="610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09" name="자유형: 도형 308">
              <a:extLst>
                <a:ext uri="{FF2B5EF4-FFF2-40B4-BE49-F238E27FC236}">
                  <a16:creationId xmlns:a16="http://schemas.microsoft.com/office/drawing/2014/main" xmlns="" id="{7249BE72-EBFB-4554-9CF5-16F7D572D43B}"/>
                </a:ext>
              </a:extLst>
            </p:cNvPr>
            <p:cNvSpPr/>
            <p:nvPr/>
          </p:nvSpPr>
          <p:spPr>
            <a:xfrm>
              <a:off x="4588670" y="6604542"/>
              <a:ext cx="13755" cy="55021"/>
            </a:xfrm>
            <a:custGeom>
              <a:avLst/>
              <a:gdLst>
                <a:gd name="connsiteX0" fmla="*/ 1788 w 0"/>
                <a:gd name="connsiteY0" fmla="*/ 61072 h 55020"/>
                <a:gd name="connsiteX1" fmla="*/ 3576 w 0"/>
                <a:gd name="connsiteY1" fmla="*/ 59285 h 55020"/>
                <a:gd name="connsiteX2" fmla="*/ 3576 w 0"/>
                <a:gd name="connsiteY2" fmla="*/ 1788 h 55020"/>
                <a:gd name="connsiteX3" fmla="*/ 1788 w 0"/>
                <a:gd name="connsiteY3" fmla="*/ 0 h 55020"/>
                <a:gd name="connsiteX4" fmla="*/ 0 w 0"/>
                <a:gd name="connsiteY4" fmla="*/ 1788 h 55020"/>
                <a:gd name="connsiteX5" fmla="*/ 0 w 0"/>
                <a:gd name="connsiteY5" fmla="*/ 59285 h 55020"/>
                <a:gd name="connsiteX6" fmla="*/ 1788 w 0"/>
                <a:gd name="connsiteY6" fmla="*/ 6107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61072"/>
                  </a:move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576" y="825"/>
                    <a:pt x="2751" y="0"/>
                    <a:pt x="1788" y="0"/>
                  </a:cubicBez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137" y="60385"/>
                    <a:pt x="825" y="61072"/>
                    <a:pt x="1788" y="610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0" name="자유형: 도형 309">
              <a:extLst>
                <a:ext uri="{FF2B5EF4-FFF2-40B4-BE49-F238E27FC236}">
                  <a16:creationId xmlns:a16="http://schemas.microsoft.com/office/drawing/2014/main" xmlns="" id="{CB60A069-1C8F-4D92-A422-2DD042807C88}"/>
                </a:ext>
              </a:extLst>
            </p:cNvPr>
            <p:cNvSpPr/>
            <p:nvPr/>
          </p:nvSpPr>
          <p:spPr>
            <a:xfrm>
              <a:off x="4588807" y="5535355"/>
              <a:ext cx="13755" cy="605226"/>
            </a:xfrm>
            <a:custGeom>
              <a:avLst/>
              <a:gdLst>
                <a:gd name="connsiteX0" fmla="*/ 3439 w 0"/>
                <a:gd name="connsiteY0" fmla="*/ 610040 h 605225"/>
                <a:gd name="connsiteX1" fmla="*/ 3439 w 0"/>
                <a:gd name="connsiteY1" fmla="*/ 0 h 605225"/>
                <a:gd name="connsiteX2" fmla="*/ 1788 w 0"/>
                <a:gd name="connsiteY2" fmla="*/ 138 h 605225"/>
                <a:gd name="connsiteX3" fmla="*/ 0 w 0"/>
                <a:gd name="connsiteY3" fmla="*/ 0 h 605225"/>
                <a:gd name="connsiteX4" fmla="*/ 0 w 0"/>
                <a:gd name="connsiteY4" fmla="*/ 610040 h 605225"/>
                <a:gd name="connsiteX5" fmla="*/ 1788 w 0"/>
                <a:gd name="connsiteY5" fmla="*/ 609902 h 605225"/>
                <a:gd name="connsiteX6" fmla="*/ 3439 w 0"/>
                <a:gd name="connsiteY6" fmla="*/ 61004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3439" y="610040"/>
                  </a:moveTo>
                  <a:lnTo>
                    <a:pt x="3439" y="0"/>
                  </a:lnTo>
                  <a:cubicBezTo>
                    <a:pt x="2889" y="0"/>
                    <a:pt x="2339" y="13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610040"/>
                  </a:lnTo>
                  <a:cubicBezTo>
                    <a:pt x="550" y="610040"/>
                    <a:pt x="1101" y="609902"/>
                    <a:pt x="1788" y="609902"/>
                  </a:cubicBezTo>
                  <a:cubicBezTo>
                    <a:pt x="2339" y="609765"/>
                    <a:pt x="2889" y="610040"/>
                    <a:pt x="3439" y="61004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1" name="자유형: 도형 310">
              <a:extLst>
                <a:ext uri="{FF2B5EF4-FFF2-40B4-BE49-F238E27FC236}">
                  <a16:creationId xmlns:a16="http://schemas.microsoft.com/office/drawing/2014/main" xmlns="" id="{E036E995-1B82-49F3-A70D-4468E0B814F6}"/>
                </a:ext>
              </a:extLst>
            </p:cNvPr>
            <p:cNvSpPr/>
            <p:nvPr/>
          </p:nvSpPr>
          <p:spPr>
            <a:xfrm>
              <a:off x="4629936" y="5511146"/>
              <a:ext cx="481429" cy="288858"/>
            </a:xfrm>
            <a:custGeom>
              <a:avLst/>
              <a:gdLst>
                <a:gd name="connsiteX0" fmla="*/ 491883 w 481429"/>
                <a:gd name="connsiteY0" fmla="*/ 298211 h 288857"/>
                <a:gd name="connsiteX1" fmla="*/ 493534 w 481429"/>
                <a:gd name="connsiteY1" fmla="*/ 295185 h 288857"/>
                <a:gd name="connsiteX2" fmla="*/ 1651 w 481429"/>
                <a:gd name="connsiteY2" fmla="*/ 0 h 288857"/>
                <a:gd name="connsiteX3" fmla="*/ 0 w 481429"/>
                <a:gd name="connsiteY3" fmla="*/ 3026 h 288857"/>
                <a:gd name="connsiteX4" fmla="*/ 491883 w 481429"/>
                <a:gd name="connsiteY4" fmla="*/ 298211 h 288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429" h="288857">
                  <a:moveTo>
                    <a:pt x="491883" y="298211"/>
                  </a:moveTo>
                  <a:cubicBezTo>
                    <a:pt x="492433" y="297249"/>
                    <a:pt x="492846" y="296148"/>
                    <a:pt x="493534" y="295185"/>
                  </a:cubicBezTo>
                  <a:lnTo>
                    <a:pt x="1651" y="0"/>
                  </a:lnTo>
                  <a:cubicBezTo>
                    <a:pt x="1100" y="963"/>
                    <a:pt x="688" y="2063"/>
                    <a:pt x="0" y="3026"/>
                  </a:cubicBezTo>
                  <a:lnTo>
                    <a:pt x="491883" y="298211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2" name="자유형: 도형 311">
              <a:extLst>
                <a:ext uri="{FF2B5EF4-FFF2-40B4-BE49-F238E27FC236}">
                  <a16:creationId xmlns:a16="http://schemas.microsoft.com/office/drawing/2014/main" xmlns="" id="{C9216555-FCD4-4DDB-8E08-334EFC3A628C}"/>
                </a:ext>
              </a:extLst>
            </p:cNvPr>
            <p:cNvSpPr/>
            <p:nvPr/>
          </p:nvSpPr>
          <p:spPr>
            <a:xfrm>
              <a:off x="4629798" y="5152688"/>
              <a:ext cx="508940" cy="302613"/>
            </a:xfrm>
            <a:custGeom>
              <a:avLst/>
              <a:gdLst>
                <a:gd name="connsiteX0" fmla="*/ 518706 w 508939"/>
                <a:gd name="connsiteY0" fmla="*/ 3026 h 302612"/>
                <a:gd name="connsiteX1" fmla="*/ 516917 w 508939"/>
                <a:gd name="connsiteY1" fmla="*/ 0 h 302612"/>
                <a:gd name="connsiteX2" fmla="*/ 0 w 508939"/>
                <a:gd name="connsiteY2" fmla="*/ 310178 h 302612"/>
                <a:gd name="connsiteX3" fmla="*/ 1651 w 508939"/>
                <a:gd name="connsiteY3" fmla="*/ 313204 h 302612"/>
                <a:gd name="connsiteX4" fmla="*/ 518706 w 508939"/>
                <a:gd name="connsiteY4" fmla="*/ 3026 h 302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939" h="302612">
                  <a:moveTo>
                    <a:pt x="518706" y="3026"/>
                  </a:moveTo>
                  <a:cubicBezTo>
                    <a:pt x="518018" y="2063"/>
                    <a:pt x="517468" y="1101"/>
                    <a:pt x="516917" y="0"/>
                  </a:cubicBezTo>
                  <a:lnTo>
                    <a:pt x="0" y="310178"/>
                  </a:lnTo>
                  <a:cubicBezTo>
                    <a:pt x="688" y="311141"/>
                    <a:pt x="1100" y="312242"/>
                    <a:pt x="1651" y="313204"/>
                  </a:cubicBezTo>
                  <a:lnTo>
                    <a:pt x="518706" y="3026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3" name="자유형: 도형 312">
              <a:extLst>
                <a:ext uri="{FF2B5EF4-FFF2-40B4-BE49-F238E27FC236}">
                  <a16:creationId xmlns:a16="http://schemas.microsoft.com/office/drawing/2014/main" xmlns="" id="{7B1E8D6E-8677-4902-8A8C-2F57DA255EE4}"/>
                </a:ext>
              </a:extLst>
            </p:cNvPr>
            <p:cNvSpPr/>
            <p:nvPr/>
          </p:nvSpPr>
          <p:spPr>
            <a:xfrm>
              <a:off x="5161846" y="6551997"/>
              <a:ext cx="13755" cy="275103"/>
            </a:xfrm>
            <a:custGeom>
              <a:avLst/>
              <a:gdLst>
                <a:gd name="connsiteX0" fmla="*/ 3576 w 0"/>
                <a:gd name="connsiteY0" fmla="*/ 288032 h 275102"/>
                <a:gd name="connsiteX1" fmla="*/ 3576 w 0"/>
                <a:gd name="connsiteY1" fmla="*/ 0 h 275102"/>
                <a:gd name="connsiteX2" fmla="*/ 1788 w 0"/>
                <a:gd name="connsiteY2" fmla="*/ 137 h 275102"/>
                <a:gd name="connsiteX3" fmla="*/ 0 w 0"/>
                <a:gd name="connsiteY3" fmla="*/ 0 h 275102"/>
                <a:gd name="connsiteX4" fmla="*/ 0 w 0"/>
                <a:gd name="connsiteY4" fmla="*/ 288032 h 275102"/>
                <a:gd name="connsiteX5" fmla="*/ 1788 w 0"/>
                <a:gd name="connsiteY5" fmla="*/ 287895 h 275102"/>
                <a:gd name="connsiteX6" fmla="*/ 3576 w 0"/>
                <a:gd name="connsiteY6" fmla="*/ 288032 h 27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275102">
                  <a:moveTo>
                    <a:pt x="3576" y="288032"/>
                  </a:move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288032"/>
                  </a:lnTo>
                  <a:cubicBezTo>
                    <a:pt x="550" y="288032"/>
                    <a:pt x="1101" y="287895"/>
                    <a:pt x="1788" y="287895"/>
                  </a:cubicBezTo>
                  <a:cubicBezTo>
                    <a:pt x="2339" y="287757"/>
                    <a:pt x="2888" y="287895"/>
                    <a:pt x="3576" y="2880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4" name="자유형: 도형 313">
              <a:extLst>
                <a:ext uri="{FF2B5EF4-FFF2-40B4-BE49-F238E27FC236}">
                  <a16:creationId xmlns:a16="http://schemas.microsoft.com/office/drawing/2014/main" xmlns="" id="{217C2C4C-A6B6-4FC9-BAF3-144484CCCB81}"/>
                </a:ext>
              </a:extLst>
            </p:cNvPr>
            <p:cNvSpPr/>
            <p:nvPr/>
          </p:nvSpPr>
          <p:spPr>
            <a:xfrm>
              <a:off x="5161984" y="5880197"/>
              <a:ext cx="13755" cy="605226"/>
            </a:xfrm>
            <a:custGeom>
              <a:avLst/>
              <a:gdLst>
                <a:gd name="connsiteX0" fmla="*/ 0 w 0"/>
                <a:gd name="connsiteY0" fmla="*/ 0 h 605225"/>
                <a:gd name="connsiteX1" fmla="*/ 0 w 0"/>
                <a:gd name="connsiteY1" fmla="*/ 608114 h 605225"/>
                <a:gd name="connsiteX2" fmla="*/ 1788 w 0"/>
                <a:gd name="connsiteY2" fmla="*/ 607976 h 605225"/>
                <a:gd name="connsiteX3" fmla="*/ 3576 w 0"/>
                <a:gd name="connsiteY3" fmla="*/ 608114 h 605225"/>
                <a:gd name="connsiteX4" fmla="*/ 3576 w 0"/>
                <a:gd name="connsiteY4" fmla="*/ 0 h 605225"/>
                <a:gd name="connsiteX5" fmla="*/ 1788 w 0"/>
                <a:gd name="connsiteY5" fmla="*/ 137 h 605225"/>
                <a:gd name="connsiteX6" fmla="*/ 0 w 0"/>
                <a:gd name="connsiteY6" fmla="*/ 0 h 6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605225">
                  <a:moveTo>
                    <a:pt x="0" y="0"/>
                  </a:moveTo>
                  <a:lnTo>
                    <a:pt x="0" y="608114"/>
                  </a:lnTo>
                  <a:cubicBezTo>
                    <a:pt x="550" y="608114"/>
                    <a:pt x="1100" y="607976"/>
                    <a:pt x="1788" y="607976"/>
                  </a:cubicBezTo>
                  <a:cubicBezTo>
                    <a:pt x="2338" y="607976"/>
                    <a:pt x="2888" y="608114"/>
                    <a:pt x="3576" y="608114"/>
                  </a:cubicBezTo>
                  <a:lnTo>
                    <a:pt x="3576" y="0"/>
                  </a:lnTo>
                  <a:cubicBezTo>
                    <a:pt x="3026" y="0"/>
                    <a:pt x="2476" y="137"/>
                    <a:pt x="1788" y="137"/>
                  </a:cubicBezTo>
                  <a:cubicBezTo>
                    <a:pt x="1100" y="137"/>
                    <a:pt x="550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5" name="자유형: 도형 314">
              <a:extLst>
                <a:ext uri="{FF2B5EF4-FFF2-40B4-BE49-F238E27FC236}">
                  <a16:creationId xmlns:a16="http://schemas.microsoft.com/office/drawing/2014/main" xmlns="" id="{4762CEBC-E2F0-4E11-AB1A-B1422C117A91}"/>
                </a:ext>
              </a:extLst>
            </p:cNvPr>
            <p:cNvSpPr/>
            <p:nvPr/>
          </p:nvSpPr>
          <p:spPr>
            <a:xfrm>
              <a:off x="5190182" y="6174694"/>
              <a:ext cx="536450" cy="330123"/>
            </a:xfrm>
            <a:custGeom>
              <a:avLst/>
              <a:gdLst>
                <a:gd name="connsiteX0" fmla="*/ 544841 w 536449"/>
                <a:gd name="connsiteY0" fmla="*/ 4539 h 330123"/>
                <a:gd name="connsiteX1" fmla="*/ 544841 w 536449"/>
                <a:gd name="connsiteY1" fmla="*/ 1513 h 330123"/>
                <a:gd name="connsiteX2" fmla="*/ 546079 w 536449"/>
                <a:gd name="connsiteY2" fmla="*/ 0 h 330123"/>
                <a:gd name="connsiteX3" fmla="*/ 545666 w 536449"/>
                <a:gd name="connsiteY3" fmla="*/ 0 h 330123"/>
                <a:gd name="connsiteX4" fmla="*/ 0 w 536449"/>
                <a:gd name="connsiteY4" fmla="*/ 327372 h 330123"/>
                <a:gd name="connsiteX5" fmla="*/ 1651 w 536449"/>
                <a:gd name="connsiteY5" fmla="*/ 330398 h 330123"/>
                <a:gd name="connsiteX6" fmla="*/ 544841 w 536449"/>
                <a:gd name="connsiteY6" fmla="*/ 4539 h 33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6449" h="330123">
                  <a:moveTo>
                    <a:pt x="544841" y="4539"/>
                  </a:moveTo>
                  <a:lnTo>
                    <a:pt x="544841" y="1513"/>
                  </a:lnTo>
                  <a:cubicBezTo>
                    <a:pt x="544841" y="688"/>
                    <a:pt x="545391" y="137"/>
                    <a:pt x="546079" y="0"/>
                  </a:cubicBezTo>
                  <a:cubicBezTo>
                    <a:pt x="545941" y="0"/>
                    <a:pt x="545803" y="0"/>
                    <a:pt x="545666" y="0"/>
                  </a:cubicBezTo>
                  <a:lnTo>
                    <a:pt x="0" y="327372"/>
                  </a:lnTo>
                  <a:cubicBezTo>
                    <a:pt x="688" y="328335"/>
                    <a:pt x="1101" y="329435"/>
                    <a:pt x="1651" y="330398"/>
                  </a:cubicBezTo>
                  <a:lnTo>
                    <a:pt x="544841" y="4539"/>
                  </a:ln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6" name="자유형: 도형 315">
              <a:extLst>
                <a:ext uri="{FF2B5EF4-FFF2-40B4-BE49-F238E27FC236}">
                  <a16:creationId xmlns:a16="http://schemas.microsoft.com/office/drawing/2014/main" xmlns="" id="{A0B29AE5-5E12-4086-B7B5-4497F754D14B}"/>
                </a:ext>
              </a:extLst>
            </p:cNvPr>
            <p:cNvSpPr/>
            <p:nvPr/>
          </p:nvSpPr>
          <p:spPr>
            <a:xfrm>
              <a:off x="5736948" y="6174556"/>
              <a:ext cx="13755" cy="13755"/>
            </a:xfrm>
            <a:custGeom>
              <a:avLst/>
              <a:gdLst>
                <a:gd name="connsiteX0" fmla="*/ 0 w 0"/>
                <a:gd name="connsiteY0" fmla="*/ 0 h 0"/>
                <a:gd name="connsiteX1" fmla="*/ 550 w 0"/>
                <a:gd name="connsiteY1" fmla="*/ 275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275" y="0"/>
                    <a:pt x="413" y="138"/>
                    <a:pt x="550" y="275"/>
                  </a:cubicBezTo>
                  <a:cubicBezTo>
                    <a:pt x="413" y="138"/>
                    <a:pt x="275" y="138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7" name="자유형: 도형 316">
              <a:extLst>
                <a:ext uri="{FF2B5EF4-FFF2-40B4-BE49-F238E27FC236}">
                  <a16:creationId xmlns:a16="http://schemas.microsoft.com/office/drawing/2014/main" xmlns="" id="{113C873D-EECE-4AC8-A311-A1AB08F81D6E}"/>
                </a:ext>
              </a:extLst>
            </p:cNvPr>
            <p:cNvSpPr/>
            <p:nvPr/>
          </p:nvSpPr>
          <p:spPr>
            <a:xfrm>
              <a:off x="5738049" y="6175244"/>
              <a:ext cx="13755" cy="13755"/>
            </a:xfrm>
            <a:custGeom>
              <a:avLst/>
              <a:gdLst>
                <a:gd name="connsiteX0" fmla="*/ 137 w 0"/>
                <a:gd name="connsiteY0" fmla="*/ 138 h 0"/>
                <a:gd name="connsiteX1" fmla="*/ 0 w 0"/>
                <a:gd name="connsiteY1" fmla="*/ 0 h 0"/>
                <a:gd name="connsiteX2" fmla="*/ 275 w 0"/>
                <a:gd name="connsiteY2" fmla="*/ 550 h 0"/>
                <a:gd name="connsiteX3" fmla="*/ 137 w 0"/>
                <a:gd name="connsiteY3" fmla="*/ 13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137" y="138"/>
                  </a:moveTo>
                  <a:cubicBezTo>
                    <a:pt x="137" y="0"/>
                    <a:pt x="0" y="0"/>
                    <a:pt x="0" y="0"/>
                  </a:cubicBezTo>
                  <a:cubicBezTo>
                    <a:pt x="137" y="138"/>
                    <a:pt x="137" y="413"/>
                    <a:pt x="275" y="550"/>
                  </a:cubicBezTo>
                  <a:cubicBezTo>
                    <a:pt x="275" y="413"/>
                    <a:pt x="275" y="275"/>
                    <a:pt x="13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8" name="자유형: 도형 317">
              <a:extLst>
                <a:ext uri="{FF2B5EF4-FFF2-40B4-BE49-F238E27FC236}">
                  <a16:creationId xmlns:a16="http://schemas.microsoft.com/office/drawing/2014/main" xmlns="" id="{47CA5B1F-B82B-455D-BB60-1307FB70F1AD}"/>
                </a:ext>
              </a:extLst>
            </p:cNvPr>
            <p:cNvSpPr/>
            <p:nvPr/>
          </p:nvSpPr>
          <p:spPr>
            <a:xfrm>
              <a:off x="5735022" y="6604679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19" name="자유형: 도형 318">
              <a:extLst>
                <a:ext uri="{FF2B5EF4-FFF2-40B4-BE49-F238E27FC236}">
                  <a16:creationId xmlns:a16="http://schemas.microsoft.com/office/drawing/2014/main" xmlns="" id="{8CD763F7-0B93-4E24-8859-A2A595D938D8}"/>
                </a:ext>
              </a:extLst>
            </p:cNvPr>
            <p:cNvSpPr/>
            <p:nvPr/>
          </p:nvSpPr>
          <p:spPr>
            <a:xfrm>
              <a:off x="5735022" y="648968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688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0" name="자유형: 도형 319">
              <a:extLst>
                <a:ext uri="{FF2B5EF4-FFF2-40B4-BE49-F238E27FC236}">
                  <a16:creationId xmlns:a16="http://schemas.microsoft.com/office/drawing/2014/main" xmlns="" id="{3BF5614E-E56D-4992-BA40-49159A9C66B0}"/>
                </a:ext>
              </a:extLst>
            </p:cNvPr>
            <p:cNvSpPr/>
            <p:nvPr/>
          </p:nvSpPr>
          <p:spPr>
            <a:xfrm>
              <a:off x="5735022" y="6259563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1" name="자유형: 도형 320">
              <a:extLst>
                <a:ext uri="{FF2B5EF4-FFF2-40B4-BE49-F238E27FC236}">
                  <a16:creationId xmlns:a16="http://schemas.microsoft.com/office/drawing/2014/main" xmlns="" id="{115810FE-0C51-4F73-A11C-FA5F07F6A8FD}"/>
                </a:ext>
              </a:extLst>
            </p:cNvPr>
            <p:cNvSpPr/>
            <p:nvPr/>
          </p:nvSpPr>
          <p:spPr>
            <a:xfrm>
              <a:off x="5735022" y="6719672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3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8"/>
                    <a:pt x="825" y="61073"/>
                    <a:pt x="1788" y="61073"/>
                  </a:cubicBezTo>
                  <a:cubicBezTo>
                    <a:pt x="2751" y="61073"/>
                    <a:pt x="3576" y="60248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2" name="자유형: 도형 321">
              <a:extLst>
                <a:ext uri="{FF2B5EF4-FFF2-40B4-BE49-F238E27FC236}">
                  <a16:creationId xmlns:a16="http://schemas.microsoft.com/office/drawing/2014/main" xmlns="" id="{17C82EA5-84A7-460C-AA0E-44EBE4536ABE}"/>
                </a:ext>
              </a:extLst>
            </p:cNvPr>
            <p:cNvSpPr/>
            <p:nvPr/>
          </p:nvSpPr>
          <p:spPr>
            <a:xfrm>
              <a:off x="5735022" y="6374556"/>
              <a:ext cx="13755" cy="55021"/>
            </a:xfrm>
            <a:custGeom>
              <a:avLst/>
              <a:gdLst>
                <a:gd name="connsiteX0" fmla="*/ 1788 w 0"/>
                <a:gd name="connsiteY0" fmla="*/ 0 h 55020"/>
                <a:gd name="connsiteX1" fmla="*/ 0 w 0"/>
                <a:gd name="connsiteY1" fmla="*/ 1788 h 55020"/>
                <a:gd name="connsiteX2" fmla="*/ 0 w 0"/>
                <a:gd name="connsiteY2" fmla="*/ 59285 h 55020"/>
                <a:gd name="connsiteX3" fmla="*/ 1788 w 0"/>
                <a:gd name="connsiteY3" fmla="*/ 61072 h 55020"/>
                <a:gd name="connsiteX4" fmla="*/ 3576 w 0"/>
                <a:gd name="connsiteY4" fmla="*/ 59285 h 55020"/>
                <a:gd name="connsiteX5" fmla="*/ 3576 w 0"/>
                <a:gd name="connsiteY5" fmla="*/ 1788 h 55020"/>
                <a:gd name="connsiteX6" fmla="*/ 1788 w 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h="55020">
                  <a:moveTo>
                    <a:pt x="1788" y="0"/>
                  </a:moveTo>
                  <a:cubicBezTo>
                    <a:pt x="825" y="0"/>
                    <a:pt x="0" y="825"/>
                    <a:pt x="0" y="1788"/>
                  </a:cubicBezTo>
                  <a:lnTo>
                    <a:pt x="0" y="59285"/>
                  </a:lnTo>
                  <a:cubicBezTo>
                    <a:pt x="0" y="60247"/>
                    <a:pt x="825" y="61072"/>
                    <a:pt x="1788" y="61072"/>
                  </a:cubicBezTo>
                  <a:cubicBezTo>
                    <a:pt x="2751" y="61072"/>
                    <a:pt x="3576" y="60247"/>
                    <a:pt x="3576" y="59285"/>
                  </a:cubicBezTo>
                  <a:lnTo>
                    <a:pt x="3576" y="1788"/>
                  </a:lnTo>
                  <a:cubicBezTo>
                    <a:pt x="3439" y="825"/>
                    <a:pt x="2751" y="0"/>
                    <a:pt x="178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3" name="자유형: 도형 322">
              <a:extLst>
                <a:ext uri="{FF2B5EF4-FFF2-40B4-BE49-F238E27FC236}">
                  <a16:creationId xmlns:a16="http://schemas.microsoft.com/office/drawing/2014/main" xmlns="" id="{BD69C202-9F3C-43A3-870A-15DB35C16815}"/>
                </a:ext>
              </a:extLst>
            </p:cNvPr>
            <p:cNvSpPr/>
            <p:nvPr/>
          </p:nvSpPr>
          <p:spPr>
            <a:xfrm>
              <a:off x="5735022" y="6174418"/>
              <a:ext cx="13755" cy="27510"/>
            </a:xfrm>
            <a:custGeom>
              <a:avLst/>
              <a:gdLst>
                <a:gd name="connsiteX0" fmla="*/ 0 w 0"/>
                <a:gd name="connsiteY0" fmla="*/ 1788 h 27510"/>
                <a:gd name="connsiteX1" fmla="*/ 0 w 0"/>
                <a:gd name="connsiteY1" fmla="*/ 4814 h 27510"/>
                <a:gd name="connsiteX2" fmla="*/ 0 w 0"/>
                <a:gd name="connsiteY2" fmla="*/ 29298 h 27510"/>
                <a:gd name="connsiteX3" fmla="*/ 1788 w 0"/>
                <a:gd name="connsiteY3" fmla="*/ 31087 h 27510"/>
                <a:gd name="connsiteX4" fmla="*/ 3576 w 0"/>
                <a:gd name="connsiteY4" fmla="*/ 29298 h 27510"/>
                <a:gd name="connsiteX5" fmla="*/ 3576 w 0"/>
                <a:gd name="connsiteY5" fmla="*/ 1788 h 27510"/>
                <a:gd name="connsiteX6" fmla="*/ 3439 w 0"/>
                <a:gd name="connsiteY6" fmla="*/ 1376 h 27510"/>
                <a:gd name="connsiteX7" fmla="*/ 3163 w 0"/>
                <a:gd name="connsiteY7" fmla="*/ 825 h 27510"/>
                <a:gd name="connsiteX8" fmla="*/ 2614 w 0"/>
                <a:gd name="connsiteY8" fmla="*/ 413 h 27510"/>
                <a:gd name="connsiteX9" fmla="*/ 2063 w 0"/>
                <a:gd name="connsiteY9" fmla="*/ 138 h 27510"/>
                <a:gd name="connsiteX10" fmla="*/ 1925 w 0"/>
                <a:gd name="connsiteY10" fmla="*/ 0 h 27510"/>
                <a:gd name="connsiteX11" fmla="*/ 1513 w 0"/>
                <a:gd name="connsiteY11" fmla="*/ 138 h 27510"/>
                <a:gd name="connsiteX12" fmla="*/ 0 w 0"/>
                <a:gd name="connsiteY12" fmla="*/ 178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h="27510">
                  <a:moveTo>
                    <a:pt x="0" y="1788"/>
                  </a:moveTo>
                  <a:lnTo>
                    <a:pt x="0" y="4814"/>
                  </a:lnTo>
                  <a:lnTo>
                    <a:pt x="0" y="29298"/>
                  </a:lnTo>
                  <a:cubicBezTo>
                    <a:pt x="0" y="30261"/>
                    <a:pt x="825" y="31087"/>
                    <a:pt x="1788" y="31087"/>
                  </a:cubicBezTo>
                  <a:cubicBezTo>
                    <a:pt x="2751" y="31087"/>
                    <a:pt x="3576" y="30261"/>
                    <a:pt x="3576" y="29298"/>
                  </a:cubicBezTo>
                  <a:lnTo>
                    <a:pt x="3576" y="1788"/>
                  </a:lnTo>
                  <a:cubicBezTo>
                    <a:pt x="3576" y="1651"/>
                    <a:pt x="3439" y="1513"/>
                    <a:pt x="3439" y="1376"/>
                  </a:cubicBezTo>
                  <a:cubicBezTo>
                    <a:pt x="3439" y="1101"/>
                    <a:pt x="3301" y="963"/>
                    <a:pt x="3163" y="825"/>
                  </a:cubicBezTo>
                  <a:cubicBezTo>
                    <a:pt x="3026" y="688"/>
                    <a:pt x="2888" y="550"/>
                    <a:pt x="2614" y="413"/>
                  </a:cubicBezTo>
                  <a:cubicBezTo>
                    <a:pt x="2476" y="275"/>
                    <a:pt x="2201" y="138"/>
                    <a:pt x="2063" y="138"/>
                  </a:cubicBezTo>
                  <a:cubicBezTo>
                    <a:pt x="1925" y="138"/>
                    <a:pt x="1925" y="0"/>
                    <a:pt x="1925" y="0"/>
                  </a:cubicBezTo>
                  <a:cubicBezTo>
                    <a:pt x="1788" y="0"/>
                    <a:pt x="1651" y="138"/>
                    <a:pt x="1513" y="138"/>
                  </a:cubicBezTo>
                  <a:cubicBezTo>
                    <a:pt x="550" y="550"/>
                    <a:pt x="0" y="1101"/>
                    <a:pt x="0" y="178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4" name="자유형: 도형 323">
              <a:extLst>
                <a:ext uri="{FF2B5EF4-FFF2-40B4-BE49-F238E27FC236}">
                  <a16:creationId xmlns:a16="http://schemas.microsoft.com/office/drawing/2014/main" xmlns="" id="{F5E123FF-A2EA-4CF1-B0A8-97180410BE5D}"/>
                </a:ext>
              </a:extLst>
            </p:cNvPr>
            <p:cNvSpPr/>
            <p:nvPr/>
          </p:nvSpPr>
          <p:spPr>
            <a:xfrm>
              <a:off x="5462" y="-13600"/>
              <a:ext cx="13755" cy="13755"/>
            </a:xfrm>
            <a:custGeom>
              <a:avLst/>
              <a:gdLst>
                <a:gd name="connsiteX0" fmla="*/ 16369 w 13755"/>
                <a:gd name="connsiteY0" fmla="*/ 0 h 13755"/>
                <a:gd name="connsiteX1" fmla="*/ 16369 w 13755"/>
                <a:gd name="connsiteY1" fmla="*/ 0 h 13755"/>
                <a:gd name="connsiteX2" fmla="*/ 0 w 13755"/>
                <a:gd name="connsiteY2" fmla="*/ 0 h 13755"/>
                <a:gd name="connsiteX3" fmla="*/ 0 w 13755"/>
                <a:gd name="connsiteY3" fmla="*/ 16369 h 13755"/>
                <a:gd name="connsiteX4" fmla="*/ 1788 w 13755"/>
                <a:gd name="connsiteY4" fmla="*/ 15956 h 13755"/>
                <a:gd name="connsiteX5" fmla="*/ 16369 w 13755"/>
                <a:gd name="connsiteY5" fmla="*/ 0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55" h="13755">
                  <a:moveTo>
                    <a:pt x="16369" y="0"/>
                  </a:moveTo>
                  <a:cubicBezTo>
                    <a:pt x="16369" y="0"/>
                    <a:pt x="16369" y="0"/>
                    <a:pt x="16369" y="0"/>
                  </a:cubicBezTo>
                  <a:lnTo>
                    <a:pt x="0" y="0"/>
                  </a:lnTo>
                  <a:lnTo>
                    <a:pt x="0" y="16369"/>
                  </a:lnTo>
                  <a:cubicBezTo>
                    <a:pt x="550" y="16369"/>
                    <a:pt x="1100" y="16093"/>
                    <a:pt x="1788" y="15956"/>
                  </a:cubicBezTo>
                  <a:cubicBezTo>
                    <a:pt x="9904" y="15131"/>
                    <a:pt x="16369" y="8528"/>
                    <a:pt x="1636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5" name="자유형: 도형 324">
              <a:extLst>
                <a:ext uri="{FF2B5EF4-FFF2-40B4-BE49-F238E27FC236}">
                  <a16:creationId xmlns:a16="http://schemas.microsoft.com/office/drawing/2014/main" xmlns="" id="{84DE2EC8-5584-499A-B2C4-4DA40C8087F1}"/>
                </a:ext>
              </a:extLst>
            </p:cNvPr>
            <p:cNvSpPr/>
            <p:nvPr/>
          </p:nvSpPr>
          <p:spPr>
            <a:xfrm>
              <a:off x="5462" y="2696435"/>
              <a:ext cx="27510" cy="68776"/>
            </a:xfrm>
            <a:custGeom>
              <a:avLst/>
              <a:gdLst>
                <a:gd name="connsiteX0" fmla="*/ 34250 w 27510"/>
                <a:gd name="connsiteY0" fmla="*/ 63549 h 68775"/>
                <a:gd name="connsiteX1" fmla="*/ 35901 w 27510"/>
                <a:gd name="connsiteY1" fmla="*/ 60522 h 68775"/>
                <a:gd name="connsiteX2" fmla="*/ 40990 w 27510"/>
                <a:gd name="connsiteY2" fmla="*/ 40990 h 68775"/>
                <a:gd name="connsiteX3" fmla="*/ 35901 w 27510"/>
                <a:gd name="connsiteY3" fmla="*/ 21458 h 68775"/>
                <a:gd name="connsiteX4" fmla="*/ 34250 w 27510"/>
                <a:gd name="connsiteY4" fmla="*/ 18432 h 68775"/>
                <a:gd name="connsiteX5" fmla="*/ 0 w 27510"/>
                <a:gd name="connsiteY5" fmla="*/ 0 h 68775"/>
                <a:gd name="connsiteX6" fmla="*/ 0 w 27510"/>
                <a:gd name="connsiteY6" fmla="*/ 82118 h 68775"/>
                <a:gd name="connsiteX7" fmla="*/ 1788 w 27510"/>
                <a:gd name="connsiteY7" fmla="*/ 81980 h 68775"/>
                <a:gd name="connsiteX8" fmla="*/ 34250 w 27510"/>
                <a:gd name="connsiteY8" fmla="*/ 6354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68775">
                  <a:moveTo>
                    <a:pt x="34250" y="63549"/>
                  </a:moveTo>
                  <a:cubicBezTo>
                    <a:pt x="34938" y="62586"/>
                    <a:pt x="35351" y="61485"/>
                    <a:pt x="35901" y="60522"/>
                  </a:cubicBezTo>
                  <a:cubicBezTo>
                    <a:pt x="39065" y="54745"/>
                    <a:pt x="40990" y="48143"/>
                    <a:pt x="40990" y="40990"/>
                  </a:cubicBezTo>
                  <a:cubicBezTo>
                    <a:pt x="40990" y="33837"/>
                    <a:pt x="39065" y="27235"/>
                    <a:pt x="35901" y="21458"/>
                  </a:cubicBezTo>
                  <a:cubicBezTo>
                    <a:pt x="35351" y="20495"/>
                    <a:pt x="34938" y="19395"/>
                    <a:pt x="34250" y="18432"/>
                  </a:cubicBezTo>
                  <a:cubicBezTo>
                    <a:pt x="26960" y="7290"/>
                    <a:pt x="14305" y="0"/>
                    <a:pt x="0" y="0"/>
                  </a:cubicBezTo>
                  <a:lnTo>
                    <a:pt x="0" y="82118"/>
                  </a:lnTo>
                  <a:cubicBezTo>
                    <a:pt x="550" y="82118"/>
                    <a:pt x="1100" y="81980"/>
                    <a:pt x="1788" y="81980"/>
                  </a:cubicBezTo>
                  <a:cubicBezTo>
                    <a:pt x="15268" y="81293"/>
                    <a:pt x="27235" y="74278"/>
                    <a:pt x="34250" y="6354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6" name="자유형: 도형 325">
              <a:extLst>
                <a:ext uri="{FF2B5EF4-FFF2-40B4-BE49-F238E27FC236}">
                  <a16:creationId xmlns:a16="http://schemas.microsoft.com/office/drawing/2014/main" xmlns="" id="{27E86E5A-36AC-4F00-93F4-5FF72A68D842}"/>
                </a:ext>
              </a:extLst>
            </p:cNvPr>
            <p:cNvSpPr/>
            <p:nvPr/>
          </p:nvSpPr>
          <p:spPr>
            <a:xfrm>
              <a:off x="5462" y="628077"/>
              <a:ext cx="41265" cy="82531"/>
            </a:xfrm>
            <a:custGeom>
              <a:avLst/>
              <a:gdLst>
                <a:gd name="connsiteX0" fmla="*/ 38514 w 41265"/>
                <a:gd name="connsiteY0" fmla="*/ 71252 h 82530"/>
                <a:gd name="connsiteX1" fmla="*/ 40165 w 41265"/>
                <a:gd name="connsiteY1" fmla="*/ 68225 h 82530"/>
                <a:gd name="connsiteX2" fmla="*/ 46080 w 41265"/>
                <a:gd name="connsiteY2" fmla="*/ 46080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92159 h 82530"/>
                <a:gd name="connsiteX6" fmla="*/ 1788 w 41265"/>
                <a:gd name="connsiteY6" fmla="*/ 92022 h 82530"/>
                <a:gd name="connsiteX7" fmla="*/ 38514 w 41265"/>
                <a:gd name="connsiteY7" fmla="*/ 71252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82530">
                  <a:moveTo>
                    <a:pt x="38514" y="71252"/>
                  </a:moveTo>
                  <a:cubicBezTo>
                    <a:pt x="39202" y="70289"/>
                    <a:pt x="39615" y="69188"/>
                    <a:pt x="40165" y="68225"/>
                  </a:cubicBezTo>
                  <a:cubicBezTo>
                    <a:pt x="43741" y="61623"/>
                    <a:pt x="46080" y="54195"/>
                    <a:pt x="46080" y="46080"/>
                  </a:cubicBezTo>
                  <a:cubicBezTo>
                    <a:pt x="46080" y="21183"/>
                    <a:pt x="26410" y="1100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92159"/>
                  </a:lnTo>
                  <a:cubicBezTo>
                    <a:pt x="550" y="92159"/>
                    <a:pt x="1100" y="92022"/>
                    <a:pt x="1788" y="92022"/>
                  </a:cubicBezTo>
                  <a:cubicBezTo>
                    <a:pt x="17194" y="91472"/>
                    <a:pt x="30674" y="83356"/>
                    <a:pt x="38514" y="712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7" name="자유형: 도형 326">
              <a:extLst>
                <a:ext uri="{FF2B5EF4-FFF2-40B4-BE49-F238E27FC236}">
                  <a16:creationId xmlns:a16="http://schemas.microsoft.com/office/drawing/2014/main" xmlns="" id="{502AE424-6195-40EB-A440-F9959360B1E9}"/>
                </a:ext>
              </a:extLst>
            </p:cNvPr>
            <p:cNvSpPr/>
            <p:nvPr/>
          </p:nvSpPr>
          <p:spPr>
            <a:xfrm>
              <a:off x="5324" y="1341280"/>
              <a:ext cx="13755" cy="27510"/>
            </a:xfrm>
            <a:custGeom>
              <a:avLst/>
              <a:gdLst>
                <a:gd name="connsiteX0" fmla="*/ 20633 w 13755"/>
                <a:gd name="connsiteY0" fmla="*/ 20633 h 27510"/>
                <a:gd name="connsiteX1" fmla="*/ 18432 w 13755"/>
                <a:gd name="connsiteY1" fmla="*/ 11554 h 27510"/>
                <a:gd name="connsiteX2" fmla="*/ 16644 w 13755"/>
                <a:gd name="connsiteY2" fmla="*/ 8528 h 27510"/>
                <a:gd name="connsiteX3" fmla="*/ 1788 w 13755"/>
                <a:gd name="connsiteY3" fmla="*/ 138 h 27510"/>
                <a:gd name="connsiteX4" fmla="*/ 0 w 13755"/>
                <a:gd name="connsiteY4" fmla="*/ 0 h 27510"/>
                <a:gd name="connsiteX5" fmla="*/ 0 w 13755"/>
                <a:gd name="connsiteY5" fmla="*/ 41128 h 27510"/>
                <a:gd name="connsiteX6" fmla="*/ 20633 w 13755"/>
                <a:gd name="connsiteY6" fmla="*/ 20633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55" h="27510">
                  <a:moveTo>
                    <a:pt x="20633" y="20633"/>
                  </a:moveTo>
                  <a:cubicBezTo>
                    <a:pt x="20633" y="17331"/>
                    <a:pt x="19807" y="14305"/>
                    <a:pt x="18432" y="11554"/>
                  </a:cubicBezTo>
                  <a:cubicBezTo>
                    <a:pt x="17882" y="10454"/>
                    <a:pt x="17331" y="9491"/>
                    <a:pt x="16644" y="8528"/>
                  </a:cubicBezTo>
                  <a:cubicBezTo>
                    <a:pt x="13205" y="3851"/>
                    <a:pt x="7840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41128"/>
                  </a:lnTo>
                  <a:cubicBezTo>
                    <a:pt x="11554" y="41265"/>
                    <a:pt x="20633" y="32049"/>
                    <a:pt x="20633" y="2063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8" name="자유형: 도형 327">
              <a:extLst>
                <a:ext uri="{FF2B5EF4-FFF2-40B4-BE49-F238E27FC236}">
                  <a16:creationId xmlns:a16="http://schemas.microsoft.com/office/drawing/2014/main" xmlns="" id="{F844B6A3-5BDD-432F-8BFA-5148E9CA1CA7}"/>
                </a:ext>
              </a:extLst>
            </p:cNvPr>
            <p:cNvSpPr/>
            <p:nvPr/>
          </p:nvSpPr>
          <p:spPr>
            <a:xfrm>
              <a:off x="528294" y="967691"/>
              <a:ext cx="96286" cy="96286"/>
            </a:xfrm>
            <a:custGeom>
              <a:avLst/>
              <a:gdLst>
                <a:gd name="connsiteX0" fmla="*/ 50344 w 96285"/>
                <a:gd name="connsiteY0" fmla="*/ 0 h 96285"/>
                <a:gd name="connsiteX1" fmla="*/ 8116 w 96285"/>
                <a:gd name="connsiteY1" fmla="*/ 22971 h 96285"/>
                <a:gd name="connsiteX2" fmla="*/ 6465 w 96285"/>
                <a:gd name="connsiteY2" fmla="*/ 25997 h 96285"/>
                <a:gd name="connsiteX3" fmla="*/ 0 w 96285"/>
                <a:gd name="connsiteY3" fmla="*/ 50344 h 96285"/>
                <a:gd name="connsiteX4" fmla="*/ 50344 w 96285"/>
                <a:gd name="connsiteY4" fmla="*/ 100688 h 96285"/>
                <a:gd name="connsiteX5" fmla="*/ 100688 w 96285"/>
                <a:gd name="connsiteY5" fmla="*/ 50344 h 96285"/>
                <a:gd name="connsiteX6" fmla="*/ 94223 w 96285"/>
                <a:gd name="connsiteY6" fmla="*/ 25997 h 96285"/>
                <a:gd name="connsiteX7" fmla="*/ 92572 w 96285"/>
                <a:gd name="connsiteY7" fmla="*/ 22971 h 96285"/>
                <a:gd name="connsiteX8" fmla="*/ 50344 w 96285"/>
                <a:gd name="connsiteY8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344" y="0"/>
                  </a:moveTo>
                  <a:cubicBezTo>
                    <a:pt x="32600" y="0"/>
                    <a:pt x="17056" y="9216"/>
                    <a:pt x="8116" y="22971"/>
                  </a:cubicBezTo>
                  <a:cubicBezTo>
                    <a:pt x="7428" y="23934"/>
                    <a:pt x="7015" y="25034"/>
                    <a:pt x="6465" y="25997"/>
                  </a:cubicBezTo>
                  <a:cubicBezTo>
                    <a:pt x="2476" y="33287"/>
                    <a:pt x="0" y="41403"/>
                    <a:pt x="0" y="50344"/>
                  </a:cubicBezTo>
                  <a:cubicBezTo>
                    <a:pt x="0" y="78129"/>
                    <a:pt x="22558" y="100688"/>
                    <a:pt x="50344" y="100688"/>
                  </a:cubicBezTo>
                  <a:cubicBezTo>
                    <a:pt x="78129" y="100688"/>
                    <a:pt x="100688" y="78129"/>
                    <a:pt x="100688" y="50344"/>
                  </a:cubicBezTo>
                  <a:cubicBezTo>
                    <a:pt x="100688" y="41541"/>
                    <a:pt x="98212" y="33287"/>
                    <a:pt x="94223" y="25997"/>
                  </a:cubicBezTo>
                  <a:cubicBezTo>
                    <a:pt x="93672" y="25034"/>
                    <a:pt x="93260" y="23934"/>
                    <a:pt x="92572" y="22971"/>
                  </a:cubicBezTo>
                  <a:cubicBezTo>
                    <a:pt x="83494" y="9216"/>
                    <a:pt x="67950" y="0"/>
                    <a:pt x="50344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29" name="자유형: 도형 328">
              <a:extLst>
                <a:ext uri="{FF2B5EF4-FFF2-40B4-BE49-F238E27FC236}">
                  <a16:creationId xmlns:a16="http://schemas.microsoft.com/office/drawing/2014/main" xmlns="" id="{58034347-3631-45BC-8C19-0401BE73B0FF}"/>
                </a:ext>
              </a:extLst>
            </p:cNvPr>
            <p:cNvSpPr/>
            <p:nvPr/>
          </p:nvSpPr>
          <p:spPr>
            <a:xfrm>
              <a:off x="1698993" y="304419"/>
              <a:ext cx="41265" cy="41265"/>
            </a:xfrm>
            <a:custGeom>
              <a:avLst/>
              <a:gdLst>
                <a:gd name="connsiteX0" fmla="*/ 25860 w 41265"/>
                <a:gd name="connsiteY0" fmla="*/ 0 h 41265"/>
                <a:gd name="connsiteX1" fmla="*/ 0 w 41265"/>
                <a:gd name="connsiteY1" fmla="*/ 25860 h 41265"/>
                <a:gd name="connsiteX2" fmla="*/ 24209 w 41265"/>
                <a:gd name="connsiteY2" fmla="*/ 51582 h 41265"/>
                <a:gd name="connsiteX3" fmla="*/ 25997 w 41265"/>
                <a:gd name="connsiteY3" fmla="*/ 51719 h 41265"/>
                <a:gd name="connsiteX4" fmla="*/ 27785 w 41265"/>
                <a:gd name="connsiteY4" fmla="*/ 51582 h 41265"/>
                <a:gd name="connsiteX5" fmla="*/ 51994 w 41265"/>
                <a:gd name="connsiteY5" fmla="*/ 25860 h 41265"/>
                <a:gd name="connsiteX6" fmla="*/ 49106 w 41265"/>
                <a:gd name="connsiteY6" fmla="*/ 14168 h 41265"/>
                <a:gd name="connsiteX7" fmla="*/ 47455 w 41265"/>
                <a:gd name="connsiteY7" fmla="*/ 11142 h 41265"/>
                <a:gd name="connsiteX8" fmla="*/ 25860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860" y="0"/>
                  </a:moveTo>
                  <a:cubicBezTo>
                    <a:pt x="11554" y="0"/>
                    <a:pt x="0" y="11554"/>
                    <a:pt x="0" y="25860"/>
                  </a:cubicBezTo>
                  <a:cubicBezTo>
                    <a:pt x="0" y="39615"/>
                    <a:pt x="10729" y="50619"/>
                    <a:pt x="24209" y="51582"/>
                  </a:cubicBezTo>
                  <a:cubicBezTo>
                    <a:pt x="24759" y="51582"/>
                    <a:pt x="25309" y="51719"/>
                    <a:pt x="25997" y="51719"/>
                  </a:cubicBezTo>
                  <a:cubicBezTo>
                    <a:pt x="26547" y="51719"/>
                    <a:pt x="27098" y="51582"/>
                    <a:pt x="27785" y="51582"/>
                  </a:cubicBezTo>
                  <a:cubicBezTo>
                    <a:pt x="41265" y="50619"/>
                    <a:pt x="51994" y="39615"/>
                    <a:pt x="51994" y="25860"/>
                  </a:cubicBezTo>
                  <a:cubicBezTo>
                    <a:pt x="51994" y="21596"/>
                    <a:pt x="50894" y="17607"/>
                    <a:pt x="49106" y="14168"/>
                  </a:cubicBezTo>
                  <a:cubicBezTo>
                    <a:pt x="48556" y="13205"/>
                    <a:pt x="48005" y="12104"/>
                    <a:pt x="47455" y="11142"/>
                  </a:cubicBezTo>
                  <a:cubicBezTo>
                    <a:pt x="42366" y="4402"/>
                    <a:pt x="34663" y="0"/>
                    <a:pt x="2586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0" name="자유형: 도형 329">
              <a:extLst>
                <a:ext uri="{FF2B5EF4-FFF2-40B4-BE49-F238E27FC236}">
                  <a16:creationId xmlns:a16="http://schemas.microsoft.com/office/drawing/2014/main" xmlns="" id="{FF5D8330-C24C-47DF-96EE-1ED7C0E3EB90}"/>
                </a:ext>
              </a:extLst>
            </p:cNvPr>
            <p:cNvSpPr/>
            <p:nvPr/>
          </p:nvSpPr>
          <p:spPr>
            <a:xfrm>
              <a:off x="5462" y="4087628"/>
              <a:ext cx="13755" cy="41265"/>
            </a:xfrm>
            <a:custGeom>
              <a:avLst/>
              <a:gdLst>
                <a:gd name="connsiteX0" fmla="*/ 20770 w 13755"/>
                <a:gd name="connsiteY0" fmla="*/ 39752 h 41265"/>
                <a:gd name="connsiteX1" fmla="*/ 22421 w 13755"/>
                <a:gd name="connsiteY1" fmla="*/ 36726 h 41265"/>
                <a:gd name="connsiteX2" fmla="*/ 25309 w 13755"/>
                <a:gd name="connsiteY2" fmla="*/ 25309 h 41265"/>
                <a:gd name="connsiteX3" fmla="*/ 22421 w 13755"/>
                <a:gd name="connsiteY3" fmla="*/ 13893 h 41265"/>
                <a:gd name="connsiteX4" fmla="*/ 20770 w 13755"/>
                <a:gd name="connsiteY4" fmla="*/ 10867 h 41265"/>
                <a:gd name="connsiteX5" fmla="*/ 1788 w 13755"/>
                <a:gd name="connsiteY5" fmla="*/ 138 h 41265"/>
                <a:gd name="connsiteX6" fmla="*/ 0 w 13755"/>
                <a:gd name="connsiteY6" fmla="*/ 0 h 41265"/>
                <a:gd name="connsiteX7" fmla="*/ 0 w 13755"/>
                <a:gd name="connsiteY7" fmla="*/ 50619 h 41265"/>
                <a:gd name="connsiteX8" fmla="*/ 20770 w 13755"/>
                <a:gd name="connsiteY8" fmla="*/ 3975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55" h="41265">
                  <a:moveTo>
                    <a:pt x="20770" y="39752"/>
                  </a:moveTo>
                  <a:cubicBezTo>
                    <a:pt x="21458" y="38790"/>
                    <a:pt x="22008" y="37827"/>
                    <a:pt x="22421" y="36726"/>
                  </a:cubicBezTo>
                  <a:cubicBezTo>
                    <a:pt x="24209" y="33287"/>
                    <a:pt x="25309" y="29436"/>
                    <a:pt x="25309" y="25309"/>
                  </a:cubicBezTo>
                  <a:cubicBezTo>
                    <a:pt x="25309" y="21183"/>
                    <a:pt x="24209" y="17332"/>
                    <a:pt x="22421" y="13893"/>
                  </a:cubicBezTo>
                  <a:cubicBezTo>
                    <a:pt x="21871" y="12930"/>
                    <a:pt x="21320" y="11829"/>
                    <a:pt x="20770" y="10867"/>
                  </a:cubicBezTo>
                  <a:cubicBezTo>
                    <a:pt x="16506" y="4814"/>
                    <a:pt x="9629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50619"/>
                  </a:lnTo>
                  <a:cubicBezTo>
                    <a:pt x="8528" y="50619"/>
                    <a:pt x="16093" y="46355"/>
                    <a:pt x="20770" y="3975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1" name="자유형: 도형 330">
              <a:extLst>
                <a:ext uri="{FF2B5EF4-FFF2-40B4-BE49-F238E27FC236}">
                  <a16:creationId xmlns:a16="http://schemas.microsoft.com/office/drawing/2014/main" xmlns="" id="{443FE2A2-76D6-4302-8471-2C7449ABE796}"/>
                </a:ext>
              </a:extLst>
            </p:cNvPr>
            <p:cNvSpPr/>
            <p:nvPr/>
          </p:nvSpPr>
          <p:spPr>
            <a:xfrm>
              <a:off x="5324" y="3383641"/>
              <a:ext cx="41265" cy="82531"/>
            </a:xfrm>
            <a:custGeom>
              <a:avLst/>
              <a:gdLst>
                <a:gd name="connsiteX0" fmla="*/ 41816 w 41265"/>
                <a:gd name="connsiteY0" fmla="*/ 41541 h 82530"/>
                <a:gd name="connsiteX1" fmla="*/ 36589 w 41265"/>
                <a:gd name="connsiteY1" fmla="*/ 21733 h 82530"/>
                <a:gd name="connsiteX2" fmla="*/ 34938 w 41265"/>
                <a:gd name="connsiteY2" fmla="*/ 18707 h 82530"/>
                <a:gd name="connsiteX3" fmla="*/ 1788 w 41265"/>
                <a:gd name="connsiteY3" fmla="*/ 138 h 82530"/>
                <a:gd name="connsiteX4" fmla="*/ 0 w 41265"/>
                <a:gd name="connsiteY4" fmla="*/ 0 h 82530"/>
                <a:gd name="connsiteX5" fmla="*/ 0 w 41265"/>
                <a:gd name="connsiteY5" fmla="*/ 83356 h 82530"/>
                <a:gd name="connsiteX6" fmla="*/ 41816 w 41265"/>
                <a:gd name="connsiteY6" fmla="*/ 41541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82530">
                  <a:moveTo>
                    <a:pt x="41816" y="41541"/>
                  </a:moveTo>
                  <a:cubicBezTo>
                    <a:pt x="41816" y="34250"/>
                    <a:pt x="39752" y="27648"/>
                    <a:pt x="36589" y="21733"/>
                  </a:cubicBezTo>
                  <a:cubicBezTo>
                    <a:pt x="36038" y="20770"/>
                    <a:pt x="35626" y="19670"/>
                    <a:pt x="34938" y="18707"/>
                  </a:cubicBezTo>
                  <a:cubicBezTo>
                    <a:pt x="27785" y="7841"/>
                    <a:pt x="15681" y="688"/>
                    <a:pt x="1788" y="138"/>
                  </a:cubicBezTo>
                  <a:cubicBezTo>
                    <a:pt x="1238" y="138"/>
                    <a:pt x="688" y="0"/>
                    <a:pt x="0" y="0"/>
                  </a:cubicBezTo>
                  <a:lnTo>
                    <a:pt x="0" y="83356"/>
                  </a:lnTo>
                  <a:cubicBezTo>
                    <a:pt x="23109" y="83219"/>
                    <a:pt x="41816" y="64649"/>
                    <a:pt x="41816" y="415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2" name="자유형: 도형 331">
              <a:extLst>
                <a:ext uri="{FF2B5EF4-FFF2-40B4-BE49-F238E27FC236}">
                  <a16:creationId xmlns:a16="http://schemas.microsoft.com/office/drawing/2014/main" xmlns="" id="{E157B742-96BC-47D3-852A-5C7ECB598971}"/>
                </a:ext>
              </a:extLst>
            </p:cNvPr>
            <p:cNvSpPr/>
            <p:nvPr/>
          </p:nvSpPr>
          <p:spPr>
            <a:xfrm>
              <a:off x="545763" y="3048704"/>
              <a:ext cx="55021" cy="55021"/>
            </a:xfrm>
            <a:custGeom>
              <a:avLst/>
              <a:gdLst>
                <a:gd name="connsiteX0" fmla="*/ 31087 w 55020"/>
                <a:gd name="connsiteY0" fmla="*/ 137 h 55020"/>
                <a:gd name="connsiteX1" fmla="*/ 5640 w 55020"/>
                <a:gd name="connsiteY1" fmla="*/ 14443 h 55020"/>
                <a:gd name="connsiteX2" fmla="*/ 3989 w 55020"/>
                <a:gd name="connsiteY2" fmla="*/ 17469 h 55020"/>
                <a:gd name="connsiteX3" fmla="*/ 0 w 55020"/>
                <a:gd name="connsiteY3" fmla="*/ 32737 h 55020"/>
                <a:gd name="connsiteX4" fmla="*/ 3989 w 55020"/>
                <a:gd name="connsiteY4" fmla="*/ 48005 h 55020"/>
                <a:gd name="connsiteX5" fmla="*/ 5640 w 55020"/>
                <a:gd name="connsiteY5" fmla="*/ 51031 h 55020"/>
                <a:gd name="connsiteX6" fmla="*/ 32737 w 55020"/>
                <a:gd name="connsiteY6" fmla="*/ 65474 h 55020"/>
                <a:gd name="connsiteX7" fmla="*/ 65474 w 55020"/>
                <a:gd name="connsiteY7" fmla="*/ 32737 h 55020"/>
                <a:gd name="connsiteX8" fmla="*/ 61485 w 55020"/>
                <a:gd name="connsiteY8" fmla="*/ 17469 h 55020"/>
                <a:gd name="connsiteX9" fmla="*/ 59835 w 55020"/>
                <a:gd name="connsiteY9" fmla="*/ 14443 h 55020"/>
                <a:gd name="connsiteX10" fmla="*/ 34388 w 55020"/>
                <a:gd name="connsiteY10" fmla="*/ 137 h 55020"/>
                <a:gd name="connsiteX11" fmla="*/ 32737 w 55020"/>
                <a:gd name="connsiteY11" fmla="*/ 0 h 55020"/>
                <a:gd name="connsiteX12" fmla="*/ 31087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1087" y="137"/>
                  </a:moveTo>
                  <a:cubicBezTo>
                    <a:pt x="20495" y="688"/>
                    <a:pt x="11279" y="6190"/>
                    <a:pt x="5640" y="14443"/>
                  </a:cubicBezTo>
                  <a:cubicBezTo>
                    <a:pt x="4952" y="15406"/>
                    <a:pt x="4539" y="16506"/>
                    <a:pt x="3989" y="17469"/>
                  </a:cubicBezTo>
                  <a:cubicBezTo>
                    <a:pt x="1513" y="22008"/>
                    <a:pt x="0" y="27235"/>
                    <a:pt x="0" y="32737"/>
                  </a:cubicBezTo>
                  <a:cubicBezTo>
                    <a:pt x="0" y="38239"/>
                    <a:pt x="1513" y="43466"/>
                    <a:pt x="3989" y="48005"/>
                  </a:cubicBezTo>
                  <a:cubicBezTo>
                    <a:pt x="4539" y="48968"/>
                    <a:pt x="4952" y="50069"/>
                    <a:pt x="5640" y="51031"/>
                  </a:cubicBezTo>
                  <a:cubicBezTo>
                    <a:pt x="11554" y="59697"/>
                    <a:pt x="21458" y="65474"/>
                    <a:pt x="32737" y="65474"/>
                  </a:cubicBezTo>
                  <a:cubicBezTo>
                    <a:pt x="50756" y="65474"/>
                    <a:pt x="65474" y="50894"/>
                    <a:pt x="65474" y="32737"/>
                  </a:cubicBezTo>
                  <a:cubicBezTo>
                    <a:pt x="65474" y="27235"/>
                    <a:pt x="63961" y="22008"/>
                    <a:pt x="61485" y="17469"/>
                  </a:cubicBezTo>
                  <a:cubicBezTo>
                    <a:pt x="60935" y="16506"/>
                    <a:pt x="60523" y="15406"/>
                    <a:pt x="59835" y="14443"/>
                  </a:cubicBezTo>
                  <a:cubicBezTo>
                    <a:pt x="54333" y="6190"/>
                    <a:pt x="44979" y="825"/>
                    <a:pt x="34388" y="137"/>
                  </a:cubicBezTo>
                  <a:cubicBezTo>
                    <a:pt x="33838" y="137"/>
                    <a:pt x="33287" y="0"/>
                    <a:pt x="32737" y="0"/>
                  </a:cubicBezTo>
                  <a:cubicBezTo>
                    <a:pt x="32187" y="0"/>
                    <a:pt x="31637" y="137"/>
                    <a:pt x="31087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3" name="자유형: 도형 332">
              <a:extLst>
                <a:ext uri="{FF2B5EF4-FFF2-40B4-BE49-F238E27FC236}">
                  <a16:creationId xmlns:a16="http://schemas.microsoft.com/office/drawing/2014/main" xmlns="" id="{4E7C9944-80BD-45CD-AAC0-FA7AEE860B64}"/>
                </a:ext>
              </a:extLst>
            </p:cNvPr>
            <p:cNvSpPr/>
            <p:nvPr/>
          </p:nvSpPr>
          <p:spPr>
            <a:xfrm>
              <a:off x="544250" y="2359159"/>
              <a:ext cx="68776" cy="68776"/>
            </a:xfrm>
            <a:custGeom>
              <a:avLst/>
              <a:gdLst>
                <a:gd name="connsiteX0" fmla="*/ 32600 w 68775"/>
                <a:gd name="connsiteY0" fmla="*/ 68638 h 68775"/>
                <a:gd name="connsiteX1" fmla="*/ 34388 w 68775"/>
                <a:gd name="connsiteY1" fmla="*/ 68776 h 68775"/>
                <a:gd name="connsiteX2" fmla="*/ 36038 w 68775"/>
                <a:gd name="connsiteY2" fmla="*/ 68638 h 68775"/>
                <a:gd name="connsiteX3" fmla="*/ 68776 w 68775"/>
                <a:gd name="connsiteY3" fmla="*/ 34388 h 68775"/>
                <a:gd name="connsiteX4" fmla="*/ 34388 w 68775"/>
                <a:gd name="connsiteY4" fmla="*/ 0 h 68775"/>
                <a:gd name="connsiteX5" fmla="*/ 0 w 68775"/>
                <a:gd name="connsiteY5" fmla="*/ 34388 h 68775"/>
                <a:gd name="connsiteX6" fmla="*/ 4127 w 68775"/>
                <a:gd name="connsiteY6" fmla="*/ 50481 h 68775"/>
                <a:gd name="connsiteX7" fmla="*/ 5777 w 68775"/>
                <a:gd name="connsiteY7" fmla="*/ 53507 h 68775"/>
                <a:gd name="connsiteX8" fmla="*/ 32600 w 68775"/>
                <a:gd name="connsiteY8" fmla="*/ 686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2600" y="68638"/>
                  </a:moveTo>
                  <a:cubicBezTo>
                    <a:pt x="33150" y="68638"/>
                    <a:pt x="33700" y="68776"/>
                    <a:pt x="34388" y="68776"/>
                  </a:cubicBezTo>
                  <a:cubicBezTo>
                    <a:pt x="34938" y="68776"/>
                    <a:pt x="35488" y="68638"/>
                    <a:pt x="36038" y="68638"/>
                  </a:cubicBezTo>
                  <a:cubicBezTo>
                    <a:pt x="54195" y="67675"/>
                    <a:pt x="68776" y="52820"/>
                    <a:pt x="68776" y="34388"/>
                  </a:cubicBezTo>
                  <a:cubicBezTo>
                    <a:pt x="68776" y="15406"/>
                    <a:pt x="53370" y="0"/>
                    <a:pt x="34388" y="0"/>
                  </a:cubicBezTo>
                  <a:cubicBezTo>
                    <a:pt x="15406" y="0"/>
                    <a:pt x="0" y="15406"/>
                    <a:pt x="0" y="34388"/>
                  </a:cubicBezTo>
                  <a:cubicBezTo>
                    <a:pt x="0" y="40302"/>
                    <a:pt x="1651" y="45667"/>
                    <a:pt x="4127" y="50481"/>
                  </a:cubicBezTo>
                  <a:cubicBezTo>
                    <a:pt x="4677" y="51444"/>
                    <a:pt x="5089" y="52545"/>
                    <a:pt x="5777" y="53507"/>
                  </a:cubicBezTo>
                  <a:cubicBezTo>
                    <a:pt x="11692" y="62311"/>
                    <a:pt x="21458" y="68088"/>
                    <a:pt x="32600" y="686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4" name="자유형: 도형 333">
              <a:extLst>
                <a:ext uri="{FF2B5EF4-FFF2-40B4-BE49-F238E27FC236}">
                  <a16:creationId xmlns:a16="http://schemas.microsoft.com/office/drawing/2014/main" xmlns="" id="{21381DEC-ADDF-4DC9-990F-D440CFB98745}"/>
                </a:ext>
              </a:extLst>
            </p:cNvPr>
            <p:cNvSpPr/>
            <p:nvPr/>
          </p:nvSpPr>
          <p:spPr>
            <a:xfrm>
              <a:off x="1128843" y="1339079"/>
              <a:ext cx="41265" cy="41265"/>
            </a:xfrm>
            <a:custGeom>
              <a:avLst/>
              <a:gdLst>
                <a:gd name="connsiteX0" fmla="*/ 45805 w 41265"/>
                <a:gd name="connsiteY0" fmla="*/ 22834 h 41265"/>
                <a:gd name="connsiteX1" fmla="*/ 43329 w 41265"/>
                <a:gd name="connsiteY1" fmla="*/ 12655 h 41265"/>
                <a:gd name="connsiteX2" fmla="*/ 41541 w 41265"/>
                <a:gd name="connsiteY2" fmla="*/ 9629 h 41265"/>
                <a:gd name="connsiteX3" fmla="*/ 22834 w 41265"/>
                <a:gd name="connsiteY3" fmla="*/ 0 h 41265"/>
                <a:gd name="connsiteX4" fmla="*/ 0 w 41265"/>
                <a:gd name="connsiteY4" fmla="*/ 22834 h 41265"/>
                <a:gd name="connsiteX5" fmla="*/ 22834 w 41265"/>
                <a:gd name="connsiteY5" fmla="*/ 45667 h 41265"/>
                <a:gd name="connsiteX6" fmla="*/ 41541 w 41265"/>
                <a:gd name="connsiteY6" fmla="*/ 36038 h 41265"/>
                <a:gd name="connsiteX7" fmla="*/ 43329 w 41265"/>
                <a:gd name="connsiteY7" fmla="*/ 33012 h 41265"/>
                <a:gd name="connsiteX8" fmla="*/ 45805 w 41265"/>
                <a:gd name="connsiteY8" fmla="*/ 22834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45805" y="22834"/>
                  </a:moveTo>
                  <a:cubicBezTo>
                    <a:pt x="45805" y="19120"/>
                    <a:pt x="44842" y="15681"/>
                    <a:pt x="43329" y="12655"/>
                  </a:cubicBezTo>
                  <a:cubicBezTo>
                    <a:pt x="42778" y="11554"/>
                    <a:pt x="42228" y="10592"/>
                    <a:pt x="41541" y="9629"/>
                  </a:cubicBezTo>
                  <a:cubicBezTo>
                    <a:pt x="37414" y="3714"/>
                    <a:pt x="30674" y="0"/>
                    <a:pt x="22834" y="0"/>
                  </a:cubicBezTo>
                  <a:cubicBezTo>
                    <a:pt x="10179" y="0"/>
                    <a:pt x="0" y="10179"/>
                    <a:pt x="0" y="22834"/>
                  </a:cubicBezTo>
                  <a:cubicBezTo>
                    <a:pt x="0" y="35488"/>
                    <a:pt x="10179" y="45667"/>
                    <a:pt x="22834" y="45667"/>
                  </a:cubicBezTo>
                  <a:cubicBezTo>
                    <a:pt x="30536" y="45667"/>
                    <a:pt x="37276" y="41816"/>
                    <a:pt x="41541" y="36038"/>
                  </a:cubicBezTo>
                  <a:cubicBezTo>
                    <a:pt x="42228" y="35076"/>
                    <a:pt x="42778" y="34113"/>
                    <a:pt x="43329" y="33012"/>
                  </a:cubicBezTo>
                  <a:cubicBezTo>
                    <a:pt x="44842" y="29986"/>
                    <a:pt x="45805" y="26547"/>
                    <a:pt x="45805" y="2283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5" name="자유형: 도형 334">
              <a:extLst>
                <a:ext uri="{FF2B5EF4-FFF2-40B4-BE49-F238E27FC236}">
                  <a16:creationId xmlns:a16="http://schemas.microsoft.com/office/drawing/2014/main" xmlns="" id="{8F6FB59F-DB61-40A1-BDBA-CF20D9E028E9}"/>
                </a:ext>
              </a:extLst>
            </p:cNvPr>
            <p:cNvSpPr/>
            <p:nvPr/>
          </p:nvSpPr>
          <p:spPr>
            <a:xfrm>
              <a:off x="1695829" y="988954"/>
              <a:ext cx="55021" cy="55021"/>
            </a:xfrm>
            <a:custGeom>
              <a:avLst/>
              <a:gdLst>
                <a:gd name="connsiteX0" fmla="*/ 27373 w 55020"/>
                <a:gd name="connsiteY0" fmla="*/ 195 h 55020"/>
                <a:gd name="connsiteX1" fmla="*/ 5089 w 55020"/>
                <a:gd name="connsiteY1" fmla="*/ 12712 h 55020"/>
                <a:gd name="connsiteX2" fmla="*/ 3439 w 55020"/>
                <a:gd name="connsiteY2" fmla="*/ 15738 h 55020"/>
                <a:gd name="connsiteX3" fmla="*/ 0 w 55020"/>
                <a:gd name="connsiteY3" fmla="*/ 29218 h 55020"/>
                <a:gd name="connsiteX4" fmla="*/ 3439 w 55020"/>
                <a:gd name="connsiteY4" fmla="*/ 42698 h 55020"/>
                <a:gd name="connsiteX5" fmla="*/ 5089 w 55020"/>
                <a:gd name="connsiteY5" fmla="*/ 45724 h 55020"/>
                <a:gd name="connsiteX6" fmla="*/ 27373 w 55020"/>
                <a:gd name="connsiteY6" fmla="*/ 58241 h 55020"/>
                <a:gd name="connsiteX7" fmla="*/ 29161 w 55020"/>
                <a:gd name="connsiteY7" fmla="*/ 58379 h 55020"/>
                <a:gd name="connsiteX8" fmla="*/ 30949 w 55020"/>
                <a:gd name="connsiteY8" fmla="*/ 58241 h 55020"/>
                <a:gd name="connsiteX9" fmla="*/ 58322 w 55020"/>
                <a:gd name="connsiteY9" fmla="*/ 29218 h 55020"/>
                <a:gd name="connsiteX10" fmla="*/ 54333 w 55020"/>
                <a:gd name="connsiteY10" fmla="*/ 14637 h 55020"/>
                <a:gd name="connsiteX11" fmla="*/ 53920 w 55020"/>
                <a:gd name="connsiteY11" fmla="*/ 13950 h 55020"/>
                <a:gd name="connsiteX12" fmla="*/ 30949 w 55020"/>
                <a:gd name="connsiteY12" fmla="*/ 195 h 55020"/>
                <a:gd name="connsiteX13" fmla="*/ 29161 w 55020"/>
                <a:gd name="connsiteY13" fmla="*/ 57 h 55020"/>
                <a:gd name="connsiteX14" fmla="*/ 27373 w 55020"/>
                <a:gd name="connsiteY14" fmla="*/ 19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020" h="55020">
                  <a:moveTo>
                    <a:pt x="27373" y="195"/>
                  </a:moveTo>
                  <a:cubicBezTo>
                    <a:pt x="18157" y="745"/>
                    <a:pt x="10041" y="5559"/>
                    <a:pt x="5089" y="12712"/>
                  </a:cubicBezTo>
                  <a:cubicBezTo>
                    <a:pt x="4402" y="13675"/>
                    <a:pt x="3989" y="14637"/>
                    <a:pt x="3439" y="15738"/>
                  </a:cubicBezTo>
                  <a:cubicBezTo>
                    <a:pt x="1375" y="19727"/>
                    <a:pt x="0" y="24266"/>
                    <a:pt x="0" y="29218"/>
                  </a:cubicBezTo>
                  <a:cubicBezTo>
                    <a:pt x="0" y="34032"/>
                    <a:pt x="1375" y="38571"/>
                    <a:pt x="3439" y="42698"/>
                  </a:cubicBezTo>
                  <a:cubicBezTo>
                    <a:pt x="3989" y="43661"/>
                    <a:pt x="4402" y="44761"/>
                    <a:pt x="5089" y="45724"/>
                  </a:cubicBezTo>
                  <a:cubicBezTo>
                    <a:pt x="10041" y="52877"/>
                    <a:pt x="18157" y="57691"/>
                    <a:pt x="27373" y="58241"/>
                  </a:cubicBezTo>
                  <a:cubicBezTo>
                    <a:pt x="27923" y="58241"/>
                    <a:pt x="28473" y="58379"/>
                    <a:pt x="29161" y="58379"/>
                  </a:cubicBezTo>
                  <a:cubicBezTo>
                    <a:pt x="29711" y="58379"/>
                    <a:pt x="30261" y="58241"/>
                    <a:pt x="30949" y="58241"/>
                  </a:cubicBezTo>
                  <a:cubicBezTo>
                    <a:pt x="46217" y="57278"/>
                    <a:pt x="58322" y="44761"/>
                    <a:pt x="58322" y="29218"/>
                  </a:cubicBezTo>
                  <a:cubicBezTo>
                    <a:pt x="58322" y="23853"/>
                    <a:pt x="56809" y="19039"/>
                    <a:pt x="54333" y="14637"/>
                  </a:cubicBezTo>
                  <a:cubicBezTo>
                    <a:pt x="54195" y="14362"/>
                    <a:pt x="54058" y="14087"/>
                    <a:pt x="53920" y="13950"/>
                  </a:cubicBezTo>
                  <a:cubicBezTo>
                    <a:pt x="49106" y="6109"/>
                    <a:pt x="40715" y="882"/>
                    <a:pt x="30949" y="195"/>
                  </a:cubicBezTo>
                  <a:cubicBezTo>
                    <a:pt x="30399" y="195"/>
                    <a:pt x="29849" y="57"/>
                    <a:pt x="29161" y="57"/>
                  </a:cubicBezTo>
                  <a:cubicBezTo>
                    <a:pt x="28473" y="-81"/>
                    <a:pt x="27923" y="57"/>
                    <a:pt x="27373" y="19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6" name="자유형: 도형 335">
              <a:extLst>
                <a:ext uri="{FF2B5EF4-FFF2-40B4-BE49-F238E27FC236}">
                  <a16:creationId xmlns:a16="http://schemas.microsoft.com/office/drawing/2014/main" xmlns="" id="{D1AD3324-72AE-429E-B152-E6FBF73BE9F6}"/>
                </a:ext>
              </a:extLst>
            </p:cNvPr>
            <p:cNvSpPr/>
            <p:nvPr/>
          </p:nvSpPr>
          <p:spPr>
            <a:xfrm>
              <a:off x="1106285" y="628627"/>
              <a:ext cx="82531" cy="82531"/>
            </a:xfrm>
            <a:custGeom>
              <a:avLst/>
              <a:gdLst>
                <a:gd name="connsiteX0" fmla="*/ 91059 w 82530"/>
                <a:gd name="connsiteY0" fmla="*/ 45529 h 82530"/>
                <a:gd name="connsiteX1" fmla="*/ 45529 w 82530"/>
                <a:gd name="connsiteY1" fmla="*/ 0 h 82530"/>
                <a:gd name="connsiteX2" fmla="*/ 0 w 82530"/>
                <a:gd name="connsiteY2" fmla="*/ 45529 h 82530"/>
                <a:gd name="connsiteX3" fmla="*/ 5777 w 82530"/>
                <a:gd name="connsiteY3" fmla="*/ 67400 h 82530"/>
                <a:gd name="connsiteX4" fmla="*/ 7428 w 82530"/>
                <a:gd name="connsiteY4" fmla="*/ 70426 h 82530"/>
                <a:gd name="connsiteX5" fmla="*/ 45529 w 82530"/>
                <a:gd name="connsiteY5" fmla="*/ 91059 h 82530"/>
                <a:gd name="connsiteX6" fmla="*/ 83631 w 82530"/>
                <a:gd name="connsiteY6" fmla="*/ 70426 h 82530"/>
                <a:gd name="connsiteX7" fmla="*/ 85282 w 82530"/>
                <a:gd name="connsiteY7" fmla="*/ 67400 h 82530"/>
                <a:gd name="connsiteX8" fmla="*/ 91059 w 82530"/>
                <a:gd name="connsiteY8" fmla="*/ 45529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91059" y="45529"/>
                  </a:moveTo>
                  <a:cubicBezTo>
                    <a:pt x="91059" y="20358"/>
                    <a:pt x="70701" y="0"/>
                    <a:pt x="45529" y="0"/>
                  </a:cubicBezTo>
                  <a:cubicBezTo>
                    <a:pt x="20358" y="0"/>
                    <a:pt x="0" y="20358"/>
                    <a:pt x="0" y="45529"/>
                  </a:cubicBezTo>
                  <a:cubicBezTo>
                    <a:pt x="0" y="53507"/>
                    <a:pt x="2201" y="60798"/>
                    <a:pt x="5777" y="67400"/>
                  </a:cubicBezTo>
                  <a:cubicBezTo>
                    <a:pt x="6327" y="68363"/>
                    <a:pt x="6740" y="69463"/>
                    <a:pt x="7428" y="70426"/>
                  </a:cubicBezTo>
                  <a:cubicBezTo>
                    <a:pt x="15543" y="82806"/>
                    <a:pt x="29574" y="91059"/>
                    <a:pt x="45529" y="91059"/>
                  </a:cubicBezTo>
                  <a:cubicBezTo>
                    <a:pt x="61485" y="91059"/>
                    <a:pt x="75516" y="82806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721" y="60935"/>
                    <a:pt x="91059" y="53507"/>
                    <a:pt x="91059" y="4552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7" name="자유형: 도형 336">
              <a:extLst>
                <a:ext uri="{FF2B5EF4-FFF2-40B4-BE49-F238E27FC236}">
                  <a16:creationId xmlns:a16="http://schemas.microsoft.com/office/drawing/2014/main" xmlns="" id="{AEEF233E-37AD-4E0D-9420-49BDFC5ED578}"/>
                </a:ext>
              </a:extLst>
            </p:cNvPr>
            <p:cNvSpPr/>
            <p:nvPr/>
          </p:nvSpPr>
          <p:spPr>
            <a:xfrm>
              <a:off x="2258407" y="-13600"/>
              <a:ext cx="68776" cy="27510"/>
            </a:xfrm>
            <a:custGeom>
              <a:avLst/>
              <a:gdLst>
                <a:gd name="connsiteX0" fmla="*/ 4821 w 68775"/>
                <a:gd name="connsiteY0" fmla="*/ 18845 h 27510"/>
                <a:gd name="connsiteX1" fmla="*/ 6472 w 68775"/>
                <a:gd name="connsiteY1" fmla="*/ 21871 h 27510"/>
                <a:gd name="connsiteX2" fmla="*/ 39622 w 68775"/>
                <a:gd name="connsiteY2" fmla="*/ 39752 h 27510"/>
                <a:gd name="connsiteX3" fmla="*/ 72772 w 68775"/>
                <a:gd name="connsiteY3" fmla="*/ 21871 h 27510"/>
                <a:gd name="connsiteX4" fmla="*/ 74422 w 68775"/>
                <a:gd name="connsiteY4" fmla="*/ 18845 h 27510"/>
                <a:gd name="connsiteX5" fmla="*/ 79374 w 68775"/>
                <a:gd name="connsiteY5" fmla="*/ 0 h 27510"/>
                <a:gd name="connsiteX6" fmla="*/ 79374 w 68775"/>
                <a:gd name="connsiteY6" fmla="*/ 0 h 27510"/>
                <a:gd name="connsiteX7" fmla="*/ 7 w 68775"/>
                <a:gd name="connsiteY7" fmla="*/ 0 h 27510"/>
                <a:gd name="connsiteX8" fmla="*/ 7 w 68775"/>
                <a:gd name="connsiteY8" fmla="*/ 0 h 27510"/>
                <a:gd name="connsiteX9" fmla="*/ 4821 w 68775"/>
                <a:gd name="connsiteY9" fmla="*/ 18845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75" h="27510">
                  <a:moveTo>
                    <a:pt x="4821" y="18845"/>
                  </a:moveTo>
                  <a:cubicBezTo>
                    <a:pt x="5371" y="19807"/>
                    <a:pt x="5784" y="20908"/>
                    <a:pt x="6472" y="21871"/>
                  </a:cubicBezTo>
                  <a:cubicBezTo>
                    <a:pt x="13625" y="32600"/>
                    <a:pt x="25729" y="39752"/>
                    <a:pt x="39622" y="39752"/>
                  </a:cubicBezTo>
                  <a:cubicBezTo>
                    <a:pt x="53514" y="39752"/>
                    <a:pt x="65619" y="32600"/>
                    <a:pt x="72772" y="21871"/>
                  </a:cubicBezTo>
                  <a:cubicBezTo>
                    <a:pt x="73459" y="20908"/>
                    <a:pt x="73872" y="19807"/>
                    <a:pt x="74422" y="18845"/>
                  </a:cubicBezTo>
                  <a:cubicBezTo>
                    <a:pt x="77448" y="13205"/>
                    <a:pt x="79374" y="6878"/>
                    <a:pt x="79374" y="0"/>
                  </a:cubicBezTo>
                  <a:cubicBezTo>
                    <a:pt x="79374" y="0"/>
                    <a:pt x="79374" y="0"/>
                    <a:pt x="79374" y="0"/>
                  </a:cubicBezTo>
                  <a:lnTo>
                    <a:pt x="7" y="0"/>
                  </a:lnTo>
                  <a:cubicBezTo>
                    <a:pt x="7" y="0"/>
                    <a:pt x="7" y="0"/>
                    <a:pt x="7" y="0"/>
                  </a:cubicBezTo>
                  <a:cubicBezTo>
                    <a:pt x="-131" y="6878"/>
                    <a:pt x="1795" y="13205"/>
                    <a:pt x="4821" y="1884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8" name="자유형: 도형 337">
              <a:extLst>
                <a:ext uri="{FF2B5EF4-FFF2-40B4-BE49-F238E27FC236}">
                  <a16:creationId xmlns:a16="http://schemas.microsoft.com/office/drawing/2014/main" xmlns="" id="{E36D856F-D18D-42E0-9FAC-75345A4C74BF}"/>
                </a:ext>
              </a:extLst>
            </p:cNvPr>
            <p:cNvSpPr/>
            <p:nvPr/>
          </p:nvSpPr>
          <p:spPr>
            <a:xfrm>
              <a:off x="5462" y="6156124"/>
              <a:ext cx="13755" cy="27510"/>
            </a:xfrm>
            <a:custGeom>
              <a:avLst/>
              <a:gdLst>
                <a:gd name="connsiteX0" fmla="*/ 16231 w 13755"/>
                <a:gd name="connsiteY0" fmla="*/ 31912 h 27510"/>
                <a:gd name="connsiteX1" fmla="*/ 18019 w 13755"/>
                <a:gd name="connsiteY1" fmla="*/ 28886 h 27510"/>
                <a:gd name="connsiteX2" fmla="*/ 20082 w 13755"/>
                <a:gd name="connsiteY2" fmla="*/ 20082 h 27510"/>
                <a:gd name="connsiteX3" fmla="*/ 1788 w 13755"/>
                <a:gd name="connsiteY3" fmla="*/ 137 h 27510"/>
                <a:gd name="connsiteX4" fmla="*/ 0 w 13755"/>
                <a:gd name="connsiteY4" fmla="*/ 0 h 27510"/>
                <a:gd name="connsiteX5" fmla="*/ 0 w 13755"/>
                <a:gd name="connsiteY5" fmla="*/ 40165 h 27510"/>
                <a:gd name="connsiteX6" fmla="*/ 1788 w 13755"/>
                <a:gd name="connsiteY6" fmla="*/ 40027 h 27510"/>
                <a:gd name="connsiteX7" fmla="*/ 16231 w 13755"/>
                <a:gd name="connsiteY7" fmla="*/ 319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55" h="27510">
                  <a:moveTo>
                    <a:pt x="16231" y="31912"/>
                  </a:moveTo>
                  <a:cubicBezTo>
                    <a:pt x="16919" y="30949"/>
                    <a:pt x="17469" y="29986"/>
                    <a:pt x="18019" y="28886"/>
                  </a:cubicBezTo>
                  <a:cubicBezTo>
                    <a:pt x="19257" y="26272"/>
                    <a:pt x="20082" y="23246"/>
                    <a:pt x="20082" y="20082"/>
                  </a:cubicBezTo>
                  <a:cubicBezTo>
                    <a:pt x="20082" y="9628"/>
                    <a:pt x="11967" y="1100"/>
                    <a:pt x="1788" y="137"/>
                  </a:cubicBezTo>
                  <a:cubicBezTo>
                    <a:pt x="1238" y="137"/>
                    <a:pt x="688" y="0"/>
                    <a:pt x="0" y="0"/>
                  </a:cubicBezTo>
                  <a:lnTo>
                    <a:pt x="0" y="40165"/>
                  </a:lnTo>
                  <a:cubicBezTo>
                    <a:pt x="550" y="40165"/>
                    <a:pt x="1100" y="40027"/>
                    <a:pt x="1788" y="40027"/>
                  </a:cubicBezTo>
                  <a:cubicBezTo>
                    <a:pt x="7703" y="39477"/>
                    <a:pt x="12930" y="36451"/>
                    <a:pt x="16231" y="319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39" name="자유형: 도형 338">
              <a:extLst>
                <a:ext uri="{FF2B5EF4-FFF2-40B4-BE49-F238E27FC236}">
                  <a16:creationId xmlns:a16="http://schemas.microsoft.com/office/drawing/2014/main" xmlns="" id="{47D9B16A-938C-46C5-A71F-31A12AA6F29E}"/>
                </a:ext>
              </a:extLst>
            </p:cNvPr>
            <p:cNvSpPr/>
            <p:nvPr/>
          </p:nvSpPr>
          <p:spPr>
            <a:xfrm>
              <a:off x="5462" y="6826549"/>
              <a:ext cx="27510" cy="27510"/>
            </a:xfrm>
            <a:custGeom>
              <a:avLst/>
              <a:gdLst>
                <a:gd name="connsiteX0" fmla="*/ 0 w 27510"/>
                <a:gd name="connsiteY0" fmla="*/ 0 h 27510"/>
                <a:gd name="connsiteX1" fmla="*/ 0 w 27510"/>
                <a:gd name="connsiteY1" fmla="*/ 37414 h 27510"/>
                <a:gd name="connsiteX2" fmla="*/ 37414 w 27510"/>
                <a:gd name="connsiteY2" fmla="*/ 37414 h 27510"/>
                <a:gd name="connsiteX3" fmla="*/ 0 w 2751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0" h="27510">
                  <a:moveTo>
                    <a:pt x="0" y="0"/>
                  </a:moveTo>
                  <a:lnTo>
                    <a:pt x="0" y="37414"/>
                  </a:lnTo>
                  <a:lnTo>
                    <a:pt x="37414" y="37414"/>
                  </a:lnTo>
                  <a:cubicBezTo>
                    <a:pt x="37414" y="16781"/>
                    <a:pt x="20633" y="0"/>
                    <a:pt x="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0" name="자유형: 도형 339">
              <a:extLst>
                <a:ext uri="{FF2B5EF4-FFF2-40B4-BE49-F238E27FC236}">
                  <a16:creationId xmlns:a16="http://schemas.microsoft.com/office/drawing/2014/main" xmlns="" id="{77AA84EA-57D3-4E28-84B4-A17A8C9522C8}"/>
                </a:ext>
              </a:extLst>
            </p:cNvPr>
            <p:cNvSpPr/>
            <p:nvPr/>
          </p:nvSpPr>
          <p:spPr>
            <a:xfrm>
              <a:off x="5462" y="5460528"/>
              <a:ext cx="27510" cy="55021"/>
            </a:xfrm>
            <a:custGeom>
              <a:avLst/>
              <a:gdLst>
                <a:gd name="connsiteX0" fmla="*/ 23109 w 27510"/>
                <a:gd name="connsiteY0" fmla="*/ 43741 h 55020"/>
                <a:gd name="connsiteX1" fmla="*/ 24759 w 27510"/>
                <a:gd name="connsiteY1" fmla="*/ 40715 h 55020"/>
                <a:gd name="connsiteX2" fmla="*/ 28060 w 27510"/>
                <a:gd name="connsiteY2" fmla="*/ 27923 h 55020"/>
                <a:gd name="connsiteX3" fmla="*/ 24759 w 27510"/>
                <a:gd name="connsiteY3" fmla="*/ 15131 h 55020"/>
                <a:gd name="connsiteX4" fmla="*/ 23109 w 27510"/>
                <a:gd name="connsiteY4" fmla="*/ 12105 h 55020"/>
                <a:gd name="connsiteX5" fmla="*/ 0 w 27510"/>
                <a:gd name="connsiteY5" fmla="*/ 0 h 55020"/>
                <a:gd name="connsiteX6" fmla="*/ 0 w 27510"/>
                <a:gd name="connsiteY6" fmla="*/ 55983 h 55020"/>
                <a:gd name="connsiteX7" fmla="*/ 1788 w 27510"/>
                <a:gd name="connsiteY7" fmla="*/ 55846 h 55020"/>
                <a:gd name="connsiteX8" fmla="*/ 23109 w 27510"/>
                <a:gd name="connsiteY8" fmla="*/ 43741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0" h="55020">
                  <a:moveTo>
                    <a:pt x="23109" y="43741"/>
                  </a:moveTo>
                  <a:cubicBezTo>
                    <a:pt x="23796" y="42778"/>
                    <a:pt x="24209" y="41816"/>
                    <a:pt x="24759" y="40715"/>
                  </a:cubicBezTo>
                  <a:cubicBezTo>
                    <a:pt x="26822" y="36864"/>
                    <a:pt x="28060" y="32600"/>
                    <a:pt x="28060" y="27923"/>
                  </a:cubicBezTo>
                  <a:cubicBezTo>
                    <a:pt x="28060" y="23246"/>
                    <a:pt x="26822" y="18982"/>
                    <a:pt x="24759" y="15131"/>
                  </a:cubicBezTo>
                  <a:cubicBezTo>
                    <a:pt x="24209" y="14168"/>
                    <a:pt x="23659" y="13068"/>
                    <a:pt x="23109" y="12105"/>
                  </a:cubicBezTo>
                  <a:cubicBezTo>
                    <a:pt x="18019" y="4814"/>
                    <a:pt x="9629" y="0"/>
                    <a:pt x="0" y="0"/>
                  </a:cubicBezTo>
                  <a:lnTo>
                    <a:pt x="0" y="55983"/>
                  </a:lnTo>
                  <a:cubicBezTo>
                    <a:pt x="550" y="55983"/>
                    <a:pt x="1100" y="55846"/>
                    <a:pt x="1788" y="55846"/>
                  </a:cubicBezTo>
                  <a:cubicBezTo>
                    <a:pt x="10591" y="55295"/>
                    <a:pt x="18294" y="50619"/>
                    <a:pt x="23109" y="4374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1" name="자유형: 도형 340">
              <a:extLst>
                <a:ext uri="{FF2B5EF4-FFF2-40B4-BE49-F238E27FC236}">
                  <a16:creationId xmlns:a16="http://schemas.microsoft.com/office/drawing/2014/main" xmlns="" id="{F61D1E9B-804A-47E4-8F34-68B6943F27BE}"/>
                </a:ext>
              </a:extLst>
            </p:cNvPr>
            <p:cNvSpPr/>
            <p:nvPr/>
          </p:nvSpPr>
          <p:spPr>
            <a:xfrm>
              <a:off x="554154" y="4432332"/>
              <a:ext cx="41265" cy="41265"/>
            </a:xfrm>
            <a:custGeom>
              <a:avLst/>
              <a:gdLst>
                <a:gd name="connsiteX0" fmla="*/ 22696 w 41265"/>
                <a:gd name="connsiteY0" fmla="*/ 138 h 41265"/>
                <a:gd name="connsiteX1" fmla="*/ 4402 w 41265"/>
                <a:gd name="connsiteY1" fmla="*/ 10454 h 41265"/>
                <a:gd name="connsiteX2" fmla="*/ 2751 w 41265"/>
                <a:gd name="connsiteY2" fmla="*/ 13480 h 41265"/>
                <a:gd name="connsiteX3" fmla="*/ 0 w 41265"/>
                <a:gd name="connsiteY3" fmla="*/ 24484 h 41265"/>
                <a:gd name="connsiteX4" fmla="*/ 24484 w 41265"/>
                <a:gd name="connsiteY4" fmla="*/ 48968 h 41265"/>
                <a:gd name="connsiteX5" fmla="*/ 48968 w 41265"/>
                <a:gd name="connsiteY5" fmla="*/ 24484 h 41265"/>
                <a:gd name="connsiteX6" fmla="*/ 26135 w 41265"/>
                <a:gd name="connsiteY6" fmla="*/ 138 h 41265"/>
                <a:gd name="connsiteX7" fmla="*/ 24484 w 41265"/>
                <a:gd name="connsiteY7" fmla="*/ 0 h 41265"/>
                <a:gd name="connsiteX8" fmla="*/ 22696 w 41265"/>
                <a:gd name="connsiteY8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2696" y="138"/>
                  </a:moveTo>
                  <a:cubicBezTo>
                    <a:pt x="15131" y="688"/>
                    <a:pt x="8528" y="4539"/>
                    <a:pt x="4402" y="10454"/>
                  </a:cubicBezTo>
                  <a:cubicBezTo>
                    <a:pt x="3714" y="11417"/>
                    <a:pt x="3164" y="12380"/>
                    <a:pt x="2751" y="13480"/>
                  </a:cubicBezTo>
                  <a:cubicBezTo>
                    <a:pt x="1100" y="16781"/>
                    <a:pt x="0" y="20495"/>
                    <a:pt x="0" y="24484"/>
                  </a:cubicBezTo>
                  <a:cubicBezTo>
                    <a:pt x="0" y="38102"/>
                    <a:pt x="11004" y="48968"/>
                    <a:pt x="24484" y="48968"/>
                  </a:cubicBezTo>
                  <a:cubicBezTo>
                    <a:pt x="38102" y="48968"/>
                    <a:pt x="48968" y="37964"/>
                    <a:pt x="48968" y="24484"/>
                  </a:cubicBezTo>
                  <a:cubicBezTo>
                    <a:pt x="48968" y="11554"/>
                    <a:pt x="38927" y="963"/>
                    <a:pt x="26135" y="138"/>
                  </a:cubicBezTo>
                  <a:cubicBezTo>
                    <a:pt x="25585" y="138"/>
                    <a:pt x="25034" y="0"/>
                    <a:pt x="24484" y="0"/>
                  </a:cubicBezTo>
                  <a:cubicBezTo>
                    <a:pt x="23796" y="0"/>
                    <a:pt x="23246" y="138"/>
                    <a:pt x="2269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2" name="자유형: 도형 341">
              <a:extLst>
                <a:ext uri="{FF2B5EF4-FFF2-40B4-BE49-F238E27FC236}">
                  <a16:creationId xmlns:a16="http://schemas.microsoft.com/office/drawing/2014/main" xmlns="" id="{689FBE3D-7623-403A-94DA-F715217DB1AD}"/>
                </a:ext>
              </a:extLst>
            </p:cNvPr>
            <p:cNvSpPr/>
            <p:nvPr/>
          </p:nvSpPr>
          <p:spPr>
            <a:xfrm>
              <a:off x="551541" y="5805369"/>
              <a:ext cx="41265" cy="41265"/>
            </a:xfrm>
            <a:custGeom>
              <a:avLst/>
              <a:gdLst>
                <a:gd name="connsiteX0" fmla="*/ 25309 w 41265"/>
                <a:gd name="connsiteY0" fmla="*/ 137 h 41265"/>
                <a:gd name="connsiteX1" fmla="*/ 4814 w 41265"/>
                <a:gd name="connsiteY1" fmla="*/ 11692 h 41265"/>
                <a:gd name="connsiteX2" fmla="*/ 3164 w 41265"/>
                <a:gd name="connsiteY2" fmla="*/ 14718 h 41265"/>
                <a:gd name="connsiteX3" fmla="*/ 0 w 41265"/>
                <a:gd name="connsiteY3" fmla="*/ 27098 h 41265"/>
                <a:gd name="connsiteX4" fmla="*/ 25309 w 41265"/>
                <a:gd name="connsiteY4" fmla="*/ 53920 h 41265"/>
                <a:gd name="connsiteX5" fmla="*/ 27098 w 41265"/>
                <a:gd name="connsiteY5" fmla="*/ 54058 h 41265"/>
                <a:gd name="connsiteX6" fmla="*/ 28748 w 41265"/>
                <a:gd name="connsiteY6" fmla="*/ 53920 h 41265"/>
                <a:gd name="connsiteX7" fmla="*/ 54058 w 41265"/>
                <a:gd name="connsiteY7" fmla="*/ 27098 h 41265"/>
                <a:gd name="connsiteX8" fmla="*/ 50894 w 41265"/>
                <a:gd name="connsiteY8" fmla="*/ 14718 h 41265"/>
                <a:gd name="connsiteX9" fmla="*/ 49243 w 41265"/>
                <a:gd name="connsiteY9" fmla="*/ 11692 h 41265"/>
                <a:gd name="connsiteX10" fmla="*/ 28748 w 41265"/>
                <a:gd name="connsiteY10" fmla="*/ 137 h 41265"/>
                <a:gd name="connsiteX11" fmla="*/ 27098 w 41265"/>
                <a:gd name="connsiteY11" fmla="*/ 0 h 41265"/>
                <a:gd name="connsiteX12" fmla="*/ 25309 w 41265"/>
                <a:gd name="connsiteY12" fmla="*/ 137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25309" y="137"/>
                  </a:moveTo>
                  <a:cubicBezTo>
                    <a:pt x="16781" y="688"/>
                    <a:pt x="9353" y="5089"/>
                    <a:pt x="4814" y="11692"/>
                  </a:cubicBezTo>
                  <a:cubicBezTo>
                    <a:pt x="4127" y="12654"/>
                    <a:pt x="3714" y="13617"/>
                    <a:pt x="3164" y="14718"/>
                  </a:cubicBezTo>
                  <a:cubicBezTo>
                    <a:pt x="1238" y="18432"/>
                    <a:pt x="0" y="22558"/>
                    <a:pt x="0" y="27098"/>
                  </a:cubicBezTo>
                  <a:cubicBezTo>
                    <a:pt x="0" y="41403"/>
                    <a:pt x="11279" y="53095"/>
                    <a:pt x="25309" y="53920"/>
                  </a:cubicBezTo>
                  <a:cubicBezTo>
                    <a:pt x="25860" y="53920"/>
                    <a:pt x="26410" y="54058"/>
                    <a:pt x="27098" y="54058"/>
                  </a:cubicBezTo>
                  <a:cubicBezTo>
                    <a:pt x="27648" y="54058"/>
                    <a:pt x="28198" y="53920"/>
                    <a:pt x="28748" y="53920"/>
                  </a:cubicBezTo>
                  <a:cubicBezTo>
                    <a:pt x="42916" y="52957"/>
                    <a:pt x="54058" y="41403"/>
                    <a:pt x="54058" y="27098"/>
                  </a:cubicBezTo>
                  <a:cubicBezTo>
                    <a:pt x="54058" y="22558"/>
                    <a:pt x="52820" y="18432"/>
                    <a:pt x="50894" y="14718"/>
                  </a:cubicBezTo>
                  <a:cubicBezTo>
                    <a:pt x="50344" y="13755"/>
                    <a:pt x="49794" y="12654"/>
                    <a:pt x="49243" y="11692"/>
                  </a:cubicBezTo>
                  <a:cubicBezTo>
                    <a:pt x="44704" y="5089"/>
                    <a:pt x="37276" y="688"/>
                    <a:pt x="28748" y="137"/>
                  </a:cubicBezTo>
                  <a:cubicBezTo>
                    <a:pt x="28198" y="137"/>
                    <a:pt x="27648" y="0"/>
                    <a:pt x="27098" y="0"/>
                  </a:cubicBezTo>
                  <a:cubicBezTo>
                    <a:pt x="26410" y="0"/>
                    <a:pt x="25860" y="137"/>
                    <a:pt x="25309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3" name="자유형: 도형 342">
              <a:extLst>
                <a:ext uri="{FF2B5EF4-FFF2-40B4-BE49-F238E27FC236}">
                  <a16:creationId xmlns:a16="http://schemas.microsoft.com/office/drawing/2014/main" xmlns="" id="{85A8D4CB-E24C-4059-B3CF-CA4FFAABB101}"/>
                </a:ext>
              </a:extLst>
            </p:cNvPr>
            <p:cNvSpPr/>
            <p:nvPr/>
          </p:nvSpPr>
          <p:spPr>
            <a:xfrm>
              <a:off x="531183" y="5097392"/>
              <a:ext cx="82531" cy="82531"/>
            </a:xfrm>
            <a:custGeom>
              <a:avLst/>
              <a:gdLst>
                <a:gd name="connsiteX0" fmla="*/ 45667 w 82530"/>
                <a:gd name="connsiteY0" fmla="*/ 94360 h 82530"/>
                <a:gd name="connsiteX1" fmla="*/ 47455 w 82530"/>
                <a:gd name="connsiteY1" fmla="*/ 94498 h 82530"/>
                <a:gd name="connsiteX2" fmla="*/ 49106 w 82530"/>
                <a:gd name="connsiteY2" fmla="*/ 94360 h 82530"/>
                <a:gd name="connsiteX3" fmla="*/ 94635 w 82530"/>
                <a:gd name="connsiteY3" fmla="*/ 47318 h 82530"/>
                <a:gd name="connsiteX4" fmla="*/ 47318 w 82530"/>
                <a:gd name="connsiteY4" fmla="*/ 0 h 82530"/>
                <a:gd name="connsiteX5" fmla="*/ 0 w 82530"/>
                <a:gd name="connsiteY5" fmla="*/ 47318 h 82530"/>
                <a:gd name="connsiteX6" fmla="*/ 6052 w 82530"/>
                <a:gd name="connsiteY6" fmla="*/ 70014 h 82530"/>
                <a:gd name="connsiteX7" fmla="*/ 7703 w 82530"/>
                <a:gd name="connsiteY7" fmla="*/ 73040 h 82530"/>
                <a:gd name="connsiteX8" fmla="*/ 45667 w 82530"/>
                <a:gd name="connsiteY8" fmla="*/ 9436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45667" y="94360"/>
                  </a:moveTo>
                  <a:cubicBezTo>
                    <a:pt x="46217" y="94360"/>
                    <a:pt x="46767" y="94498"/>
                    <a:pt x="47455" y="94498"/>
                  </a:cubicBezTo>
                  <a:cubicBezTo>
                    <a:pt x="48005" y="94498"/>
                    <a:pt x="48556" y="94360"/>
                    <a:pt x="49106" y="94360"/>
                  </a:cubicBezTo>
                  <a:cubicBezTo>
                    <a:pt x="74415" y="93397"/>
                    <a:pt x="94635" y="72764"/>
                    <a:pt x="94635" y="47318"/>
                  </a:cubicBezTo>
                  <a:cubicBezTo>
                    <a:pt x="94635" y="21183"/>
                    <a:pt x="73452" y="0"/>
                    <a:pt x="47318" y="0"/>
                  </a:cubicBezTo>
                  <a:cubicBezTo>
                    <a:pt x="21183" y="0"/>
                    <a:pt x="0" y="21183"/>
                    <a:pt x="0" y="47318"/>
                  </a:cubicBezTo>
                  <a:cubicBezTo>
                    <a:pt x="0" y="55570"/>
                    <a:pt x="2338" y="63274"/>
                    <a:pt x="6052" y="70014"/>
                  </a:cubicBezTo>
                  <a:cubicBezTo>
                    <a:pt x="6602" y="70977"/>
                    <a:pt x="7015" y="72077"/>
                    <a:pt x="7703" y="73040"/>
                  </a:cubicBezTo>
                  <a:cubicBezTo>
                    <a:pt x="15956" y="85419"/>
                    <a:pt x="29849" y="93672"/>
                    <a:pt x="45667" y="9436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4" name="자유형: 도형 343">
              <a:extLst>
                <a:ext uri="{FF2B5EF4-FFF2-40B4-BE49-F238E27FC236}">
                  <a16:creationId xmlns:a16="http://schemas.microsoft.com/office/drawing/2014/main" xmlns="" id="{57D15371-8694-4731-BA56-E8B258CEDEE3}"/>
                </a:ext>
              </a:extLst>
            </p:cNvPr>
            <p:cNvSpPr/>
            <p:nvPr/>
          </p:nvSpPr>
          <p:spPr>
            <a:xfrm>
              <a:off x="537098" y="3727657"/>
              <a:ext cx="82531" cy="82531"/>
            </a:xfrm>
            <a:custGeom>
              <a:avLst/>
              <a:gdLst>
                <a:gd name="connsiteX0" fmla="*/ 41540 w 82530"/>
                <a:gd name="connsiteY0" fmla="*/ 0 h 82530"/>
                <a:gd name="connsiteX1" fmla="*/ 0 w 82530"/>
                <a:gd name="connsiteY1" fmla="*/ 41541 h 82530"/>
                <a:gd name="connsiteX2" fmla="*/ 5227 w 82530"/>
                <a:gd name="connsiteY2" fmla="*/ 61348 h 82530"/>
                <a:gd name="connsiteX3" fmla="*/ 6878 w 82530"/>
                <a:gd name="connsiteY3" fmla="*/ 64374 h 82530"/>
                <a:gd name="connsiteX4" fmla="*/ 39752 w 82530"/>
                <a:gd name="connsiteY4" fmla="*/ 82943 h 82530"/>
                <a:gd name="connsiteX5" fmla="*/ 41540 w 82530"/>
                <a:gd name="connsiteY5" fmla="*/ 83081 h 82530"/>
                <a:gd name="connsiteX6" fmla="*/ 43191 w 82530"/>
                <a:gd name="connsiteY6" fmla="*/ 82943 h 82530"/>
                <a:gd name="connsiteX7" fmla="*/ 82943 w 82530"/>
                <a:gd name="connsiteY7" fmla="*/ 41678 h 82530"/>
                <a:gd name="connsiteX8" fmla="*/ 77716 w 82530"/>
                <a:gd name="connsiteY8" fmla="*/ 21871 h 82530"/>
                <a:gd name="connsiteX9" fmla="*/ 76066 w 82530"/>
                <a:gd name="connsiteY9" fmla="*/ 18844 h 82530"/>
                <a:gd name="connsiteX10" fmla="*/ 41540 w 82530"/>
                <a:gd name="connsiteY10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530" h="82530">
                  <a:moveTo>
                    <a:pt x="41540" y="0"/>
                  </a:moveTo>
                  <a:cubicBezTo>
                    <a:pt x="18569" y="0"/>
                    <a:pt x="0" y="18570"/>
                    <a:pt x="0" y="41541"/>
                  </a:cubicBezTo>
                  <a:cubicBezTo>
                    <a:pt x="0" y="48693"/>
                    <a:pt x="2063" y="55433"/>
                    <a:pt x="5227" y="61348"/>
                  </a:cubicBezTo>
                  <a:cubicBezTo>
                    <a:pt x="5777" y="62311"/>
                    <a:pt x="6190" y="63411"/>
                    <a:pt x="6878" y="64374"/>
                  </a:cubicBezTo>
                  <a:cubicBezTo>
                    <a:pt x="14030" y="75241"/>
                    <a:pt x="25997" y="82393"/>
                    <a:pt x="39752" y="82943"/>
                  </a:cubicBezTo>
                  <a:cubicBezTo>
                    <a:pt x="40303" y="82943"/>
                    <a:pt x="40853" y="83081"/>
                    <a:pt x="41540" y="83081"/>
                  </a:cubicBezTo>
                  <a:cubicBezTo>
                    <a:pt x="42091" y="83081"/>
                    <a:pt x="42641" y="82943"/>
                    <a:pt x="43191" y="82943"/>
                  </a:cubicBezTo>
                  <a:cubicBezTo>
                    <a:pt x="65337" y="81981"/>
                    <a:pt x="82943" y="63962"/>
                    <a:pt x="82943" y="41678"/>
                  </a:cubicBezTo>
                  <a:cubicBezTo>
                    <a:pt x="82943" y="34526"/>
                    <a:pt x="80880" y="27786"/>
                    <a:pt x="77716" y="21871"/>
                  </a:cubicBezTo>
                  <a:cubicBezTo>
                    <a:pt x="77166" y="20908"/>
                    <a:pt x="76754" y="19807"/>
                    <a:pt x="76066" y="18844"/>
                  </a:cubicBezTo>
                  <a:cubicBezTo>
                    <a:pt x="68638" y="7428"/>
                    <a:pt x="55983" y="0"/>
                    <a:pt x="4154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5" name="자유형: 도형 344">
              <a:extLst>
                <a:ext uri="{FF2B5EF4-FFF2-40B4-BE49-F238E27FC236}">
                  <a16:creationId xmlns:a16="http://schemas.microsoft.com/office/drawing/2014/main" xmlns="" id="{153368F9-F66C-48E4-A6E7-5ED995CC25D8}"/>
                </a:ext>
              </a:extLst>
            </p:cNvPr>
            <p:cNvSpPr/>
            <p:nvPr/>
          </p:nvSpPr>
          <p:spPr>
            <a:xfrm>
              <a:off x="1135308" y="3408913"/>
              <a:ext cx="27510" cy="27510"/>
            </a:xfrm>
            <a:custGeom>
              <a:avLst/>
              <a:gdLst>
                <a:gd name="connsiteX0" fmla="*/ 14718 w 27510"/>
                <a:gd name="connsiteY0" fmla="*/ 312 h 27510"/>
                <a:gd name="connsiteX1" fmla="*/ 3576 w 27510"/>
                <a:gd name="connsiteY1" fmla="*/ 6640 h 27510"/>
                <a:gd name="connsiteX2" fmla="*/ 1651 w 27510"/>
                <a:gd name="connsiteY2" fmla="*/ 9528 h 27510"/>
                <a:gd name="connsiteX3" fmla="*/ 0 w 27510"/>
                <a:gd name="connsiteY3" fmla="*/ 16406 h 27510"/>
                <a:gd name="connsiteX4" fmla="*/ 1651 w 27510"/>
                <a:gd name="connsiteY4" fmla="*/ 23284 h 27510"/>
                <a:gd name="connsiteX5" fmla="*/ 3576 w 27510"/>
                <a:gd name="connsiteY5" fmla="*/ 26172 h 27510"/>
                <a:gd name="connsiteX6" fmla="*/ 16369 w 27510"/>
                <a:gd name="connsiteY6" fmla="*/ 32775 h 27510"/>
                <a:gd name="connsiteX7" fmla="*/ 32737 w 27510"/>
                <a:gd name="connsiteY7" fmla="*/ 16406 h 27510"/>
                <a:gd name="connsiteX8" fmla="*/ 18157 w 27510"/>
                <a:gd name="connsiteY8" fmla="*/ 450 h 27510"/>
                <a:gd name="connsiteX9" fmla="*/ 16369 w 27510"/>
                <a:gd name="connsiteY9" fmla="*/ 38 h 27510"/>
                <a:gd name="connsiteX10" fmla="*/ 14718 w 27510"/>
                <a:gd name="connsiteY10" fmla="*/ 312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14718" y="312"/>
                  </a:moveTo>
                  <a:cubicBezTo>
                    <a:pt x="10179" y="863"/>
                    <a:pt x="6190" y="3063"/>
                    <a:pt x="3576" y="6640"/>
                  </a:cubicBezTo>
                  <a:cubicBezTo>
                    <a:pt x="2889" y="7603"/>
                    <a:pt x="2201" y="8428"/>
                    <a:pt x="1651" y="9528"/>
                  </a:cubicBezTo>
                  <a:cubicBezTo>
                    <a:pt x="688" y="11592"/>
                    <a:pt x="0" y="13930"/>
                    <a:pt x="0" y="16406"/>
                  </a:cubicBezTo>
                  <a:cubicBezTo>
                    <a:pt x="0" y="18882"/>
                    <a:pt x="688" y="21220"/>
                    <a:pt x="1651" y="23284"/>
                  </a:cubicBezTo>
                  <a:cubicBezTo>
                    <a:pt x="2201" y="24384"/>
                    <a:pt x="2889" y="25209"/>
                    <a:pt x="3576" y="26172"/>
                  </a:cubicBezTo>
                  <a:cubicBezTo>
                    <a:pt x="6603" y="30161"/>
                    <a:pt x="11142" y="32775"/>
                    <a:pt x="16369" y="32775"/>
                  </a:cubicBezTo>
                  <a:cubicBezTo>
                    <a:pt x="25447" y="32775"/>
                    <a:pt x="32737" y="25484"/>
                    <a:pt x="32737" y="16406"/>
                  </a:cubicBezTo>
                  <a:cubicBezTo>
                    <a:pt x="32737" y="8015"/>
                    <a:pt x="26272" y="1275"/>
                    <a:pt x="18157" y="450"/>
                  </a:cubicBezTo>
                  <a:cubicBezTo>
                    <a:pt x="17607" y="450"/>
                    <a:pt x="17056" y="38"/>
                    <a:pt x="16369" y="38"/>
                  </a:cubicBezTo>
                  <a:cubicBezTo>
                    <a:pt x="15818" y="-100"/>
                    <a:pt x="15268" y="175"/>
                    <a:pt x="14718" y="31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6" name="자유형: 도형 345">
              <a:extLst>
                <a:ext uri="{FF2B5EF4-FFF2-40B4-BE49-F238E27FC236}">
                  <a16:creationId xmlns:a16="http://schemas.microsoft.com/office/drawing/2014/main" xmlns="" id="{BF999019-F782-4A66-B665-D77E5CD6585F}"/>
                </a:ext>
              </a:extLst>
            </p:cNvPr>
            <p:cNvSpPr/>
            <p:nvPr/>
          </p:nvSpPr>
          <p:spPr>
            <a:xfrm>
              <a:off x="1132144" y="4093681"/>
              <a:ext cx="27510" cy="27510"/>
            </a:xfrm>
            <a:custGeom>
              <a:avLst/>
              <a:gdLst>
                <a:gd name="connsiteX0" fmla="*/ 19532 w 27510"/>
                <a:gd name="connsiteY0" fmla="*/ 38790 h 27510"/>
                <a:gd name="connsiteX1" fmla="*/ 38927 w 27510"/>
                <a:gd name="connsiteY1" fmla="*/ 19395 h 27510"/>
                <a:gd name="connsiteX2" fmla="*/ 36864 w 27510"/>
                <a:gd name="connsiteY2" fmla="*/ 11004 h 27510"/>
                <a:gd name="connsiteX3" fmla="*/ 35076 w 27510"/>
                <a:gd name="connsiteY3" fmla="*/ 7978 h 27510"/>
                <a:gd name="connsiteX4" fmla="*/ 19395 w 27510"/>
                <a:gd name="connsiteY4" fmla="*/ 0 h 27510"/>
                <a:gd name="connsiteX5" fmla="*/ 0 w 27510"/>
                <a:gd name="connsiteY5" fmla="*/ 19395 h 27510"/>
                <a:gd name="connsiteX6" fmla="*/ 19532 w 27510"/>
                <a:gd name="connsiteY6" fmla="*/ 3879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9532" y="38790"/>
                  </a:moveTo>
                  <a:cubicBezTo>
                    <a:pt x="30261" y="38790"/>
                    <a:pt x="38927" y="30124"/>
                    <a:pt x="38927" y="19395"/>
                  </a:cubicBezTo>
                  <a:cubicBezTo>
                    <a:pt x="38927" y="16369"/>
                    <a:pt x="38102" y="13480"/>
                    <a:pt x="36864" y="11004"/>
                  </a:cubicBezTo>
                  <a:cubicBezTo>
                    <a:pt x="36314" y="9904"/>
                    <a:pt x="35763" y="8941"/>
                    <a:pt x="35076" y="7978"/>
                  </a:cubicBezTo>
                  <a:cubicBezTo>
                    <a:pt x="31499" y="3163"/>
                    <a:pt x="25860" y="0"/>
                    <a:pt x="19395" y="0"/>
                  </a:cubicBezTo>
                  <a:cubicBezTo>
                    <a:pt x="8666" y="0"/>
                    <a:pt x="0" y="8666"/>
                    <a:pt x="0" y="19395"/>
                  </a:cubicBezTo>
                  <a:cubicBezTo>
                    <a:pt x="137" y="29986"/>
                    <a:pt x="8803" y="38790"/>
                    <a:pt x="19532" y="3879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7" name="자유형: 도형 346">
              <a:extLst>
                <a:ext uri="{FF2B5EF4-FFF2-40B4-BE49-F238E27FC236}">
                  <a16:creationId xmlns:a16="http://schemas.microsoft.com/office/drawing/2014/main" xmlns="" id="{35CF733F-1A54-42FC-9D1A-D6D4E1F8830B}"/>
                </a:ext>
              </a:extLst>
            </p:cNvPr>
            <p:cNvSpPr/>
            <p:nvPr/>
          </p:nvSpPr>
          <p:spPr>
            <a:xfrm>
              <a:off x="1672033" y="3028484"/>
              <a:ext cx="96286" cy="96286"/>
            </a:xfrm>
            <a:custGeom>
              <a:avLst/>
              <a:gdLst>
                <a:gd name="connsiteX0" fmla="*/ 0 w 96285"/>
                <a:gd name="connsiteY0" fmla="*/ 52820 h 96285"/>
                <a:gd name="connsiteX1" fmla="*/ 51032 w 96285"/>
                <a:gd name="connsiteY1" fmla="*/ 105364 h 96285"/>
                <a:gd name="connsiteX2" fmla="*/ 52820 w 96285"/>
                <a:gd name="connsiteY2" fmla="*/ 105502 h 96285"/>
                <a:gd name="connsiteX3" fmla="*/ 54608 w 96285"/>
                <a:gd name="connsiteY3" fmla="*/ 105364 h 96285"/>
                <a:gd name="connsiteX4" fmla="*/ 105639 w 96285"/>
                <a:gd name="connsiteY4" fmla="*/ 52820 h 96285"/>
                <a:gd name="connsiteX5" fmla="*/ 52820 w 96285"/>
                <a:gd name="connsiteY5" fmla="*/ 0 h 96285"/>
                <a:gd name="connsiteX6" fmla="*/ 8528 w 96285"/>
                <a:gd name="connsiteY6" fmla="*/ 24209 h 96285"/>
                <a:gd name="connsiteX7" fmla="*/ 6878 w 96285"/>
                <a:gd name="connsiteY7" fmla="*/ 27235 h 96285"/>
                <a:gd name="connsiteX8" fmla="*/ 0 w 96285"/>
                <a:gd name="connsiteY8" fmla="*/ 5282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0" y="52820"/>
                  </a:moveTo>
                  <a:cubicBezTo>
                    <a:pt x="0" y="81430"/>
                    <a:pt x="22696" y="104539"/>
                    <a:pt x="51032" y="105364"/>
                  </a:cubicBezTo>
                  <a:cubicBezTo>
                    <a:pt x="51582" y="105364"/>
                    <a:pt x="52132" y="105502"/>
                    <a:pt x="52820" y="105502"/>
                  </a:cubicBezTo>
                  <a:cubicBezTo>
                    <a:pt x="53370" y="105502"/>
                    <a:pt x="53920" y="105364"/>
                    <a:pt x="54608" y="105364"/>
                  </a:cubicBezTo>
                  <a:cubicBezTo>
                    <a:pt x="82943" y="104401"/>
                    <a:pt x="105639" y="81293"/>
                    <a:pt x="105639" y="52820"/>
                  </a:cubicBezTo>
                  <a:cubicBezTo>
                    <a:pt x="105639" y="23659"/>
                    <a:pt x="81981" y="0"/>
                    <a:pt x="52820" y="0"/>
                  </a:cubicBezTo>
                  <a:cubicBezTo>
                    <a:pt x="34250" y="0"/>
                    <a:pt x="17882" y="9629"/>
                    <a:pt x="8528" y="24209"/>
                  </a:cubicBezTo>
                  <a:cubicBezTo>
                    <a:pt x="7840" y="25172"/>
                    <a:pt x="7428" y="26272"/>
                    <a:pt x="6878" y="27235"/>
                  </a:cubicBezTo>
                  <a:cubicBezTo>
                    <a:pt x="2613" y="34938"/>
                    <a:pt x="0" y="43604"/>
                    <a:pt x="0" y="528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8" name="자유형: 도형 347">
              <a:extLst>
                <a:ext uri="{FF2B5EF4-FFF2-40B4-BE49-F238E27FC236}">
                  <a16:creationId xmlns:a16="http://schemas.microsoft.com/office/drawing/2014/main" xmlns="" id="{62EDAD81-2C72-4E49-A968-84DDD29FA88B}"/>
                </a:ext>
              </a:extLst>
            </p:cNvPr>
            <p:cNvSpPr/>
            <p:nvPr/>
          </p:nvSpPr>
          <p:spPr>
            <a:xfrm>
              <a:off x="1106422" y="2692033"/>
              <a:ext cx="82531" cy="82531"/>
            </a:xfrm>
            <a:custGeom>
              <a:avLst/>
              <a:gdLst>
                <a:gd name="connsiteX0" fmla="*/ 43604 w 82530"/>
                <a:gd name="connsiteY0" fmla="*/ 90646 h 82530"/>
                <a:gd name="connsiteX1" fmla="*/ 45254 w 82530"/>
                <a:gd name="connsiteY1" fmla="*/ 90784 h 82530"/>
                <a:gd name="connsiteX2" fmla="*/ 47043 w 82530"/>
                <a:gd name="connsiteY2" fmla="*/ 90646 h 82530"/>
                <a:gd name="connsiteX3" fmla="*/ 83356 w 82530"/>
                <a:gd name="connsiteY3" fmla="*/ 70151 h 82530"/>
                <a:gd name="connsiteX4" fmla="*/ 85007 w 82530"/>
                <a:gd name="connsiteY4" fmla="*/ 67125 h 82530"/>
                <a:gd name="connsiteX5" fmla="*/ 90784 w 82530"/>
                <a:gd name="connsiteY5" fmla="*/ 45392 h 82530"/>
                <a:gd name="connsiteX6" fmla="*/ 85007 w 82530"/>
                <a:gd name="connsiteY6" fmla="*/ 23659 h 82530"/>
                <a:gd name="connsiteX7" fmla="*/ 83356 w 82530"/>
                <a:gd name="connsiteY7" fmla="*/ 20633 h 82530"/>
                <a:gd name="connsiteX8" fmla="*/ 45392 w 82530"/>
                <a:gd name="connsiteY8" fmla="*/ 0 h 82530"/>
                <a:gd name="connsiteX9" fmla="*/ 0 w 82530"/>
                <a:gd name="connsiteY9" fmla="*/ 45392 h 82530"/>
                <a:gd name="connsiteX10" fmla="*/ 5777 w 82530"/>
                <a:gd name="connsiteY10" fmla="*/ 67125 h 82530"/>
                <a:gd name="connsiteX11" fmla="*/ 7428 w 82530"/>
                <a:gd name="connsiteY11" fmla="*/ 70151 h 82530"/>
                <a:gd name="connsiteX12" fmla="*/ 43604 w 82530"/>
                <a:gd name="connsiteY12" fmla="*/ 90646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604" y="90646"/>
                  </a:moveTo>
                  <a:cubicBezTo>
                    <a:pt x="44154" y="90646"/>
                    <a:pt x="44704" y="90784"/>
                    <a:pt x="45254" y="90784"/>
                  </a:cubicBezTo>
                  <a:cubicBezTo>
                    <a:pt x="45805" y="90784"/>
                    <a:pt x="46355" y="90646"/>
                    <a:pt x="47043" y="90646"/>
                  </a:cubicBezTo>
                  <a:cubicBezTo>
                    <a:pt x="62173" y="90096"/>
                    <a:pt x="75516" y="82118"/>
                    <a:pt x="83356" y="70151"/>
                  </a:cubicBezTo>
                  <a:cubicBezTo>
                    <a:pt x="84044" y="69188"/>
                    <a:pt x="84456" y="68088"/>
                    <a:pt x="85007" y="67125"/>
                  </a:cubicBezTo>
                  <a:cubicBezTo>
                    <a:pt x="88583" y="60660"/>
                    <a:pt x="90784" y="53232"/>
                    <a:pt x="90784" y="45392"/>
                  </a:cubicBezTo>
                  <a:cubicBezTo>
                    <a:pt x="90784" y="37551"/>
                    <a:pt x="88583" y="30124"/>
                    <a:pt x="85007" y="23659"/>
                  </a:cubicBezTo>
                  <a:cubicBezTo>
                    <a:pt x="84456" y="22696"/>
                    <a:pt x="84044" y="21596"/>
                    <a:pt x="83356" y="20633"/>
                  </a:cubicBezTo>
                  <a:cubicBezTo>
                    <a:pt x="75241" y="8253"/>
                    <a:pt x="61348" y="0"/>
                    <a:pt x="45392" y="0"/>
                  </a:cubicBezTo>
                  <a:cubicBezTo>
                    <a:pt x="20358" y="0"/>
                    <a:pt x="0" y="20358"/>
                    <a:pt x="0" y="45392"/>
                  </a:cubicBezTo>
                  <a:cubicBezTo>
                    <a:pt x="0" y="53370"/>
                    <a:pt x="2201" y="60660"/>
                    <a:pt x="5777" y="67125"/>
                  </a:cubicBezTo>
                  <a:cubicBezTo>
                    <a:pt x="6327" y="68088"/>
                    <a:pt x="6740" y="69188"/>
                    <a:pt x="7428" y="70151"/>
                  </a:cubicBezTo>
                  <a:cubicBezTo>
                    <a:pt x="15131" y="82256"/>
                    <a:pt x="28336" y="90096"/>
                    <a:pt x="43604" y="906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49" name="자유형: 도형 348">
              <a:extLst>
                <a:ext uri="{FF2B5EF4-FFF2-40B4-BE49-F238E27FC236}">
                  <a16:creationId xmlns:a16="http://schemas.microsoft.com/office/drawing/2014/main" xmlns="" id="{CECA0CAF-3F9D-43BB-BACB-9951BAE99ECA}"/>
                </a:ext>
              </a:extLst>
            </p:cNvPr>
            <p:cNvSpPr/>
            <p:nvPr/>
          </p:nvSpPr>
          <p:spPr>
            <a:xfrm>
              <a:off x="2266942" y="2706339"/>
              <a:ext cx="55021" cy="55021"/>
            </a:xfrm>
            <a:custGeom>
              <a:avLst/>
              <a:gdLst>
                <a:gd name="connsiteX0" fmla="*/ 0 w 55020"/>
                <a:gd name="connsiteY0" fmla="*/ 31087 h 55020"/>
                <a:gd name="connsiteX1" fmla="*/ 29436 w 55020"/>
                <a:gd name="connsiteY1" fmla="*/ 62036 h 55020"/>
                <a:gd name="connsiteX2" fmla="*/ 31224 w 55020"/>
                <a:gd name="connsiteY2" fmla="*/ 62173 h 55020"/>
                <a:gd name="connsiteX3" fmla="*/ 32875 w 55020"/>
                <a:gd name="connsiteY3" fmla="*/ 62036 h 55020"/>
                <a:gd name="connsiteX4" fmla="*/ 62311 w 55020"/>
                <a:gd name="connsiteY4" fmla="*/ 31087 h 55020"/>
                <a:gd name="connsiteX5" fmla="*/ 31224 w 55020"/>
                <a:gd name="connsiteY5" fmla="*/ 0 h 55020"/>
                <a:gd name="connsiteX6" fmla="*/ 5502 w 55020"/>
                <a:gd name="connsiteY6" fmla="*/ 13617 h 55020"/>
                <a:gd name="connsiteX7" fmla="*/ 3851 w 55020"/>
                <a:gd name="connsiteY7" fmla="*/ 16644 h 55020"/>
                <a:gd name="connsiteX8" fmla="*/ 0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0" y="31087"/>
                  </a:moveTo>
                  <a:cubicBezTo>
                    <a:pt x="0" y="47730"/>
                    <a:pt x="13067" y="61073"/>
                    <a:pt x="29436" y="62036"/>
                  </a:cubicBezTo>
                  <a:cubicBezTo>
                    <a:pt x="29986" y="62036"/>
                    <a:pt x="30536" y="62173"/>
                    <a:pt x="31224" y="62173"/>
                  </a:cubicBezTo>
                  <a:cubicBezTo>
                    <a:pt x="31774" y="62173"/>
                    <a:pt x="32324" y="62036"/>
                    <a:pt x="32875" y="62036"/>
                  </a:cubicBezTo>
                  <a:cubicBezTo>
                    <a:pt x="49243" y="61073"/>
                    <a:pt x="62311" y="47730"/>
                    <a:pt x="62311" y="31087"/>
                  </a:cubicBezTo>
                  <a:cubicBezTo>
                    <a:pt x="62311" y="13893"/>
                    <a:pt x="48418" y="0"/>
                    <a:pt x="31224" y="0"/>
                  </a:cubicBezTo>
                  <a:cubicBezTo>
                    <a:pt x="20495" y="0"/>
                    <a:pt x="11142" y="5364"/>
                    <a:pt x="5502" y="13617"/>
                  </a:cubicBezTo>
                  <a:cubicBezTo>
                    <a:pt x="4814" y="14580"/>
                    <a:pt x="4402" y="15681"/>
                    <a:pt x="3851" y="16644"/>
                  </a:cubicBezTo>
                  <a:cubicBezTo>
                    <a:pt x="1375" y="21045"/>
                    <a:pt x="0" y="25859"/>
                    <a:pt x="0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0" name="자유형: 도형 349">
              <a:extLst>
                <a:ext uri="{FF2B5EF4-FFF2-40B4-BE49-F238E27FC236}">
                  <a16:creationId xmlns:a16="http://schemas.microsoft.com/office/drawing/2014/main" xmlns="" id="{F18D56D2-A879-46A3-ABA5-E5D96F12187E}"/>
                </a:ext>
              </a:extLst>
            </p:cNvPr>
            <p:cNvSpPr/>
            <p:nvPr/>
          </p:nvSpPr>
          <p:spPr>
            <a:xfrm>
              <a:off x="1694316" y="3738604"/>
              <a:ext cx="55021" cy="55021"/>
            </a:xfrm>
            <a:custGeom>
              <a:avLst/>
              <a:gdLst>
                <a:gd name="connsiteX0" fmla="*/ 28886 w 55020"/>
                <a:gd name="connsiteY0" fmla="*/ 194 h 55020"/>
                <a:gd name="connsiteX1" fmla="*/ 0 w 55020"/>
                <a:gd name="connsiteY1" fmla="*/ 30593 h 55020"/>
                <a:gd name="connsiteX2" fmla="*/ 28886 w 55020"/>
                <a:gd name="connsiteY2" fmla="*/ 60992 h 55020"/>
                <a:gd name="connsiteX3" fmla="*/ 30674 w 55020"/>
                <a:gd name="connsiteY3" fmla="*/ 61130 h 55020"/>
                <a:gd name="connsiteX4" fmla="*/ 32462 w 55020"/>
                <a:gd name="connsiteY4" fmla="*/ 60992 h 55020"/>
                <a:gd name="connsiteX5" fmla="*/ 61348 w 55020"/>
                <a:gd name="connsiteY5" fmla="*/ 30593 h 55020"/>
                <a:gd name="connsiteX6" fmla="*/ 32462 w 55020"/>
                <a:gd name="connsiteY6" fmla="*/ 194 h 55020"/>
                <a:gd name="connsiteX7" fmla="*/ 30674 w 55020"/>
                <a:gd name="connsiteY7" fmla="*/ 57 h 55020"/>
                <a:gd name="connsiteX8" fmla="*/ 28886 w 55020"/>
                <a:gd name="connsiteY8" fmla="*/ 19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8886" y="194"/>
                  </a:moveTo>
                  <a:cubicBezTo>
                    <a:pt x="12792" y="1157"/>
                    <a:pt x="0" y="14225"/>
                    <a:pt x="0" y="30593"/>
                  </a:cubicBezTo>
                  <a:cubicBezTo>
                    <a:pt x="0" y="46824"/>
                    <a:pt x="12792" y="60029"/>
                    <a:pt x="28886" y="60992"/>
                  </a:cubicBezTo>
                  <a:cubicBezTo>
                    <a:pt x="29436" y="60992"/>
                    <a:pt x="29986" y="61130"/>
                    <a:pt x="30674" y="61130"/>
                  </a:cubicBezTo>
                  <a:cubicBezTo>
                    <a:pt x="31224" y="61130"/>
                    <a:pt x="31774" y="60992"/>
                    <a:pt x="32462" y="60992"/>
                  </a:cubicBezTo>
                  <a:cubicBezTo>
                    <a:pt x="48556" y="60029"/>
                    <a:pt x="61348" y="46962"/>
                    <a:pt x="61348" y="30593"/>
                  </a:cubicBezTo>
                  <a:cubicBezTo>
                    <a:pt x="61348" y="14362"/>
                    <a:pt x="48556" y="1157"/>
                    <a:pt x="32462" y="194"/>
                  </a:cubicBezTo>
                  <a:cubicBezTo>
                    <a:pt x="31912" y="194"/>
                    <a:pt x="31362" y="57"/>
                    <a:pt x="30674" y="57"/>
                  </a:cubicBezTo>
                  <a:cubicBezTo>
                    <a:pt x="29986" y="-81"/>
                    <a:pt x="29436" y="57"/>
                    <a:pt x="28886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1" name="자유형: 도형 350">
              <a:extLst>
                <a:ext uri="{FF2B5EF4-FFF2-40B4-BE49-F238E27FC236}">
                  <a16:creationId xmlns:a16="http://schemas.microsoft.com/office/drawing/2014/main" xmlns="" id="{55B81A86-88AC-4456-8129-3E783822CED0}"/>
                </a:ext>
              </a:extLst>
            </p:cNvPr>
            <p:cNvSpPr/>
            <p:nvPr/>
          </p:nvSpPr>
          <p:spPr>
            <a:xfrm>
              <a:off x="1674371" y="2343066"/>
              <a:ext cx="96286" cy="96286"/>
            </a:xfrm>
            <a:custGeom>
              <a:avLst/>
              <a:gdLst>
                <a:gd name="connsiteX0" fmla="*/ 50481 w 96285"/>
                <a:gd name="connsiteY0" fmla="*/ 100963 h 96285"/>
                <a:gd name="connsiteX1" fmla="*/ 92847 w 96285"/>
                <a:gd name="connsiteY1" fmla="*/ 77854 h 96285"/>
                <a:gd name="connsiteX2" fmla="*/ 94498 w 96285"/>
                <a:gd name="connsiteY2" fmla="*/ 74828 h 96285"/>
                <a:gd name="connsiteX3" fmla="*/ 100963 w 96285"/>
                <a:gd name="connsiteY3" fmla="*/ 50481 h 96285"/>
                <a:gd name="connsiteX4" fmla="*/ 50481 w 96285"/>
                <a:gd name="connsiteY4" fmla="*/ 0 h 96285"/>
                <a:gd name="connsiteX5" fmla="*/ 0 w 96285"/>
                <a:gd name="connsiteY5" fmla="*/ 50481 h 96285"/>
                <a:gd name="connsiteX6" fmla="*/ 6465 w 96285"/>
                <a:gd name="connsiteY6" fmla="*/ 74828 h 96285"/>
                <a:gd name="connsiteX7" fmla="*/ 8115 w 96285"/>
                <a:gd name="connsiteY7" fmla="*/ 77854 h 96285"/>
                <a:gd name="connsiteX8" fmla="*/ 50481 w 96285"/>
                <a:gd name="connsiteY8" fmla="*/ 100963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0481" y="100963"/>
                  </a:moveTo>
                  <a:cubicBezTo>
                    <a:pt x="68225" y="100963"/>
                    <a:pt x="83769" y="91747"/>
                    <a:pt x="92847" y="77854"/>
                  </a:cubicBezTo>
                  <a:cubicBezTo>
                    <a:pt x="93535" y="76891"/>
                    <a:pt x="93948" y="75791"/>
                    <a:pt x="94498" y="74828"/>
                  </a:cubicBezTo>
                  <a:cubicBezTo>
                    <a:pt x="98487" y="67538"/>
                    <a:pt x="100963" y="59285"/>
                    <a:pt x="100963" y="50481"/>
                  </a:cubicBezTo>
                  <a:cubicBezTo>
                    <a:pt x="100963" y="22558"/>
                    <a:pt x="78404" y="0"/>
                    <a:pt x="50481" y="0"/>
                  </a:cubicBezTo>
                  <a:cubicBezTo>
                    <a:pt x="22558" y="0"/>
                    <a:pt x="0" y="22558"/>
                    <a:pt x="0" y="50481"/>
                  </a:cubicBezTo>
                  <a:cubicBezTo>
                    <a:pt x="0" y="59422"/>
                    <a:pt x="2476" y="67538"/>
                    <a:pt x="6465" y="74828"/>
                  </a:cubicBezTo>
                  <a:cubicBezTo>
                    <a:pt x="7015" y="75791"/>
                    <a:pt x="7428" y="76891"/>
                    <a:pt x="8115" y="77854"/>
                  </a:cubicBezTo>
                  <a:cubicBezTo>
                    <a:pt x="17194" y="91747"/>
                    <a:pt x="32737" y="100963"/>
                    <a:pt x="50481" y="10096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2" name="자유형: 도형 351">
              <a:extLst>
                <a:ext uri="{FF2B5EF4-FFF2-40B4-BE49-F238E27FC236}">
                  <a16:creationId xmlns:a16="http://schemas.microsoft.com/office/drawing/2014/main" xmlns="" id="{9C1AFFC3-7691-4A89-AF96-C9548D4C6526}"/>
                </a:ext>
              </a:extLst>
            </p:cNvPr>
            <p:cNvSpPr/>
            <p:nvPr/>
          </p:nvSpPr>
          <p:spPr>
            <a:xfrm>
              <a:off x="1679323" y="1660124"/>
              <a:ext cx="82531" cy="82531"/>
            </a:xfrm>
            <a:custGeom>
              <a:avLst/>
              <a:gdLst>
                <a:gd name="connsiteX0" fmla="*/ 43879 w 82530"/>
                <a:gd name="connsiteY0" fmla="*/ 275 h 82530"/>
                <a:gd name="connsiteX1" fmla="*/ 7428 w 82530"/>
                <a:gd name="connsiteY1" fmla="*/ 20770 h 82530"/>
                <a:gd name="connsiteX2" fmla="*/ 5777 w 82530"/>
                <a:gd name="connsiteY2" fmla="*/ 23796 h 82530"/>
                <a:gd name="connsiteX3" fmla="*/ 0 w 82530"/>
                <a:gd name="connsiteY3" fmla="*/ 45667 h 82530"/>
                <a:gd name="connsiteX4" fmla="*/ 45529 w 82530"/>
                <a:gd name="connsiteY4" fmla="*/ 91196 h 82530"/>
                <a:gd name="connsiteX5" fmla="*/ 83631 w 82530"/>
                <a:gd name="connsiteY5" fmla="*/ 70426 h 82530"/>
                <a:gd name="connsiteX6" fmla="*/ 85282 w 82530"/>
                <a:gd name="connsiteY6" fmla="*/ 67400 h 82530"/>
                <a:gd name="connsiteX7" fmla="*/ 91059 w 82530"/>
                <a:gd name="connsiteY7" fmla="*/ 45529 h 82530"/>
                <a:gd name="connsiteX8" fmla="*/ 85282 w 82530"/>
                <a:gd name="connsiteY8" fmla="*/ 23659 h 82530"/>
                <a:gd name="connsiteX9" fmla="*/ 83631 w 82530"/>
                <a:gd name="connsiteY9" fmla="*/ 20633 h 82530"/>
                <a:gd name="connsiteX10" fmla="*/ 47180 w 82530"/>
                <a:gd name="connsiteY10" fmla="*/ 138 h 82530"/>
                <a:gd name="connsiteX11" fmla="*/ 45392 w 82530"/>
                <a:gd name="connsiteY11" fmla="*/ 0 h 82530"/>
                <a:gd name="connsiteX12" fmla="*/ 43879 w 82530"/>
                <a:gd name="connsiteY12" fmla="*/ 27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3879" y="275"/>
                  </a:moveTo>
                  <a:cubicBezTo>
                    <a:pt x="28611" y="825"/>
                    <a:pt x="15268" y="8803"/>
                    <a:pt x="7428" y="20770"/>
                  </a:cubicBezTo>
                  <a:cubicBezTo>
                    <a:pt x="6740" y="21733"/>
                    <a:pt x="6327" y="22833"/>
                    <a:pt x="5777" y="23796"/>
                  </a:cubicBezTo>
                  <a:cubicBezTo>
                    <a:pt x="2201" y="30261"/>
                    <a:pt x="0" y="37689"/>
                    <a:pt x="0" y="45667"/>
                  </a:cubicBezTo>
                  <a:cubicBezTo>
                    <a:pt x="0" y="70839"/>
                    <a:pt x="20358" y="91196"/>
                    <a:pt x="45529" y="91196"/>
                  </a:cubicBezTo>
                  <a:cubicBezTo>
                    <a:pt x="61485" y="91196"/>
                    <a:pt x="75516" y="82943"/>
                    <a:pt x="83631" y="70426"/>
                  </a:cubicBezTo>
                  <a:cubicBezTo>
                    <a:pt x="84319" y="69463"/>
                    <a:pt x="84732" y="68363"/>
                    <a:pt x="85282" y="67400"/>
                  </a:cubicBezTo>
                  <a:cubicBezTo>
                    <a:pt x="88858" y="60935"/>
                    <a:pt x="91059" y="53507"/>
                    <a:pt x="91059" y="45529"/>
                  </a:cubicBezTo>
                  <a:cubicBezTo>
                    <a:pt x="91059" y="37552"/>
                    <a:pt x="88858" y="30124"/>
                    <a:pt x="85282" y="23659"/>
                  </a:cubicBezTo>
                  <a:cubicBezTo>
                    <a:pt x="84732" y="22696"/>
                    <a:pt x="84319" y="21596"/>
                    <a:pt x="83631" y="20633"/>
                  </a:cubicBezTo>
                  <a:cubicBezTo>
                    <a:pt x="75791" y="8666"/>
                    <a:pt x="62448" y="688"/>
                    <a:pt x="47180" y="138"/>
                  </a:cubicBezTo>
                  <a:cubicBezTo>
                    <a:pt x="46630" y="138"/>
                    <a:pt x="46080" y="0"/>
                    <a:pt x="45392" y="0"/>
                  </a:cubicBezTo>
                  <a:cubicBezTo>
                    <a:pt x="44979" y="138"/>
                    <a:pt x="44429" y="275"/>
                    <a:pt x="43879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3" name="자유형: 도형 352">
              <a:extLst>
                <a:ext uri="{FF2B5EF4-FFF2-40B4-BE49-F238E27FC236}">
                  <a16:creationId xmlns:a16="http://schemas.microsoft.com/office/drawing/2014/main" xmlns="" id="{651DB1E5-6B1B-4CD1-80B1-F10E154937D9}"/>
                </a:ext>
              </a:extLst>
            </p:cNvPr>
            <p:cNvSpPr/>
            <p:nvPr/>
          </p:nvSpPr>
          <p:spPr>
            <a:xfrm>
              <a:off x="2270519" y="2022159"/>
              <a:ext cx="55021" cy="55021"/>
            </a:xfrm>
            <a:custGeom>
              <a:avLst/>
              <a:gdLst>
                <a:gd name="connsiteX0" fmla="*/ 27510 w 55020"/>
                <a:gd name="connsiteY0" fmla="*/ 0 h 55020"/>
                <a:gd name="connsiteX1" fmla="*/ 4814 w 55020"/>
                <a:gd name="connsiteY1" fmla="*/ 11967 h 55020"/>
                <a:gd name="connsiteX2" fmla="*/ 3164 w 55020"/>
                <a:gd name="connsiteY2" fmla="*/ 14993 h 55020"/>
                <a:gd name="connsiteX3" fmla="*/ 0 w 55020"/>
                <a:gd name="connsiteY3" fmla="*/ 27648 h 55020"/>
                <a:gd name="connsiteX4" fmla="*/ 27648 w 55020"/>
                <a:gd name="connsiteY4" fmla="*/ 55296 h 55020"/>
                <a:gd name="connsiteX5" fmla="*/ 55296 w 55020"/>
                <a:gd name="connsiteY5" fmla="*/ 27648 h 55020"/>
                <a:gd name="connsiteX6" fmla="*/ 52132 w 55020"/>
                <a:gd name="connsiteY6" fmla="*/ 14993 h 55020"/>
                <a:gd name="connsiteX7" fmla="*/ 50481 w 55020"/>
                <a:gd name="connsiteY7" fmla="*/ 11967 h 55020"/>
                <a:gd name="connsiteX8" fmla="*/ 27510 w 55020"/>
                <a:gd name="connsiteY8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27510" y="0"/>
                  </a:moveTo>
                  <a:cubicBezTo>
                    <a:pt x="18019" y="0"/>
                    <a:pt x="9766" y="4814"/>
                    <a:pt x="4814" y="11967"/>
                  </a:cubicBezTo>
                  <a:cubicBezTo>
                    <a:pt x="4127" y="12930"/>
                    <a:pt x="3714" y="13893"/>
                    <a:pt x="3164" y="14993"/>
                  </a:cubicBezTo>
                  <a:cubicBezTo>
                    <a:pt x="1238" y="18844"/>
                    <a:pt x="0" y="23109"/>
                    <a:pt x="0" y="27648"/>
                  </a:cubicBezTo>
                  <a:cubicBezTo>
                    <a:pt x="0" y="42916"/>
                    <a:pt x="12380" y="55296"/>
                    <a:pt x="27648" y="55296"/>
                  </a:cubicBezTo>
                  <a:cubicBezTo>
                    <a:pt x="42916" y="55296"/>
                    <a:pt x="55296" y="42916"/>
                    <a:pt x="55296" y="27648"/>
                  </a:cubicBezTo>
                  <a:cubicBezTo>
                    <a:pt x="55296" y="23109"/>
                    <a:pt x="54058" y="18844"/>
                    <a:pt x="52132" y="14993"/>
                  </a:cubicBezTo>
                  <a:cubicBezTo>
                    <a:pt x="51582" y="14030"/>
                    <a:pt x="51032" y="12930"/>
                    <a:pt x="50481" y="11967"/>
                  </a:cubicBezTo>
                  <a:cubicBezTo>
                    <a:pt x="45254" y="4677"/>
                    <a:pt x="36864" y="0"/>
                    <a:pt x="2751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4" name="자유형: 도형 353">
              <a:extLst>
                <a:ext uri="{FF2B5EF4-FFF2-40B4-BE49-F238E27FC236}">
                  <a16:creationId xmlns:a16="http://schemas.microsoft.com/office/drawing/2014/main" xmlns="" id="{8979A5ED-0A37-417A-8DC6-956AF66AC535}"/>
                </a:ext>
              </a:extLst>
            </p:cNvPr>
            <p:cNvSpPr/>
            <p:nvPr/>
          </p:nvSpPr>
          <p:spPr>
            <a:xfrm>
              <a:off x="2271206" y="647471"/>
              <a:ext cx="41265" cy="41265"/>
            </a:xfrm>
            <a:custGeom>
              <a:avLst/>
              <a:gdLst>
                <a:gd name="connsiteX0" fmla="*/ 28473 w 41265"/>
                <a:gd name="connsiteY0" fmla="*/ 53232 h 41265"/>
                <a:gd name="connsiteX1" fmla="*/ 53370 w 41265"/>
                <a:gd name="connsiteY1" fmla="*/ 26685 h 41265"/>
                <a:gd name="connsiteX2" fmla="*/ 26685 w 41265"/>
                <a:gd name="connsiteY2" fmla="*/ 0 h 41265"/>
                <a:gd name="connsiteX3" fmla="*/ 0 w 41265"/>
                <a:gd name="connsiteY3" fmla="*/ 26685 h 41265"/>
                <a:gd name="connsiteX4" fmla="*/ 3026 w 41265"/>
                <a:gd name="connsiteY4" fmla="*/ 38789 h 41265"/>
                <a:gd name="connsiteX5" fmla="*/ 4677 w 41265"/>
                <a:gd name="connsiteY5" fmla="*/ 41816 h 41265"/>
                <a:gd name="connsiteX6" fmla="*/ 24897 w 41265"/>
                <a:gd name="connsiteY6" fmla="*/ 53095 h 41265"/>
                <a:gd name="connsiteX7" fmla="*/ 26685 w 41265"/>
                <a:gd name="connsiteY7" fmla="*/ 53232 h 41265"/>
                <a:gd name="connsiteX8" fmla="*/ 28473 w 41265"/>
                <a:gd name="connsiteY8" fmla="*/ 5323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8473" y="53232"/>
                  </a:moveTo>
                  <a:cubicBezTo>
                    <a:pt x="42366" y="52269"/>
                    <a:pt x="53370" y="40853"/>
                    <a:pt x="53370" y="26685"/>
                  </a:cubicBezTo>
                  <a:cubicBezTo>
                    <a:pt x="53370" y="11967"/>
                    <a:pt x="41403" y="0"/>
                    <a:pt x="26685" y="0"/>
                  </a:cubicBezTo>
                  <a:cubicBezTo>
                    <a:pt x="11967" y="0"/>
                    <a:pt x="0" y="11967"/>
                    <a:pt x="0" y="26685"/>
                  </a:cubicBezTo>
                  <a:cubicBezTo>
                    <a:pt x="0" y="31087"/>
                    <a:pt x="1100" y="35213"/>
                    <a:pt x="3026" y="38789"/>
                  </a:cubicBezTo>
                  <a:cubicBezTo>
                    <a:pt x="3576" y="39752"/>
                    <a:pt x="4127" y="40853"/>
                    <a:pt x="4677" y="41816"/>
                  </a:cubicBezTo>
                  <a:cubicBezTo>
                    <a:pt x="9216" y="48280"/>
                    <a:pt x="16506" y="52545"/>
                    <a:pt x="24897" y="53095"/>
                  </a:cubicBezTo>
                  <a:cubicBezTo>
                    <a:pt x="25447" y="53095"/>
                    <a:pt x="25997" y="53232"/>
                    <a:pt x="26685" y="53232"/>
                  </a:cubicBezTo>
                  <a:cubicBezTo>
                    <a:pt x="27373" y="53370"/>
                    <a:pt x="27923" y="53232"/>
                    <a:pt x="28473" y="5323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5" name="자유형: 도형 354">
              <a:extLst>
                <a:ext uri="{FF2B5EF4-FFF2-40B4-BE49-F238E27FC236}">
                  <a16:creationId xmlns:a16="http://schemas.microsoft.com/office/drawing/2014/main" xmlns="" id="{8782C2A2-9235-46E0-A827-5A89D389775C}"/>
                </a:ext>
              </a:extLst>
            </p:cNvPr>
            <p:cNvSpPr/>
            <p:nvPr/>
          </p:nvSpPr>
          <p:spPr>
            <a:xfrm>
              <a:off x="2260890" y="1325049"/>
              <a:ext cx="68776" cy="68776"/>
            </a:xfrm>
            <a:custGeom>
              <a:avLst/>
              <a:gdLst>
                <a:gd name="connsiteX0" fmla="*/ 37139 w 68775"/>
                <a:gd name="connsiteY0" fmla="*/ 74003 h 68775"/>
                <a:gd name="connsiteX1" fmla="*/ 67950 w 68775"/>
                <a:gd name="connsiteY1" fmla="*/ 57496 h 68775"/>
                <a:gd name="connsiteX2" fmla="*/ 69601 w 68775"/>
                <a:gd name="connsiteY2" fmla="*/ 54470 h 68775"/>
                <a:gd name="connsiteX3" fmla="*/ 74140 w 68775"/>
                <a:gd name="connsiteY3" fmla="*/ 37001 h 68775"/>
                <a:gd name="connsiteX4" fmla="*/ 38789 w 68775"/>
                <a:gd name="connsiteY4" fmla="*/ 138 h 68775"/>
                <a:gd name="connsiteX5" fmla="*/ 37139 w 68775"/>
                <a:gd name="connsiteY5" fmla="*/ 0 h 68775"/>
                <a:gd name="connsiteX6" fmla="*/ 35351 w 68775"/>
                <a:gd name="connsiteY6" fmla="*/ 138 h 68775"/>
                <a:gd name="connsiteX7" fmla="*/ 0 w 68775"/>
                <a:gd name="connsiteY7" fmla="*/ 37001 h 68775"/>
                <a:gd name="connsiteX8" fmla="*/ 4539 w 68775"/>
                <a:gd name="connsiteY8" fmla="*/ 54470 h 68775"/>
                <a:gd name="connsiteX9" fmla="*/ 6190 w 68775"/>
                <a:gd name="connsiteY9" fmla="*/ 57496 h 68775"/>
                <a:gd name="connsiteX10" fmla="*/ 37139 w 68775"/>
                <a:gd name="connsiteY10" fmla="*/ 7400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75" h="68775">
                  <a:moveTo>
                    <a:pt x="37139" y="74003"/>
                  </a:moveTo>
                  <a:cubicBezTo>
                    <a:pt x="50069" y="74003"/>
                    <a:pt x="61348" y="67400"/>
                    <a:pt x="67950" y="57496"/>
                  </a:cubicBezTo>
                  <a:cubicBezTo>
                    <a:pt x="68638" y="56534"/>
                    <a:pt x="69051" y="55433"/>
                    <a:pt x="69601" y="54470"/>
                  </a:cubicBezTo>
                  <a:cubicBezTo>
                    <a:pt x="72490" y="49243"/>
                    <a:pt x="74140" y="43329"/>
                    <a:pt x="74140" y="37001"/>
                  </a:cubicBezTo>
                  <a:cubicBezTo>
                    <a:pt x="74140" y="17056"/>
                    <a:pt x="58459" y="963"/>
                    <a:pt x="38789" y="138"/>
                  </a:cubicBezTo>
                  <a:cubicBezTo>
                    <a:pt x="38239" y="138"/>
                    <a:pt x="37689" y="0"/>
                    <a:pt x="37139" y="0"/>
                  </a:cubicBezTo>
                  <a:cubicBezTo>
                    <a:pt x="36589" y="0"/>
                    <a:pt x="36038" y="138"/>
                    <a:pt x="35351" y="138"/>
                  </a:cubicBezTo>
                  <a:cubicBezTo>
                    <a:pt x="15681" y="1100"/>
                    <a:pt x="0" y="17194"/>
                    <a:pt x="0" y="37001"/>
                  </a:cubicBezTo>
                  <a:cubicBezTo>
                    <a:pt x="0" y="43329"/>
                    <a:pt x="1788" y="49243"/>
                    <a:pt x="4539" y="54470"/>
                  </a:cubicBezTo>
                  <a:cubicBezTo>
                    <a:pt x="5089" y="55433"/>
                    <a:pt x="5502" y="56534"/>
                    <a:pt x="6190" y="57496"/>
                  </a:cubicBezTo>
                  <a:cubicBezTo>
                    <a:pt x="12930" y="67400"/>
                    <a:pt x="24209" y="74003"/>
                    <a:pt x="37139" y="7400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6" name="자유형: 도형 355">
              <a:extLst>
                <a:ext uri="{FF2B5EF4-FFF2-40B4-BE49-F238E27FC236}">
                  <a16:creationId xmlns:a16="http://schemas.microsoft.com/office/drawing/2014/main" xmlns="" id="{D2E50674-E83E-4DD3-B915-29E3FDE9246A}"/>
                </a:ext>
              </a:extLst>
            </p:cNvPr>
            <p:cNvSpPr/>
            <p:nvPr/>
          </p:nvSpPr>
          <p:spPr>
            <a:xfrm>
              <a:off x="2855799" y="1002629"/>
              <a:ext cx="27510" cy="27510"/>
            </a:xfrm>
            <a:custGeom>
              <a:avLst/>
              <a:gdLst>
                <a:gd name="connsiteX0" fmla="*/ 17056 w 27510"/>
                <a:gd name="connsiteY0" fmla="*/ 30536 h 27510"/>
                <a:gd name="connsiteX1" fmla="*/ 30812 w 27510"/>
                <a:gd name="connsiteY1" fmla="*/ 15406 h 27510"/>
                <a:gd name="connsiteX2" fmla="*/ 15406 w 27510"/>
                <a:gd name="connsiteY2" fmla="*/ 0 h 27510"/>
                <a:gd name="connsiteX3" fmla="*/ 0 w 27510"/>
                <a:gd name="connsiteY3" fmla="*/ 15406 h 27510"/>
                <a:gd name="connsiteX4" fmla="*/ 13755 w 27510"/>
                <a:gd name="connsiteY4" fmla="*/ 30536 h 27510"/>
                <a:gd name="connsiteX5" fmla="*/ 15406 w 27510"/>
                <a:gd name="connsiteY5" fmla="*/ 30949 h 27510"/>
                <a:gd name="connsiteX6" fmla="*/ 17056 w 27510"/>
                <a:gd name="connsiteY6" fmla="*/ 30536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056" y="30536"/>
                  </a:moveTo>
                  <a:cubicBezTo>
                    <a:pt x="24759" y="29574"/>
                    <a:pt x="30812" y="23384"/>
                    <a:pt x="30812" y="15406"/>
                  </a:cubicBezTo>
                  <a:cubicBezTo>
                    <a:pt x="30812" y="6878"/>
                    <a:pt x="23934" y="0"/>
                    <a:pt x="15406" y="0"/>
                  </a:cubicBezTo>
                  <a:cubicBezTo>
                    <a:pt x="6878" y="0"/>
                    <a:pt x="0" y="6878"/>
                    <a:pt x="0" y="15406"/>
                  </a:cubicBezTo>
                  <a:cubicBezTo>
                    <a:pt x="0" y="23384"/>
                    <a:pt x="6052" y="29574"/>
                    <a:pt x="13755" y="30536"/>
                  </a:cubicBezTo>
                  <a:cubicBezTo>
                    <a:pt x="14305" y="30536"/>
                    <a:pt x="14856" y="30949"/>
                    <a:pt x="15406" y="30949"/>
                  </a:cubicBezTo>
                  <a:cubicBezTo>
                    <a:pt x="15956" y="30949"/>
                    <a:pt x="16506" y="30674"/>
                    <a:pt x="17056" y="3053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7" name="자유형: 도형 356">
              <a:extLst>
                <a:ext uri="{FF2B5EF4-FFF2-40B4-BE49-F238E27FC236}">
                  <a16:creationId xmlns:a16="http://schemas.microsoft.com/office/drawing/2014/main" xmlns="" id="{8B4D9387-AFC6-4018-8159-07DF2660E5D5}"/>
                </a:ext>
              </a:extLst>
            </p:cNvPr>
            <p:cNvSpPr/>
            <p:nvPr/>
          </p:nvSpPr>
          <p:spPr>
            <a:xfrm>
              <a:off x="2844795" y="304006"/>
              <a:ext cx="41265" cy="41265"/>
            </a:xfrm>
            <a:custGeom>
              <a:avLst/>
              <a:gdLst>
                <a:gd name="connsiteX0" fmla="*/ 0 w 41265"/>
                <a:gd name="connsiteY0" fmla="*/ 26272 h 41265"/>
                <a:gd name="connsiteX1" fmla="*/ 26272 w 41265"/>
                <a:gd name="connsiteY1" fmla="*/ 52545 h 41265"/>
                <a:gd name="connsiteX2" fmla="*/ 52545 w 41265"/>
                <a:gd name="connsiteY2" fmla="*/ 26272 h 41265"/>
                <a:gd name="connsiteX3" fmla="*/ 26272 w 41265"/>
                <a:gd name="connsiteY3" fmla="*/ 0 h 41265"/>
                <a:gd name="connsiteX4" fmla="*/ 4677 w 41265"/>
                <a:gd name="connsiteY4" fmla="*/ 11279 h 41265"/>
                <a:gd name="connsiteX5" fmla="*/ 3026 w 41265"/>
                <a:gd name="connsiteY5" fmla="*/ 14305 h 41265"/>
                <a:gd name="connsiteX6" fmla="*/ 0 w 41265"/>
                <a:gd name="connsiteY6" fmla="*/ 26272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0" y="26272"/>
                  </a:moveTo>
                  <a:cubicBezTo>
                    <a:pt x="0" y="40853"/>
                    <a:pt x="11829" y="52545"/>
                    <a:pt x="26272" y="52545"/>
                  </a:cubicBezTo>
                  <a:cubicBezTo>
                    <a:pt x="40853" y="52545"/>
                    <a:pt x="52545" y="40715"/>
                    <a:pt x="52545" y="26272"/>
                  </a:cubicBezTo>
                  <a:cubicBezTo>
                    <a:pt x="52545" y="11692"/>
                    <a:pt x="40715" y="0"/>
                    <a:pt x="26272" y="0"/>
                  </a:cubicBezTo>
                  <a:cubicBezTo>
                    <a:pt x="17331" y="0"/>
                    <a:pt x="9491" y="4539"/>
                    <a:pt x="4677" y="11279"/>
                  </a:cubicBezTo>
                  <a:cubicBezTo>
                    <a:pt x="3989" y="12242"/>
                    <a:pt x="3439" y="13205"/>
                    <a:pt x="3026" y="14305"/>
                  </a:cubicBezTo>
                  <a:cubicBezTo>
                    <a:pt x="1238" y="18019"/>
                    <a:pt x="0" y="22008"/>
                    <a:pt x="0" y="2627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8" name="자유형: 도형 357">
              <a:extLst>
                <a:ext uri="{FF2B5EF4-FFF2-40B4-BE49-F238E27FC236}">
                  <a16:creationId xmlns:a16="http://schemas.microsoft.com/office/drawing/2014/main" xmlns="" id="{9A81D7A7-4CD2-49A6-9908-15F7CA204E62}"/>
                </a:ext>
              </a:extLst>
            </p:cNvPr>
            <p:cNvSpPr/>
            <p:nvPr/>
          </p:nvSpPr>
          <p:spPr>
            <a:xfrm>
              <a:off x="547276" y="6488861"/>
              <a:ext cx="55021" cy="55021"/>
            </a:xfrm>
            <a:custGeom>
              <a:avLst/>
              <a:gdLst>
                <a:gd name="connsiteX0" fmla="*/ 29574 w 55020"/>
                <a:gd name="connsiteY0" fmla="*/ 137 h 55020"/>
                <a:gd name="connsiteX1" fmla="*/ 5364 w 55020"/>
                <a:gd name="connsiteY1" fmla="*/ 13755 h 55020"/>
                <a:gd name="connsiteX2" fmla="*/ 3714 w 55020"/>
                <a:gd name="connsiteY2" fmla="*/ 16781 h 55020"/>
                <a:gd name="connsiteX3" fmla="*/ 0 w 55020"/>
                <a:gd name="connsiteY3" fmla="*/ 31362 h 55020"/>
                <a:gd name="connsiteX4" fmla="*/ 29574 w 55020"/>
                <a:gd name="connsiteY4" fmla="*/ 62448 h 55020"/>
                <a:gd name="connsiteX5" fmla="*/ 31362 w 55020"/>
                <a:gd name="connsiteY5" fmla="*/ 62586 h 55020"/>
                <a:gd name="connsiteX6" fmla="*/ 33012 w 55020"/>
                <a:gd name="connsiteY6" fmla="*/ 62448 h 55020"/>
                <a:gd name="connsiteX7" fmla="*/ 57221 w 55020"/>
                <a:gd name="connsiteY7" fmla="*/ 48831 h 55020"/>
                <a:gd name="connsiteX8" fmla="*/ 58872 w 55020"/>
                <a:gd name="connsiteY8" fmla="*/ 45804 h 55020"/>
                <a:gd name="connsiteX9" fmla="*/ 62586 w 55020"/>
                <a:gd name="connsiteY9" fmla="*/ 31224 h 55020"/>
                <a:gd name="connsiteX10" fmla="*/ 33012 w 55020"/>
                <a:gd name="connsiteY10" fmla="*/ 137 h 55020"/>
                <a:gd name="connsiteX11" fmla="*/ 31362 w 55020"/>
                <a:gd name="connsiteY11" fmla="*/ 0 h 55020"/>
                <a:gd name="connsiteX12" fmla="*/ 29574 w 55020"/>
                <a:gd name="connsiteY12" fmla="*/ 13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29574" y="137"/>
                  </a:moveTo>
                  <a:cubicBezTo>
                    <a:pt x="19532" y="688"/>
                    <a:pt x="10729" y="5915"/>
                    <a:pt x="5364" y="13755"/>
                  </a:cubicBezTo>
                  <a:cubicBezTo>
                    <a:pt x="4677" y="14718"/>
                    <a:pt x="4264" y="15818"/>
                    <a:pt x="3714" y="16781"/>
                  </a:cubicBezTo>
                  <a:cubicBezTo>
                    <a:pt x="1376" y="21183"/>
                    <a:pt x="0" y="25997"/>
                    <a:pt x="0" y="31362"/>
                  </a:cubicBezTo>
                  <a:cubicBezTo>
                    <a:pt x="0" y="48005"/>
                    <a:pt x="13067" y="61623"/>
                    <a:pt x="29574" y="62448"/>
                  </a:cubicBezTo>
                  <a:cubicBezTo>
                    <a:pt x="30124" y="62448"/>
                    <a:pt x="30674" y="62586"/>
                    <a:pt x="31362" y="62586"/>
                  </a:cubicBezTo>
                  <a:cubicBezTo>
                    <a:pt x="31912" y="62586"/>
                    <a:pt x="32462" y="62448"/>
                    <a:pt x="33012" y="62448"/>
                  </a:cubicBezTo>
                  <a:cubicBezTo>
                    <a:pt x="43054" y="61898"/>
                    <a:pt x="51857" y="56671"/>
                    <a:pt x="57221" y="48831"/>
                  </a:cubicBezTo>
                  <a:cubicBezTo>
                    <a:pt x="57909" y="47868"/>
                    <a:pt x="58322" y="46767"/>
                    <a:pt x="58872" y="45804"/>
                  </a:cubicBezTo>
                  <a:cubicBezTo>
                    <a:pt x="61210" y="41403"/>
                    <a:pt x="62586" y="36589"/>
                    <a:pt x="62586" y="31224"/>
                  </a:cubicBezTo>
                  <a:cubicBezTo>
                    <a:pt x="62586" y="14580"/>
                    <a:pt x="49518" y="963"/>
                    <a:pt x="33012" y="137"/>
                  </a:cubicBezTo>
                  <a:cubicBezTo>
                    <a:pt x="32462" y="137"/>
                    <a:pt x="31912" y="0"/>
                    <a:pt x="31362" y="0"/>
                  </a:cubicBezTo>
                  <a:cubicBezTo>
                    <a:pt x="30674" y="0"/>
                    <a:pt x="30124" y="137"/>
                    <a:pt x="29574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59" name="자유형: 도형 358">
              <a:extLst>
                <a:ext uri="{FF2B5EF4-FFF2-40B4-BE49-F238E27FC236}">
                  <a16:creationId xmlns:a16="http://schemas.microsoft.com/office/drawing/2014/main" xmlns="" id="{A72E4FC6-66AF-4016-8E32-7C4EB0E7F116}"/>
                </a:ext>
              </a:extLst>
            </p:cNvPr>
            <p:cNvSpPr/>
            <p:nvPr/>
          </p:nvSpPr>
          <p:spPr>
            <a:xfrm>
              <a:off x="551678" y="6837140"/>
              <a:ext cx="41265" cy="13755"/>
            </a:xfrm>
            <a:custGeom>
              <a:avLst/>
              <a:gdLst>
                <a:gd name="connsiteX0" fmla="*/ 28611 w 41265"/>
                <a:gd name="connsiteY0" fmla="*/ 138 h 13755"/>
                <a:gd name="connsiteX1" fmla="*/ 26960 w 41265"/>
                <a:gd name="connsiteY1" fmla="*/ 0 h 13755"/>
                <a:gd name="connsiteX2" fmla="*/ 25172 w 41265"/>
                <a:gd name="connsiteY2" fmla="*/ 138 h 13755"/>
                <a:gd name="connsiteX3" fmla="*/ 0 w 41265"/>
                <a:gd name="connsiteY3" fmla="*/ 26823 h 13755"/>
                <a:gd name="connsiteX4" fmla="*/ 53783 w 41265"/>
                <a:gd name="connsiteY4" fmla="*/ 26823 h 13755"/>
                <a:gd name="connsiteX5" fmla="*/ 28611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8611" y="138"/>
                  </a:moveTo>
                  <a:cubicBezTo>
                    <a:pt x="28060" y="138"/>
                    <a:pt x="27510" y="0"/>
                    <a:pt x="26960" y="0"/>
                  </a:cubicBezTo>
                  <a:cubicBezTo>
                    <a:pt x="26410" y="0"/>
                    <a:pt x="25860" y="138"/>
                    <a:pt x="25172" y="138"/>
                  </a:cubicBezTo>
                  <a:cubicBezTo>
                    <a:pt x="11142" y="1101"/>
                    <a:pt x="0" y="12655"/>
                    <a:pt x="0" y="26823"/>
                  </a:cubicBezTo>
                  <a:lnTo>
                    <a:pt x="53783" y="26823"/>
                  </a:lnTo>
                  <a:cubicBezTo>
                    <a:pt x="53783" y="12517"/>
                    <a:pt x="42641" y="963"/>
                    <a:pt x="28611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0" name="자유형: 도형 359">
              <a:extLst>
                <a:ext uri="{FF2B5EF4-FFF2-40B4-BE49-F238E27FC236}">
                  <a16:creationId xmlns:a16="http://schemas.microsoft.com/office/drawing/2014/main" xmlns="" id="{8EF9DFFC-29AA-45B4-89A0-B9345EAA7059}"/>
                </a:ext>
              </a:extLst>
            </p:cNvPr>
            <p:cNvSpPr/>
            <p:nvPr/>
          </p:nvSpPr>
          <p:spPr>
            <a:xfrm>
              <a:off x="1125267" y="6837416"/>
              <a:ext cx="41265" cy="13755"/>
            </a:xfrm>
            <a:custGeom>
              <a:avLst/>
              <a:gdLst>
                <a:gd name="connsiteX0" fmla="*/ 28198 w 41265"/>
                <a:gd name="connsiteY0" fmla="*/ 137 h 13755"/>
                <a:gd name="connsiteX1" fmla="*/ 26410 w 41265"/>
                <a:gd name="connsiteY1" fmla="*/ 0 h 13755"/>
                <a:gd name="connsiteX2" fmla="*/ 24759 w 41265"/>
                <a:gd name="connsiteY2" fmla="*/ 137 h 13755"/>
                <a:gd name="connsiteX3" fmla="*/ 4677 w 41265"/>
                <a:gd name="connsiteY3" fmla="*/ 11417 h 13755"/>
                <a:gd name="connsiteX4" fmla="*/ 3026 w 41265"/>
                <a:gd name="connsiteY4" fmla="*/ 14443 h 13755"/>
                <a:gd name="connsiteX5" fmla="*/ 0 w 41265"/>
                <a:gd name="connsiteY5" fmla="*/ 26547 h 13755"/>
                <a:gd name="connsiteX6" fmla="*/ 53232 w 41265"/>
                <a:gd name="connsiteY6" fmla="*/ 26547 h 13755"/>
                <a:gd name="connsiteX7" fmla="*/ 28198 w 41265"/>
                <a:gd name="connsiteY7" fmla="*/ 137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65" h="13755">
                  <a:moveTo>
                    <a:pt x="28198" y="137"/>
                  </a:moveTo>
                  <a:cubicBezTo>
                    <a:pt x="27648" y="137"/>
                    <a:pt x="27098" y="0"/>
                    <a:pt x="26410" y="0"/>
                  </a:cubicBezTo>
                  <a:cubicBezTo>
                    <a:pt x="25860" y="0"/>
                    <a:pt x="25309" y="137"/>
                    <a:pt x="24759" y="137"/>
                  </a:cubicBezTo>
                  <a:cubicBezTo>
                    <a:pt x="16369" y="688"/>
                    <a:pt x="9078" y="4952"/>
                    <a:pt x="4677" y="11417"/>
                  </a:cubicBezTo>
                  <a:cubicBezTo>
                    <a:pt x="3989" y="12380"/>
                    <a:pt x="3576" y="13342"/>
                    <a:pt x="3026" y="14443"/>
                  </a:cubicBezTo>
                  <a:cubicBezTo>
                    <a:pt x="1100" y="18019"/>
                    <a:pt x="0" y="22146"/>
                    <a:pt x="0" y="26547"/>
                  </a:cubicBezTo>
                  <a:lnTo>
                    <a:pt x="53232" y="26547"/>
                  </a:lnTo>
                  <a:cubicBezTo>
                    <a:pt x="52957" y="12517"/>
                    <a:pt x="42091" y="1100"/>
                    <a:pt x="28198" y="13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1" name="자유형: 도형 360">
              <a:extLst>
                <a:ext uri="{FF2B5EF4-FFF2-40B4-BE49-F238E27FC236}">
                  <a16:creationId xmlns:a16="http://schemas.microsoft.com/office/drawing/2014/main" xmlns="" id="{6700BC3C-42C6-49D0-966C-41E30105A71D}"/>
                </a:ext>
              </a:extLst>
            </p:cNvPr>
            <p:cNvSpPr/>
            <p:nvPr/>
          </p:nvSpPr>
          <p:spPr>
            <a:xfrm>
              <a:off x="1112887" y="6137555"/>
              <a:ext cx="68776" cy="68776"/>
            </a:xfrm>
            <a:custGeom>
              <a:avLst/>
              <a:gdLst>
                <a:gd name="connsiteX0" fmla="*/ 40578 w 68775"/>
                <a:gd name="connsiteY0" fmla="*/ 77304 h 68775"/>
                <a:gd name="connsiteX1" fmla="*/ 71114 w 68775"/>
                <a:gd name="connsiteY1" fmla="*/ 60110 h 68775"/>
                <a:gd name="connsiteX2" fmla="*/ 72765 w 68775"/>
                <a:gd name="connsiteY2" fmla="*/ 57084 h 68775"/>
                <a:gd name="connsiteX3" fmla="*/ 77579 w 68775"/>
                <a:gd name="connsiteY3" fmla="*/ 38790 h 68775"/>
                <a:gd name="connsiteX4" fmla="*/ 38789 w 68775"/>
                <a:gd name="connsiteY4" fmla="*/ 0 h 68775"/>
                <a:gd name="connsiteX5" fmla="*/ 0 w 68775"/>
                <a:gd name="connsiteY5" fmla="*/ 38790 h 68775"/>
                <a:gd name="connsiteX6" fmla="*/ 37001 w 68775"/>
                <a:gd name="connsiteY6" fmla="*/ 77304 h 68775"/>
                <a:gd name="connsiteX7" fmla="*/ 38652 w 68775"/>
                <a:gd name="connsiteY7" fmla="*/ 77441 h 68775"/>
                <a:gd name="connsiteX8" fmla="*/ 40578 w 68775"/>
                <a:gd name="connsiteY8" fmla="*/ 77304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0578" y="77304"/>
                  </a:moveTo>
                  <a:cubicBezTo>
                    <a:pt x="53370" y="76753"/>
                    <a:pt x="64511" y="70151"/>
                    <a:pt x="71114" y="60110"/>
                  </a:cubicBezTo>
                  <a:cubicBezTo>
                    <a:pt x="71802" y="59147"/>
                    <a:pt x="72214" y="58047"/>
                    <a:pt x="72765" y="57084"/>
                  </a:cubicBezTo>
                  <a:cubicBezTo>
                    <a:pt x="75791" y="51582"/>
                    <a:pt x="77579" y="45392"/>
                    <a:pt x="77579" y="38790"/>
                  </a:cubicBezTo>
                  <a:cubicBezTo>
                    <a:pt x="77579" y="17332"/>
                    <a:pt x="60247" y="0"/>
                    <a:pt x="38789" y="0"/>
                  </a:cubicBezTo>
                  <a:cubicBezTo>
                    <a:pt x="17331" y="0"/>
                    <a:pt x="0" y="17332"/>
                    <a:pt x="0" y="38790"/>
                  </a:cubicBezTo>
                  <a:cubicBezTo>
                    <a:pt x="0" y="59560"/>
                    <a:pt x="16506" y="76478"/>
                    <a:pt x="37001" y="77304"/>
                  </a:cubicBezTo>
                  <a:cubicBezTo>
                    <a:pt x="37551" y="77304"/>
                    <a:pt x="38102" y="77441"/>
                    <a:pt x="38652" y="77441"/>
                  </a:cubicBezTo>
                  <a:cubicBezTo>
                    <a:pt x="39477" y="77441"/>
                    <a:pt x="40027" y="77304"/>
                    <a:pt x="40578" y="7730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2" name="자유형: 도형 361">
              <a:extLst>
                <a:ext uri="{FF2B5EF4-FFF2-40B4-BE49-F238E27FC236}">
                  <a16:creationId xmlns:a16="http://schemas.microsoft.com/office/drawing/2014/main" xmlns="" id="{F3BFE0BA-908C-4A76-A4D9-CE3AB32F1919}"/>
                </a:ext>
              </a:extLst>
            </p:cNvPr>
            <p:cNvSpPr/>
            <p:nvPr/>
          </p:nvSpPr>
          <p:spPr>
            <a:xfrm>
              <a:off x="1706008" y="4438052"/>
              <a:ext cx="27510" cy="27510"/>
            </a:xfrm>
            <a:custGeom>
              <a:avLst/>
              <a:gdLst>
                <a:gd name="connsiteX0" fmla="*/ 17194 w 27510"/>
                <a:gd name="connsiteY0" fmla="*/ 194 h 27510"/>
                <a:gd name="connsiteX1" fmla="*/ 0 w 27510"/>
                <a:gd name="connsiteY1" fmla="*/ 18901 h 27510"/>
                <a:gd name="connsiteX2" fmla="*/ 18845 w 27510"/>
                <a:gd name="connsiteY2" fmla="*/ 37746 h 27510"/>
                <a:gd name="connsiteX3" fmla="*/ 37689 w 27510"/>
                <a:gd name="connsiteY3" fmla="*/ 18901 h 27510"/>
                <a:gd name="connsiteX4" fmla="*/ 20495 w 27510"/>
                <a:gd name="connsiteY4" fmla="*/ 194 h 27510"/>
                <a:gd name="connsiteX5" fmla="*/ 18707 w 27510"/>
                <a:gd name="connsiteY5" fmla="*/ 57 h 27510"/>
                <a:gd name="connsiteX6" fmla="*/ 17194 w 27510"/>
                <a:gd name="connsiteY6" fmla="*/ 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7194" y="194"/>
                  </a:moveTo>
                  <a:cubicBezTo>
                    <a:pt x="7565" y="1020"/>
                    <a:pt x="0" y="8998"/>
                    <a:pt x="0" y="18901"/>
                  </a:cubicBezTo>
                  <a:cubicBezTo>
                    <a:pt x="0" y="29355"/>
                    <a:pt x="8391" y="37746"/>
                    <a:pt x="18845" y="37746"/>
                  </a:cubicBezTo>
                  <a:cubicBezTo>
                    <a:pt x="29298" y="37746"/>
                    <a:pt x="37689" y="29355"/>
                    <a:pt x="37689" y="18901"/>
                  </a:cubicBezTo>
                  <a:cubicBezTo>
                    <a:pt x="37689" y="9135"/>
                    <a:pt x="30124" y="1157"/>
                    <a:pt x="20495" y="194"/>
                  </a:cubicBezTo>
                  <a:cubicBezTo>
                    <a:pt x="19945" y="194"/>
                    <a:pt x="19395" y="57"/>
                    <a:pt x="18707" y="57"/>
                  </a:cubicBezTo>
                  <a:cubicBezTo>
                    <a:pt x="18294" y="-81"/>
                    <a:pt x="17744" y="57"/>
                    <a:pt x="17194" y="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3" name="자유형: 도형 362">
              <a:extLst>
                <a:ext uri="{FF2B5EF4-FFF2-40B4-BE49-F238E27FC236}">
                  <a16:creationId xmlns:a16="http://schemas.microsoft.com/office/drawing/2014/main" xmlns="" id="{29149E5E-E778-4A00-8970-0D3665C431F5}"/>
                </a:ext>
              </a:extLst>
            </p:cNvPr>
            <p:cNvSpPr/>
            <p:nvPr/>
          </p:nvSpPr>
          <p:spPr>
            <a:xfrm>
              <a:off x="1112612" y="5449386"/>
              <a:ext cx="68776" cy="68776"/>
            </a:xfrm>
            <a:custGeom>
              <a:avLst/>
              <a:gdLst>
                <a:gd name="connsiteX0" fmla="*/ 39065 w 68775"/>
                <a:gd name="connsiteY0" fmla="*/ 0 h 68775"/>
                <a:gd name="connsiteX1" fmla="*/ 0 w 68775"/>
                <a:gd name="connsiteY1" fmla="*/ 39065 h 68775"/>
                <a:gd name="connsiteX2" fmla="*/ 39065 w 68775"/>
                <a:gd name="connsiteY2" fmla="*/ 78129 h 68775"/>
                <a:gd name="connsiteX3" fmla="*/ 78129 w 68775"/>
                <a:gd name="connsiteY3" fmla="*/ 39065 h 68775"/>
                <a:gd name="connsiteX4" fmla="*/ 39065 w 68775"/>
                <a:gd name="connsiteY4" fmla="*/ 0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75" h="68775">
                  <a:moveTo>
                    <a:pt x="39065" y="0"/>
                  </a:moveTo>
                  <a:cubicBezTo>
                    <a:pt x="17469" y="0"/>
                    <a:pt x="0" y="17469"/>
                    <a:pt x="0" y="39065"/>
                  </a:cubicBezTo>
                  <a:cubicBezTo>
                    <a:pt x="0" y="60660"/>
                    <a:pt x="17469" y="78129"/>
                    <a:pt x="39065" y="78129"/>
                  </a:cubicBezTo>
                  <a:cubicBezTo>
                    <a:pt x="60660" y="78129"/>
                    <a:pt x="78129" y="60660"/>
                    <a:pt x="78129" y="39065"/>
                  </a:cubicBezTo>
                  <a:cubicBezTo>
                    <a:pt x="78267" y="17469"/>
                    <a:pt x="60660" y="0"/>
                    <a:pt x="3906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4" name="자유형: 도형 363">
              <a:extLst>
                <a:ext uri="{FF2B5EF4-FFF2-40B4-BE49-F238E27FC236}">
                  <a16:creationId xmlns:a16="http://schemas.microsoft.com/office/drawing/2014/main" xmlns="" id="{4FBA1130-B4F8-464F-9292-FB0D4E81FFFF}"/>
                </a:ext>
              </a:extLst>
            </p:cNvPr>
            <p:cNvSpPr/>
            <p:nvPr/>
          </p:nvSpPr>
          <p:spPr>
            <a:xfrm>
              <a:off x="1696242" y="5116099"/>
              <a:ext cx="55021" cy="55021"/>
            </a:xfrm>
            <a:custGeom>
              <a:avLst/>
              <a:gdLst>
                <a:gd name="connsiteX0" fmla="*/ 30399 w 55020"/>
                <a:gd name="connsiteY0" fmla="*/ 56946 h 55020"/>
                <a:gd name="connsiteX1" fmla="*/ 57221 w 55020"/>
                <a:gd name="connsiteY1" fmla="*/ 28611 h 55020"/>
                <a:gd name="connsiteX2" fmla="*/ 28611 w 55020"/>
                <a:gd name="connsiteY2" fmla="*/ 0 h 55020"/>
                <a:gd name="connsiteX3" fmla="*/ 0 w 55020"/>
                <a:gd name="connsiteY3" fmla="*/ 28611 h 55020"/>
                <a:gd name="connsiteX4" fmla="*/ 26823 w 55020"/>
                <a:gd name="connsiteY4" fmla="*/ 56946 h 55020"/>
                <a:gd name="connsiteX5" fmla="*/ 28611 w 55020"/>
                <a:gd name="connsiteY5" fmla="*/ 57084 h 55020"/>
                <a:gd name="connsiteX6" fmla="*/ 30399 w 55020"/>
                <a:gd name="connsiteY6" fmla="*/ 56946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56946"/>
                  </a:moveTo>
                  <a:cubicBezTo>
                    <a:pt x="45392" y="55983"/>
                    <a:pt x="57221" y="43741"/>
                    <a:pt x="57221" y="28611"/>
                  </a:cubicBezTo>
                  <a:cubicBezTo>
                    <a:pt x="57221" y="12792"/>
                    <a:pt x="44429" y="0"/>
                    <a:pt x="28611" y="0"/>
                  </a:cubicBezTo>
                  <a:cubicBezTo>
                    <a:pt x="12792" y="0"/>
                    <a:pt x="0" y="12792"/>
                    <a:pt x="0" y="28611"/>
                  </a:cubicBezTo>
                  <a:cubicBezTo>
                    <a:pt x="0" y="43741"/>
                    <a:pt x="11829" y="56121"/>
                    <a:pt x="26823" y="56946"/>
                  </a:cubicBezTo>
                  <a:cubicBezTo>
                    <a:pt x="27373" y="56946"/>
                    <a:pt x="27923" y="57084"/>
                    <a:pt x="28611" y="57084"/>
                  </a:cubicBezTo>
                  <a:cubicBezTo>
                    <a:pt x="29161" y="57084"/>
                    <a:pt x="29711" y="56946"/>
                    <a:pt x="30399" y="56946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5" name="자유형: 도형 364">
              <a:extLst>
                <a:ext uri="{FF2B5EF4-FFF2-40B4-BE49-F238E27FC236}">
                  <a16:creationId xmlns:a16="http://schemas.microsoft.com/office/drawing/2014/main" xmlns="" id="{7D6127B7-33B1-46D8-97CE-E2EB20EEB1ED}"/>
                </a:ext>
              </a:extLst>
            </p:cNvPr>
            <p:cNvSpPr/>
            <p:nvPr/>
          </p:nvSpPr>
          <p:spPr>
            <a:xfrm>
              <a:off x="2259514" y="4074561"/>
              <a:ext cx="68776" cy="68776"/>
            </a:xfrm>
            <a:custGeom>
              <a:avLst/>
              <a:gdLst>
                <a:gd name="connsiteX0" fmla="*/ 36726 w 68775"/>
                <a:gd name="connsiteY0" fmla="*/ 138 h 68775"/>
                <a:gd name="connsiteX1" fmla="*/ 0 w 68775"/>
                <a:gd name="connsiteY1" fmla="*/ 38377 h 68775"/>
                <a:gd name="connsiteX2" fmla="*/ 38514 w 68775"/>
                <a:gd name="connsiteY2" fmla="*/ 76891 h 68775"/>
                <a:gd name="connsiteX3" fmla="*/ 77029 w 68775"/>
                <a:gd name="connsiteY3" fmla="*/ 38377 h 68775"/>
                <a:gd name="connsiteX4" fmla="*/ 72214 w 68775"/>
                <a:gd name="connsiteY4" fmla="*/ 20220 h 68775"/>
                <a:gd name="connsiteX5" fmla="*/ 70564 w 68775"/>
                <a:gd name="connsiteY5" fmla="*/ 17194 h 68775"/>
                <a:gd name="connsiteX6" fmla="*/ 40303 w 68775"/>
                <a:gd name="connsiteY6" fmla="*/ 138 h 68775"/>
                <a:gd name="connsiteX7" fmla="*/ 38652 w 68775"/>
                <a:gd name="connsiteY7" fmla="*/ 0 h 68775"/>
                <a:gd name="connsiteX8" fmla="*/ 36726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726" y="138"/>
                  </a:moveTo>
                  <a:cubicBezTo>
                    <a:pt x="16231" y="1101"/>
                    <a:pt x="0" y="17744"/>
                    <a:pt x="0" y="38377"/>
                  </a:cubicBezTo>
                  <a:cubicBezTo>
                    <a:pt x="0" y="59560"/>
                    <a:pt x="17194" y="76891"/>
                    <a:pt x="38514" y="76891"/>
                  </a:cubicBezTo>
                  <a:cubicBezTo>
                    <a:pt x="59697" y="76891"/>
                    <a:pt x="77029" y="59697"/>
                    <a:pt x="77029" y="38377"/>
                  </a:cubicBezTo>
                  <a:cubicBezTo>
                    <a:pt x="77029" y="31774"/>
                    <a:pt x="75241" y="25585"/>
                    <a:pt x="72214" y="20220"/>
                  </a:cubicBezTo>
                  <a:cubicBezTo>
                    <a:pt x="71664" y="19257"/>
                    <a:pt x="71252" y="18157"/>
                    <a:pt x="70564" y="17194"/>
                  </a:cubicBezTo>
                  <a:cubicBezTo>
                    <a:pt x="63961" y="7290"/>
                    <a:pt x="52957" y="688"/>
                    <a:pt x="40303" y="138"/>
                  </a:cubicBezTo>
                  <a:cubicBezTo>
                    <a:pt x="39752" y="138"/>
                    <a:pt x="39202" y="0"/>
                    <a:pt x="38652" y="0"/>
                  </a:cubicBezTo>
                  <a:cubicBezTo>
                    <a:pt x="37827" y="0"/>
                    <a:pt x="37276" y="138"/>
                    <a:pt x="36726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6" name="자유형: 도형 365">
              <a:extLst>
                <a:ext uri="{FF2B5EF4-FFF2-40B4-BE49-F238E27FC236}">
                  <a16:creationId xmlns:a16="http://schemas.microsoft.com/office/drawing/2014/main" xmlns="" id="{0237D89D-664C-4F63-979E-42A73FB148E4}"/>
                </a:ext>
              </a:extLst>
            </p:cNvPr>
            <p:cNvSpPr/>
            <p:nvPr/>
          </p:nvSpPr>
          <p:spPr>
            <a:xfrm>
              <a:off x="2817285" y="3715415"/>
              <a:ext cx="96286" cy="96286"/>
            </a:xfrm>
            <a:custGeom>
              <a:avLst/>
              <a:gdLst>
                <a:gd name="connsiteX0" fmla="*/ 53783 w 96285"/>
                <a:gd name="connsiteY0" fmla="*/ 107428 h 96285"/>
                <a:gd name="connsiteX1" fmla="*/ 107565 w 96285"/>
                <a:gd name="connsiteY1" fmla="*/ 53645 h 96285"/>
                <a:gd name="connsiteX2" fmla="*/ 100550 w 96285"/>
                <a:gd name="connsiteY2" fmla="*/ 27648 h 96285"/>
                <a:gd name="connsiteX3" fmla="*/ 98899 w 96285"/>
                <a:gd name="connsiteY3" fmla="*/ 24622 h 96285"/>
                <a:gd name="connsiteX4" fmla="*/ 53783 w 96285"/>
                <a:gd name="connsiteY4" fmla="*/ 0 h 96285"/>
                <a:gd name="connsiteX5" fmla="*/ 0 w 96285"/>
                <a:gd name="connsiteY5" fmla="*/ 53783 h 96285"/>
                <a:gd name="connsiteX6" fmla="*/ 7015 w 96285"/>
                <a:gd name="connsiteY6" fmla="*/ 79780 h 96285"/>
                <a:gd name="connsiteX7" fmla="*/ 8666 w 96285"/>
                <a:gd name="connsiteY7" fmla="*/ 82806 h 96285"/>
                <a:gd name="connsiteX8" fmla="*/ 53783 w 96285"/>
                <a:gd name="connsiteY8" fmla="*/ 10742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285" h="96285">
                  <a:moveTo>
                    <a:pt x="53783" y="107428"/>
                  </a:moveTo>
                  <a:cubicBezTo>
                    <a:pt x="83494" y="107428"/>
                    <a:pt x="107565" y="83356"/>
                    <a:pt x="107565" y="53645"/>
                  </a:cubicBezTo>
                  <a:cubicBezTo>
                    <a:pt x="107565" y="44154"/>
                    <a:pt x="104952" y="35351"/>
                    <a:pt x="100550" y="27648"/>
                  </a:cubicBezTo>
                  <a:cubicBezTo>
                    <a:pt x="100000" y="26685"/>
                    <a:pt x="99587" y="25584"/>
                    <a:pt x="98899" y="24622"/>
                  </a:cubicBezTo>
                  <a:cubicBezTo>
                    <a:pt x="89271" y="9766"/>
                    <a:pt x="72765" y="0"/>
                    <a:pt x="53783" y="0"/>
                  </a:cubicBezTo>
                  <a:cubicBezTo>
                    <a:pt x="24071" y="0"/>
                    <a:pt x="0" y="24071"/>
                    <a:pt x="0" y="53783"/>
                  </a:cubicBezTo>
                  <a:cubicBezTo>
                    <a:pt x="0" y="63274"/>
                    <a:pt x="2614" y="72077"/>
                    <a:pt x="7015" y="79780"/>
                  </a:cubicBezTo>
                  <a:cubicBezTo>
                    <a:pt x="7565" y="80743"/>
                    <a:pt x="7978" y="81843"/>
                    <a:pt x="8666" y="82806"/>
                  </a:cubicBezTo>
                  <a:cubicBezTo>
                    <a:pt x="18294" y="97524"/>
                    <a:pt x="34938" y="107428"/>
                    <a:pt x="53783" y="10742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7" name="자유형: 도형 366">
              <a:extLst>
                <a:ext uri="{FF2B5EF4-FFF2-40B4-BE49-F238E27FC236}">
                  <a16:creationId xmlns:a16="http://schemas.microsoft.com/office/drawing/2014/main" xmlns="" id="{1BC891B2-D63F-4419-B6E2-9FB1AE723E64}"/>
                </a:ext>
              </a:extLst>
            </p:cNvPr>
            <p:cNvSpPr/>
            <p:nvPr/>
          </p:nvSpPr>
          <p:spPr>
            <a:xfrm>
              <a:off x="2269281" y="3396433"/>
              <a:ext cx="55021" cy="55021"/>
            </a:xfrm>
            <a:custGeom>
              <a:avLst/>
              <a:gdLst>
                <a:gd name="connsiteX0" fmla="*/ 26960 w 55020"/>
                <a:gd name="connsiteY0" fmla="*/ 275 h 55020"/>
                <a:gd name="connsiteX1" fmla="*/ 0 w 55020"/>
                <a:gd name="connsiteY1" fmla="*/ 28748 h 55020"/>
                <a:gd name="connsiteX2" fmla="*/ 26960 w 55020"/>
                <a:gd name="connsiteY2" fmla="*/ 57221 h 55020"/>
                <a:gd name="connsiteX3" fmla="*/ 28748 w 55020"/>
                <a:gd name="connsiteY3" fmla="*/ 57359 h 55020"/>
                <a:gd name="connsiteX4" fmla="*/ 30399 w 55020"/>
                <a:gd name="connsiteY4" fmla="*/ 57221 h 55020"/>
                <a:gd name="connsiteX5" fmla="*/ 57359 w 55020"/>
                <a:gd name="connsiteY5" fmla="*/ 28748 h 55020"/>
                <a:gd name="connsiteX6" fmla="*/ 54058 w 55020"/>
                <a:gd name="connsiteY6" fmla="*/ 15543 h 55020"/>
                <a:gd name="connsiteX7" fmla="*/ 52407 w 55020"/>
                <a:gd name="connsiteY7" fmla="*/ 12517 h 55020"/>
                <a:gd name="connsiteX8" fmla="*/ 30399 w 55020"/>
                <a:gd name="connsiteY8" fmla="*/ 137 h 55020"/>
                <a:gd name="connsiteX9" fmla="*/ 28748 w 55020"/>
                <a:gd name="connsiteY9" fmla="*/ 0 h 55020"/>
                <a:gd name="connsiteX10" fmla="*/ 26960 w 55020"/>
                <a:gd name="connsiteY10" fmla="*/ 27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26960" y="275"/>
                  </a:moveTo>
                  <a:cubicBezTo>
                    <a:pt x="11967" y="1238"/>
                    <a:pt x="0" y="13480"/>
                    <a:pt x="0" y="28748"/>
                  </a:cubicBezTo>
                  <a:cubicBezTo>
                    <a:pt x="0" y="44016"/>
                    <a:pt x="11967" y="56396"/>
                    <a:pt x="26960" y="57221"/>
                  </a:cubicBezTo>
                  <a:cubicBezTo>
                    <a:pt x="27510" y="57221"/>
                    <a:pt x="28060" y="57359"/>
                    <a:pt x="28748" y="57359"/>
                  </a:cubicBezTo>
                  <a:cubicBezTo>
                    <a:pt x="29298" y="57359"/>
                    <a:pt x="29849" y="57221"/>
                    <a:pt x="30399" y="57221"/>
                  </a:cubicBezTo>
                  <a:cubicBezTo>
                    <a:pt x="45392" y="56258"/>
                    <a:pt x="57359" y="44016"/>
                    <a:pt x="57359" y="28748"/>
                  </a:cubicBezTo>
                  <a:cubicBezTo>
                    <a:pt x="57359" y="23934"/>
                    <a:pt x="56121" y="19532"/>
                    <a:pt x="54058" y="15543"/>
                  </a:cubicBezTo>
                  <a:cubicBezTo>
                    <a:pt x="53507" y="14580"/>
                    <a:pt x="53095" y="13480"/>
                    <a:pt x="52407" y="12517"/>
                  </a:cubicBezTo>
                  <a:cubicBezTo>
                    <a:pt x="47593" y="5502"/>
                    <a:pt x="39615" y="688"/>
                    <a:pt x="30399" y="137"/>
                  </a:cubicBezTo>
                  <a:cubicBezTo>
                    <a:pt x="29849" y="137"/>
                    <a:pt x="29298" y="0"/>
                    <a:pt x="28748" y="0"/>
                  </a:cubicBezTo>
                  <a:cubicBezTo>
                    <a:pt x="28060" y="137"/>
                    <a:pt x="27510" y="275"/>
                    <a:pt x="26960" y="27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8" name="자유형: 도형 367">
              <a:extLst>
                <a:ext uri="{FF2B5EF4-FFF2-40B4-BE49-F238E27FC236}">
                  <a16:creationId xmlns:a16="http://schemas.microsoft.com/office/drawing/2014/main" xmlns="" id="{0A10100E-37E2-4723-A21B-DE1E63C55DC5}"/>
                </a:ext>
              </a:extLst>
            </p:cNvPr>
            <p:cNvSpPr/>
            <p:nvPr/>
          </p:nvSpPr>
          <p:spPr>
            <a:xfrm>
              <a:off x="2822787" y="3033023"/>
              <a:ext cx="96286" cy="96286"/>
            </a:xfrm>
            <a:custGeom>
              <a:avLst/>
              <a:gdLst>
                <a:gd name="connsiteX0" fmla="*/ 48280 w 96285"/>
                <a:gd name="connsiteY0" fmla="*/ 96561 h 96285"/>
                <a:gd name="connsiteX1" fmla="*/ 96561 w 96285"/>
                <a:gd name="connsiteY1" fmla="*/ 48280 h 96285"/>
                <a:gd name="connsiteX2" fmla="*/ 48280 w 96285"/>
                <a:gd name="connsiteY2" fmla="*/ 0 h 96285"/>
                <a:gd name="connsiteX3" fmla="*/ 0 w 96285"/>
                <a:gd name="connsiteY3" fmla="*/ 48280 h 96285"/>
                <a:gd name="connsiteX4" fmla="*/ 6190 w 96285"/>
                <a:gd name="connsiteY4" fmla="*/ 71527 h 96285"/>
                <a:gd name="connsiteX5" fmla="*/ 7840 w 96285"/>
                <a:gd name="connsiteY5" fmla="*/ 74553 h 96285"/>
                <a:gd name="connsiteX6" fmla="*/ 48280 w 96285"/>
                <a:gd name="connsiteY6" fmla="*/ 96561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48280" y="96561"/>
                  </a:moveTo>
                  <a:cubicBezTo>
                    <a:pt x="74965" y="96561"/>
                    <a:pt x="96561" y="74965"/>
                    <a:pt x="96561" y="48280"/>
                  </a:cubicBezTo>
                  <a:cubicBezTo>
                    <a:pt x="96561" y="21595"/>
                    <a:pt x="74965" y="0"/>
                    <a:pt x="48280" y="0"/>
                  </a:cubicBezTo>
                  <a:cubicBezTo>
                    <a:pt x="21595" y="0"/>
                    <a:pt x="0" y="21595"/>
                    <a:pt x="0" y="48280"/>
                  </a:cubicBezTo>
                  <a:cubicBezTo>
                    <a:pt x="0" y="56809"/>
                    <a:pt x="2338" y="64649"/>
                    <a:pt x="6190" y="71527"/>
                  </a:cubicBezTo>
                  <a:cubicBezTo>
                    <a:pt x="6740" y="72489"/>
                    <a:pt x="7153" y="73590"/>
                    <a:pt x="7840" y="74553"/>
                  </a:cubicBezTo>
                  <a:cubicBezTo>
                    <a:pt x="16506" y="87758"/>
                    <a:pt x="31362" y="96561"/>
                    <a:pt x="48280" y="96561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69" name="자유형: 도형 368">
              <a:extLst>
                <a:ext uri="{FF2B5EF4-FFF2-40B4-BE49-F238E27FC236}">
                  <a16:creationId xmlns:a16="http://schemas.microsoft.com/office/drawing/2014/main" xmlns="" id="{87A0FEB6-B637-4031-85AB-20AB06977CB9}"/>
                </a:ext>
              </a:extLst>
            </p:cNvPr>
            <p:cNvSpPr/>
            <p:nvPr/>
          </p:nvSpPr>
          <p:spPr>
            <a:xfrm>
              <a:off x="2838881" y="1673604"/>
              <a:ext cx="55021" cy="55021"/>
            </a:xfrm>
            <a:custGeom>
              <a:avLst/>
              <a:gdLst>
                <a:gd name="connsiteX0" fmla="*/ 0 w 55020"/>
                <a:gd name="connsiteY0" fmla="*/ 32187 h 55020"/>
                <a:gd name="connsiteX1" fmla="*/ 3851 w 55020"/>
                <a:gd name="connsiteY1" fmla="*/ 47180 h 55020"/>
                <a:gd name="connsiteX2" fmla="*/ 5502 w 55020"/>
                <a:gd name="connsiteY2" fmla="*/ 50206 h 55020"/>
                <a:gd name="connsiteX3" fmla="*/ 32187 w 55020"/>
                <a:gd name="connsiteY3" fmla="*/ 64374 h 55020"/>
                <a:gd name="connsiteX4" fmla="*/ 64374 w 55020"/>
                <a:gd name="connsiteY4" fmla="*/ 32187 h 55020"/>
                <a:gd name="connsiteX5" fmla="*/ 33837 w 55020"/>
                <a:gd name="connsiteY5" fmla="*/ 137 h 55020"/>
                <a:gd name="connsiteX6" fmla="*/ 32049 w 55020"/>
                <a:gd name="connsiteY6" fmla="*/ 0 h 55020"/>
                <a:gd name="connsiteX7" fmla="*/ 30399 w 55020"/>
                <a:gd name="connsiteY7" fmla="*/ 137 h 55020"/>
                <a:gd name="connsiteX8" fmla="*/ 5364 w 55020"/>
                <a:gd name="connsiteY8" fmla="*/ 14168 h 55020"/>
                <a:gd name="connsiteX9" fmla="*/ 3714 w 55020"/>
                <a:gd name="connsiteY9" fmla="*/ 17194 h 55020"/>
                <a:gd name="connsiteX10" fmla="*/ 0 w 55020"/>
                <a:gd name="connsiteY10" fmla="*/ 321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020" h="55020">
                  <a:moveTo>
                    <a:pt x="0" y="32187"/>
                  </a:moveTo>
                  <a:cubicBezTo>
                    <a:pt x="0" y="37689"/>
                    <a:pt x="1513" y="42641"/>
                    <a:pt x="3851" y="47180"/>
                  </a:cubicBezTo>
                  <a:cubicBezTo>
                    <a:pt x="4402" y="48143"/>
                    <a:pt x="4814" y="49243"/>
                    <a:pt x="5502" y="50206"/>
                  </a:cubicBezTo>
                  <a:cubicBezTo>
                    <a:pt x="11279" y="58734"/>
                    <a:pt x="21045" y="64374"/>
                    <a:pt x="32187" y="64374"/>
                  </a:cubicBezTo>
                  <a:cubicBezTo>
                    <a:pt x="49931" y="64374"/>
                    <a:pt x="64374" y="49931"/>
                    <a:pt x="64374" y="32187"/>
                  </a:cubicBezTo>
                  <a:cubicBezTo>
                    <a:pt x="64374" y="14993"/>
                    <a:pt x="50894" y="1100"/>
                    <a:pt x="33837" y="137"/>
                  </a:cubicBezTo>
                  <a:cubicBezTo>
                    <a:pt x="33287" y="137"/>
                    <a:pt x="32737" y="0"/>
                    <a:pt x="32049" y="0"/>
                  </a:cubicBezTo>
                  <a:cubicBezTo>
                    <a:pt x="31499" y="0"/>
                    <a:pt x="30949" y="137"/>
                    <a:pt x="30399" y="137"/>
                  </a:cubicBezTo>
                  <a:cubicBezTo>
                    <a:pt x="19945" y="688"/>
                    <a:pt x="10866" y="6052"/>
                    <a:pt x="5364" y="14168"/>
                  </a:cubicBezTo>
                  <a:cubicBezTo>
                    <a:pt x="4677" y="15131"/>
                    <a:pt x="4264" y="16231"/>
                    <a:pt x="3714" y="17194"/>
                  </a:cubicBezTo>
                  <a:cubicBezTo>
                    <a:pt x="1513" y="21733"/>
                    <a:pt x="0" y="26822"/>
                    <a:pt x="0" y="321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0" name="자유형: 도형 369">
              <a:extLst>
                <a:ext uri="{FF2B5EF4-FFF2-40B4-BE49-F238E27FC236}">
                  <a16:creationId xmlns:a16="http://schemas.microsoft.com/office/drawing/2014/main" xmlns="" id="{5C9CE0C1-5650-4FD9-B635-74A752EE5953}"/>
                </a:ext>
              </a:extLst>
            </p:cNvPr>
            <p:cNvSpPr/>
            <p:nvPr/>
          </p:nvSpPr>
          <p:spPr>
            <a:xfrm>
              <a:off x="3987021" y="2363148"/>
              <a:ext cx="55021" cy="55021"/>
            </a:xfrm>
            <a:custGeom>
              <a:avLst/>
              <a:gdLst>
                <a:gd name="connsiteX0" fmla="*/ 30399 w 55020"/>
                <a:gd name="connsiteY0" fmla="*/ 60798 h 55020"/>
                <a:gd name="connsiteX1" fmla="*/ 60798 w 55020"/>
                <a:gd name="connsiteY1" fmla="*/ 30399 h 55020"/>
                <a:gd name="connsiteX2" fmla="*/ 30399 w 55020"/>
                <a:gd name="connsiteY2" fmla="*/ 0 h 55020"/>
                <a:gd name="connsiteX3" fmla="*/ 0 w 55020"/>
                <a:gd name="connsiteY3" fmla="*/ 30399 h 55020"/>
                <a:gd name="connsiteX4" fmla="*/ 3576 w 55020"/>
                <a:gd name="connsiteY4" fmla="*/ 44429 h 55020"/>
                <a:gd name="connsiteX5" fmla="*/ 5227 w 55020"/>
                <a:gd name="connsiteY5" fmla="*/ 47455 h 55020"/>
                <a:gd name="connsiteX6" fmla="*/ 30399 w 55020"/>
                <a:gd name="connsiteY6" fmla="*/ 607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0399" y="60798"/>
                  </a:moveTo>
                  <a:cubicBezTo>
                    <a:pt x="47180" y="60798"/>
                    <a:pt x="60798" y="47180"/>
                    <a:pt x="60798" y="30399"/>
                  </a:cubicBezTo>
                  <a:cubicBezTo>
                    <a:pt x="60798" y="13618"/>
                    <a:pt x="47180" y="0"/>
                    <a:pt x="30399" y="0"/>
                  </a:cubicBezTo>
                  <a:cubicBezTo>
                    <a:pt x="13618" y="0"/>
                    <a:pt x="0" y="13618"/>
                    <a:pt x="0" y="30399"/>
                  </a:cubicBezTo>
                  <a:cubicBezTo>
                    <a:pt x="0" y="35488"/>
                    <a:pt x="1376" y="40303"/>
                    <a:pt x="3576" y="44429"/>
                  </a:cubicBezTo>
                  <a:cubicBezTo>
                    <a:pt x="4127" y="45392"/>
                    <a:pt x="4539" y="46492"/>
                    <a:pt x="5227" y="47455"/>
                  </a:cubicBezTo>
                  <a:cubicBezTo>
                    <a:pt x="10729" y="55571"/>
                    <a:pt x="19945" y="60798"/>
                    <a:pt x="30399" y="607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1" name="자유형: 도형 370">
              <a:extLst>
                <a:ext uri="{FF2B5EF4-FFF2-40B4-BE49-F238E27FC236}">
                  <a16:creationId xmlns:a16="http://schemas.microsoft.com/office/drawing/2014/main" xmlns="" id="{24D0A12E-9903-462C-8D38-66550CB6D39E}"/>
                </a:ext>
              </a:extLst>
            </p:cNvPr>
            <p:cNvSpPr/>
            <p:nvPr/>
          </p:nvSpPr>
          <p:spPr>
            <a:xfrm>
              <a:off x="2845483" y="2368100"/>
              <a:ext cx="41265" cy="41265"/>
            </a:xfrm>
            <a:custGeom>
              <a:avLst/>
              <a:gdLst>
                <a:gd name="connsiteX0" fmla="*/ 27373 w 41265"/>
                <a:gd name="connsiteY0" fmla="*/ 138 h 41265"/>
                <a:gd name="connsiteX1" fmla="*/ 25585 w 41265"/>
                <a:gd name="connsiteY1" fmla="*/ 0 h 41265"/>
                <a:gd name="connsiteX2" fmla="*/ 23934 w 41265"/>
                <a:gd name="connsiteY2" fmla="*/ 138 h 41265"/>
                <a:gd name="connsiteX3" fmla="*/ 0 w 41265"/>
                <a:gd name="connsiteY3" fmla="*/ 25585 h 41265"/>
                <a:gd name="connsiteX4" fmla="*/ 25585 w 41265"/>
                <a:gd name="connsiteY4" fmla="*/ 51169 h 41265"/>
                <a:gd name="connsiteX5" fmla="*/ 51169 w 41265"/>
                <a:gd name="connsiteY5" fmla="*/ 25585 h 41265"/>
                <a:gd name="connsiteX6" fmla="*/ 27373 w 41265"/>
                <a:gd name="connsiteY6" fmla="*/ 138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65" h="41265">
                  <a:moveTo>
                    <a:pt x="27373" y="138"/>
                  </a:moveTo>
                  <a:cubicBezTo>
                    <a:pt x="26822" y="138"/>
                    <a:pt x="26272" y="0"/>
                    <a:pt x="25585" y="0"/>
                  </a:cubicBezTo>
                  <a:cubicBezTo>
                    <a:pt x="25034" y="0"/>
                    <a:pt x="24484" y="138"/>
                    <a:pt x="23934" y="138"/>
                  </a:cubicBezTo>
                  <a:cubicBezTo>
                    <a:pt x="10592" y="1100"/>
                    <a:pt x="0" y="11967"/>
                    <a:pt x="0" y="25585"/>
                  </a:cubicBezTo>
                  <a:cubicBezTo>
                    <a:pt x="0" y="39752"/>
                    <a:pt x="11417" y="51169"/>
                    <a:pt x="25585" y="51169"/>
                  </a:cubicBezTo>
                  <a:cubicBezTo>
                    <a:pt x="39752" y="51169"/>
                    <a:pt x="51169" y="39752"/>
                    <a:pt x="51169" y="25585"/>
                  </a:cubicBezTo>
                  <a:cubicBezTo>
                    <a:pt x="51169" y="11967"/>
                    <a:pt x="40715" y="963"/>
                    <a:pt x="27373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2" name="자유형: 도형 371">
              <a:extLst>
                <a:ext uri="{FF2B5EF4-FFF2-40B4-BE49-F238E27FC236}">
                  <a16:creationId xmlns:a16="http://schemas.microsoft.com/office/drawing/2014/main" xmlns="" id="{21E920CD-582E-4E7B-B4E1-C7DC8FFED476}"/>
                </a:ext>
              </a:extLst>
            </p:cNvPr>
            <p:cNvSpPr/>
            <p:nvPr/>
          </p:nvSpPr>
          <p:spPr>
            <a:xfrm>
              <a:off x="1704495" y="6499865"/>
              <a:ext cx="27510" cy="27510"/>
            </a:xfrm>
            <a:custGeom>
              <a:avLst/>
              <a:gdLst>
                <a:gd name="connsiteX0" fmla="*/ 0 w 27510"/>
                <a:gd name="connsiteY0" fmla="*/ 20220 h 27510"/>
                <a:gd name="connsiteX1" fmla="*/ 18570 w 27510"/>
                <a:gd name="connsiteY1" fmla="*/ 40302 h 27510"/>
                <a:gd name="connsiteX2" fmla="*/ 20358 w 27510"/>
                <a:gd name="connsiteY2" fmla="*/ 40440 h 27510"/>
                <a:gd name="connsiteX3" fmla="*/ 22146 w 27510"/>
                <a:gd name="connsiteY3" fmla="*/ 40302 h 27510"/>
                <a:gd name="connsiteX4" fmla="*/ 40715 w 27510"/>
                <a:gd name="connsiteY4" fmla="*/ 20220 h 27510"/>
                <a:gd name="connsiteX5" fmla="*/ 22146 w 27510"/>
                <a:gd name="connsiteY5" fmla="*/ 138 h 27510"/>
                <a:gd name="connsiteX6" fmla="*/ 20358 w 27510"/>
                <a:gd name="connsiteY6" fmla="*/ 0 h 27510"/>
                <a:gd name="connsiteX7" fmla="*/ 18570 w 27510"/>
                <a:gd name="connsiteY7" fmla="*/ 138 h 27510"/>
                <a:gd name="connsiteX8" fmla="*/ 3852 w 27510"/>
                <a:gd name="connsiteY8" fmla="*/ 8391 h 27510"/>
                <a:gd name="connsiteX9" fmla="*/ 2063 w 27510"/>
                <a:gd name="connsiteY9" fmla="*/ 11417 h 27510"/>
                <a:gd name="connsiteX10" fmla="*/ 0 w 27510"/>
                <a:gd name="connsiteY10" fmla="*/ 2022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510" h="27510">
                  <a:moveTo>
                    <a:pt x="0" y="20220"/>
                  </a:moveTo>
                  <a:cubicBezTo>
                    <a:pt x="0" y="30811"/>
                    <a:pt x="8253" y="39477"/>
                    <a:pt x="18570" y="40302"/>
                  </a:cubicBezTo>
                  <a:cubicBezTo>
                    <a:pt x="19120" y="40302"/>
                    <a:pt x="19670" y="40440"/>
                    <a:pt x="20358" y="40440"/>
                  </a:cubicBezTo>
                  <a:cubicBezTo>
                    <a:pt x="20908" y="40440"/>
                    <a:pt x="21458" y="40302"/>
                    <a:pt x="22146" y="40302"/>
                  </a:cubicBezTo>
                  <a:cubicBezTo>
                    <a:pt x="32600" y="39477"/>
                    <a:pt x="40715" y="30811"/>
                    <a:pt x="40715" y="20220"/>
                  </a:cubicBezTo>
                  <a:cubicBezTo>
                    <a:pt x="40715" y="9629"/>
                    <a:pt x="32462" y="963"/>
                    <a:pt x="22146" y="138"/>
                  </a:cubicBezTo>
                  <a:cubicBezTo>
                    <a:pt x="21596" y="138"/>
                    <a:pt x="21045" y="0"/>
                    <a:pt x="20358" y="0"/>
                  </a:cubicBezTo>
                  <a:cubicBezTo>
                    <a:pt x="19807" y="0"/>
                    <a:pt x="19257" y="138"/>
                    <a:pt x="18570" y="138"/>
                  </a:cubicBezTo>
                  <a:cubicBezTo>
                    <a:pt x="12517" y="688"/>
                    <a:pt x="7290" y="3714"/>
                    <a:pt x="3852" y="8391"/>
                  </a:cubicBezTo>
                  <a:cubicBezTo>
                    <a:pt x="3164" y="9353"/>
                    <a:pt x="2614" y="10316"/>
                    <a:pt x="2063" y="11417"/>
                  </a:cubicBezTo>
                  <a:cubicBezTo>
                    <a:pt x="825" y="14030"/>
                    <a:pt x="0" y="17056"/>
                    <a:pt x="0" y="2022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3" name="자유형: 도형 372">
              <a:extLst>
                <a:ext uri="{FF2B5EF4-FFF2-40B4-BE49-F238E27FC236}">
                  <a16:creationId xmlns:a16="http://schemas.microsoft.com/office/drawing/2014/main" xmlns="" id="{A89FD7B6-D121-4A09-965C-163B0F471D30}"/>
                </a:ext>
              </a:extLst>
            </p:cNvPr>
            <p:cNvSpPr/>
            <p:nvPr/>
          </p:nvSpPr>
          <p:spPr>
            <a:xfrm>
              <a:off x="1688402" y="6827649"/>
              <a:ext cx="68776" cy="27510"/>
            </a:xfrm>
            <a:custGeom>
              <a:avLst/>
              <a:gdLst>
                <a:gd name="connsiteX0" fmla="*/ 38239 w 68775"/>
                <a:gd name="connsiteY0" fmla="*/ 138 h 27510"/>
                <a:gd name="connsiteX1" fmla="*/ 36451 w 68775"/>
                <a:gd name="connsiteY1" fmla="*/ 0 h 27510"/>
                <a:gd name="connsiteX2" fmla="*/ 34663 w 68775"/>
                <a:gd name="connsiteY2" fmla="*/ 138 h 27510"/>
                <a:gd name="connsiteX3" fmla="*/ 0 w 68775"/>
                <a:gd name="connsiteY3" fmla="*/ 36314 h 27510"/>
                <a:gd name="connsiteX4" fmla="*/ 72627 w 68775"/>
                <a:gd name="connsiteY4" fmla="*/ 36314 h 27510"/>
                <a:gd name="connsiteX5" fmla="*/ 38239 w 68775"/>
                <a:gd name="connsiteY5" fmla="*/ 138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775" h="27510">
                  <a:moveTo>
                    <a:pt x="38239" y="138"/>
                  </a:moveTo>
                  <a:cubicBezTo>
                    <a:pt x="37689" y="138"/>
                    <a:pt x="37139" y="0"/>
                    <a:pt x="36451" y="0"/>
                  </a:cubicBezTo>
                  <a:cubicBezTo>
                    <a:pt x="35901" y="0"/>
                    <a:pt x="35351" y="138"/>
                    <a:pt x="34663" y="138"/>
                  </a:cubicBezTo>
                  <a:cubicBezTo>
                    <a:pt x="15406" y="1101"/>
                    <a:pt x="0" y="16781"/>
                    <a:pt x="0" y="36314"/>
                  </a:cubicBezTo>
                  <a:lnTo>
                    <a:pt x="72627" y="36314"/>
                  </a:lnTo>
                  <a:cubicBezTo>
                    <a:pt x="72765" y="16781"/>
                    <a:pt x="57359" y="1101"/>
                    <a:pt x="3823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4" name="자유형: 도형 373">
              <a:extLst>
                <a:ext uri="{FF2B5EF4-FFF2-40B4-BE49-F238E27FC236}">
                  <a16:creationId xmlns:a16="http://schemas.microsoft.com/office/drawing/2014/main" xmlns="" id="{F10CDB3F-DE17-462B-AEC6-CF3ED0CA078B}"/>
                </a:ext>
              </a:extLst>
            </p:cNvPr>
            <p:cNvSpPr/>
            <p:nvPr/>
          </p:nvSpPr>
          <p:spPr>
            <a:xfrm>
              <a:off x="1676022" y="5783773"/>
              <a:ext cx="96286" cy="96286"/>
            </a:xfrm>
            <a:custGeom>
              <a:avLst/>
              <a:gdLst>
                <a:gd name="connsiteX0" fmla="*/ 50619 w 96285"/>
                <a:gd name="connsiteY0" fmla="*/ 138 h 96285"/>
                <a:gd name="connsiteX1" fmla="*/ 48831 w 96285"/>
                <a:gd name="connsiteY1" fmla="*/ 0 h 96285"/>
                <a:gd name="connsiteX2" fmla="*/ 47043 w 96285"/>
                <a:gd name="connsiteY2" fmla="*/ 138 h 96285"/>
                <a:gd name="connsiteX3" fmla="*/ 0 w 96285"/>
                <a:gd name="connsiteY3" fmla="*/ 48693 h 96285"/>
                <a:gd name="connsiteX4" fmla="*/ 48693 w 96285"/>
                <a:gd name="connsiteY4" fmla="*/ 97386 h 96285"/>
                <a:gd name="connsiteX5" fmla="*/ 97386 w 96285"/>
                <a:gd name="connsiteY5" fmla="*/ 48693 h 96285"/>
                <a:gd name="connsiteX6" fmla="*/ 50619 w 96285"/>
                <a:gd name="connsiteY6" fmla="*/ 138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0619" y="138"/>
                  </a:moveTo>
                  <a:cubicBezTo>
                    <a:pt x="50069" y="138"/>
                    <a:pt x="49519" y="0"/>
                    <a:pt x="48831" y="0"/>
                  </a:cubicBezTo>
                  <a:cubicBezTo>
                    <a:pt x="48281" y="0"/>
                    <a:pt x="47730" y="138"/>
                    <a:pt x="47043" y="138"/>
                  </a:cubicBezTo>
                  <a:cubicBezTo>
                    <a:pt x="20908" y="1100"/>
                    <a:pt x="0" y="22421"/>
                    <a:pt x="0" y="48693"/>
                  </a:cubicBezTo>
                  <a:cubicBezTo>
                    <a:pt x="0" y="75653"/>
                    <a:pt x="21871" y="97386"/>
                    <a:pt x="48693" y="97386"/>
                  </a:cubicBezTo>
                  <a:cubicBezTo>
                    <a:pt x="75653" y="97386"/>
                    <a:pt x="97386" y="75516"/>
                    <a:pt x="97386" y="48693"/>
                  </a:cubicBezTo>
                  <a:cubicBezTo>
                    <a:pt x="97524" y="22283"/>
                    <a:pt x="76616" y="963"/>
                    <a:pt x="50619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5" name="자유형: 도형 374">
              <a:extLst>
                <a:ext uri="{FF2B5EF4-FFF2-40B4-BE49-F238E27FC236}">
                  <a16:creationId xmlns:a16="http://schemas.microsoft.com/office/drawing/2014/main" xmlns="" id="{34FD070F-7C7B-47F1-8D7B-90AD0DEC845D}"/>
                </a:ext>
              </a:extLst>
            </p:cNvPr>
            <p:cNvSpPr/>
            <p:nvPr/>
          </p:nvSpPr>
          <p:spPr>
            <a:xfrm>
              <a:off x="2264879" y="6143057"/>
              <a:ext cx="55021" cy="55021"/>
            </a:xfrm>
            <a:custGeom>
              <a:avLst/>
              <a:gdLst>
                <a:gd name="connsiteX0" fmla="*/ 34800 w 55020"/>
                <a:gd name="connsiteY0" fmla="*/ 66162 h 55020"/>
                <a:gd name="connsiteX1" fmla="*/ 66300 w 55020"/>
                <a:gd name="connsiteY1" fmla="*/ 33150 h 55020"/>
                <a:gd name="connsiteX2" fmla="*/ 33150 w 55020"/>
                <a:gd name="connsiteY2" fmla="*/ 0 h 55020"/>
                <a:gd name="connsiteX3" fmla="*/ 0 w 55020"/>
                <a:gd name="connsiteY3" fmla="*/ 33150 h 55020"/>
                <a:gd name="connsiteX4" fmla="*/ 31499 w 55020"/>
                <a:gd name="connsiteY4" fmla="*/ 66162 h 55020"/>
                <a:gd name="connsiteX5" fmla="*/ 33287 w 55020"/>
                <a:gd name="connsiteY5" fmla="*/ 66300 h 55020"/>
                <a:gd name="connsiteX6" fmla="*/ 34800 w 55020"/>
                <a:gd name="connsiteY6" fmla="*/ 66162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4800" y="66162"/>
                  </a:moveTo>
                  <a:cubicBezTo>
                    <a:pt x="52270" y="65199"/>
                    <a:pt x="66300" y="50894"/>
                    <a:pt x="66300" y="33150"/>
                  </a:cubicBezTo>
                  <a:cubicBezTo>
                    <a:pt x="66300" y="14856"/>
                    <a:pt x="51444" y="0"/>
                    <a:pt x="33150" y="0"/>
                  </a:cubicBezTo>
                  <a:cubicBezTo>
                    <a:pt x="14856" y="0"/>
                    <a:pt x="0" y="14856"/>
                    <a:pt x="0" y="33150"/>
                  </a:cubicBezTo>
                  <a:cubicBezTo>
                    <a:pt x="0" y="50894"/>
                    <a:pt x="13893" y="65199"/>
                    <a:pt x="31499" y="66162"/>
                  </a:cubicBezTo>
                  <a:cubicBezTo>
                    <a:pt x="32049" y="66162"/>
                    <a:pt x="32600" y="66300"/>
                    <a:pt x="33287" y="66300"/>
                  </a:cubicBezTo>
                  <a:cubicBezTo>
                    <a:pt x="33700" y="66300"/>
                    <a:pt x="34250" y="66162"/>
                    <a:pt x="34800" y="66162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6" name="자유형: 도형 375">
              <a:extLst>
                <a:ext uri="{FF2B5EF4-FFF2-40B4-BE49-F238E27FC236}">
                  <a16:creationId xmlns:a16="http://schemas.microsoft.com/office/drawing/2014/main" xmlns="" id="{1835AE8C-EF43-453A-AD22-ACE42DA406BB}"/>
                </a:ext>
              </a:extLst>
            </p:cNvPr>
            <p:cNvSpPr/>
            <p:nvPr/>
          </p:nvSpPr>
          <p:spPr>
            <a:xfrm>
              <a:off x="2259652" y="6825586"/>
              <a:ext cx="68776" cy="27510"/>
            </a:xfrm>
            <a:custGeom>
              <a:avLst/>
              <a:gdLst>
                <a:gd name="connsiteX0" fmla="*/ 70289 w 68775"/>
                <a:gd name="connsiteY0" fmla="*/ 17194 h 27510"/>
                <a:gd name="connsiteX1" fmla="*/ 40027 w 68775"/>
                <a:gd name="connsiteY1" fmla="*/ 138 h 27510"/>
                <a:gd name="connsiteX2" fmla="*/ 38377 w 68775"/>
                <a:gd name="connsiteY2" fmla="*/ 0 h 27510"/>
                <a:gd name="connsiteX3" fmla="*/ 36588 w 68775"/>
                <a:gd name="connsiteY3" fmla="*/ 138 h 27510"/>
                <a:gd name="connsiteX4" fmla="*/ 0 w 68775"/>
                <a:gd name="connsiteY4" fmla="*/ 38239 h 27510"/>
                <a:gd name="connsiteX5" fmla="*/ 76754 w 68775"/>
                <a:gd name="connsiteY5" fmla="*/ 38239 h 27510"/>
                <a:gd name="connsiteX6" fmla="*/ 71939 w 68775"/>
                <a:gd name="connsiteY6" fmla="*/ 20083 h 27510"/>
                <a:gd name="connsiteX7" fmla="*/ 70289 w 68775"/>
                <a:gd name="connsiteY7" fmla="*/ 17194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75" h="27510">
                  <a:moveTo>
                    <a:pt x="70289" y="17194"/>
                  </a:moveTo>
                  <a:cubicBezTo>
                    <a:pt x="63686" y="7290"/>
                    <a:pt x="52682" y="825"/>
                    <a:pt x="40027" y="138"/>
                  </a:cubicBezTo>
                  <a:cubicBezTo>
                    <a:pt x="39477" y="138"/>
                    <a:pt x="38927" y="0"/>
                    <a:pt x="38377" y="0"/>
                  </a:cubicBezTo>
                  <a:cubicBezTo>
                    <a:pt x="37827" y="0"/>
                    <a:pt x="37276" y="138"/>
                    <a:pt x="36588" y="138"/>
                  </a:cubicBezTo>
                  <a:cubicBezTo>
                    <a:pt x="16231" y="1101"/>
                    <a:pt x="0" y="17744"/>
                    <a:pt x="0" y="38239"/>
                  </a:cubicBezTo>
                  <a:lnTo>
                    <a:pt x="76754" y="38239"/>
                  </a:lnTo>
                  <a:cubicBezTo>
                    <a:pt x="76754" y="31637"/>
                    <a:pt x="74965" y="25585"/>
                    <a:pt x="71939" y="20083"/>
                  </a:cubicBezTo>
                  <a:cubicBezTo>
                    <a:pt x="71389" y="19257"/>
                    <a:pt x="70976" y="18157"/>
                    <a:pt x="70289" y="1719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7" name="자유형: 도형 376">
              <a:extLst>
                <a:ext uri="{FF2B5EF4-FFF2-40B4-BE49-F238E27FC236}">
                  <a16:creationId xmlns:a16="http://schemas.microsoft.com/office/drawing/2014/main" xmlns="" id="{1A2FF031-FEB2-4867-A477-EFA4A7A2A533}"/>
                </a:ext>
              </a:extLst>
            </p:cNvPr>
            <p:cNvSpPr/>
            <p:nvPr/>
          </p:nvSpPr>
          <p:spPr>
            <a:xfrm>
              <a:off x="2253600" y="5444021"/>
              <a:ext cx="82531" cy="82531"/>
            </a:xfrm>
            <a:custGeom>
              <a:avLst/>
              <a:gdLst>
                <a:gd name="connsiteX0" fmla="*/ 44429 w 82530"/>
                <a:gd name="connsiteY0" fmla="*/ 0 h 82530"/>
                <a:gd name="connsiteX1" fmla="*/ 0 w 82530"/>
                <a:gd name="connsiteY1" fmla="*/ 44429 h 82530"/>
                <a:gd name="connsiteX2" fmla="*/ 44429 w 82530"/>
                <a:gd name="connsiteY2" fmla="*/ 88858 h 82530"/>
                <a:gd name="connsiteX3" fmla="*/ 88858 w 82530"/>
                <a:gd name="connsiteY3" fmla="*/ 44429 h 82530"/>
                <a:gd name="connsiteX4" fmla="*/ 44429 w 82530"/>
                <a:gd name="connsiteY4" fmla="*/ 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30" h="82530">
                  <a:moveTo>
                    <a:pt x="44429" y="0"/>
                  </a:moveTo>
                  <a:cubicBezTo>
                    <a:pt x="19945" y="0"/>
                    <a:pt x="0" y="19945"/>
                    <a:pt x="0" y="44429"/>
                  </a:cubicBezTo>
                  <a:cubicBezTo>
                    <a:pt x="0" y="68913"/>
                    <a:pt x="19945" y="88858"/>
                    <a:pt x="44429" y="88858"/>
                  </a:cubicBezTo>
                  <a:cubicBezTo>
                    <a:pt x="68913" y="88858"/>
                    <a:pt x="88858" y="68913"/>
                    <a:pt x="88858" y="44429"/>
                  </a:cubicBezTo>
                  <a:cubicBezTo>
                    <a:pt x="88858" y="19945"/>
                    <a:pt x="68913" y="0"/>
                    <a:pt x="44429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8" name="자유형: 도형 377">
              <a:extLst>
                <a:ext uri="{FF2B5EF4-FFF2-40B4-BE49-F238E27FC236}">
                  <a16:creationId xmlns:a16="http://schemas.microsoft.com/office/drawing/2014/main" xmlns="" id="{C3EB0F55-B14A-4E7D-89D7-724D0BB70E75}"/>
                </a:ext>
              </a:extLst>
            </p:cNvPr>
            <p:cNvSpPr/>
            <p:nvPr/>
          </p:nvSpPr>
          <p:spPr>
            <a:xfrm>
              <a:off x="2831590" y="5792851"/>
              <a:ext cx="68776" cy="68776"/>
            </a:xfrm>
            <a:custGeom>
              <a:avLst/>
              <a:gdLst>
                <a:gd name="connsiteX0" fmla="*/ 41265 w 68775"/>
                <a:gd name="connsiteY0" fmla="*/ 138 h 68775"/>
                <a:gd name="connsiteX1" fmla="*/ 39477 w 68775"/>
                <a:gd name="connsiteY1" fmla="*/ 0 h 68775"/>
                <a:gd name="connsiteX2" fmla="*/ 37827 w 68775"/>
                <a:gd name="connsiteY2" fmla="*/ 138 h 68775"/>
                <a:gd name="connsiteX3" fmla="*/ 0 w 68775"/>
                <a:gd name="connsiteY3" fmla="*/ 39477 h 68775"/>
                <a:gd name="connsiteX4" fmla="*/ 39477 w 68775"/>
                <a:gd name="connsiteY4" fmla="*/ 78954 h 68775"/>
                <a:gd name="connsiteX5" fmla="*/ 78954 w 68775"/>
                <a:gd name="connsiteY5" fmla="*/ 39477 h 68775"/>
                <a:gd name="connsiteX6" fmla="*/ 74002 w 68775"/>
                <a:gd name="connsiteY6" fmla="*/ 20770 h 68775"/>
                <a:gd name="connsiteX7" fmla="*/ 72352 w 68775"/>
                <a:gd name="connsiteY7" fmla="*/ 17744 h 68775"/>
                <a:gd name="connsiteX8" fmla="*/ 41265 w 68775"/>
                <a:gd name="connsiteY8" fmla="*/ 13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41265" y="138"/>
                  </a:moveTo>
                  <a:cubicBezTo>
                    <a:pt x="40715" y="138"/>
                    <a:pt x="40165" y="0"/>
                    <a:pt x="39477" y="0"/>
                  </a:cubicBezTo>
                  <a:cubicBezTo>
                    <a:pt x="38927" y="0"/>
                    <a:pt x="38377" y="138"/>
                    <a:pt x="37827" y="138"/>
                  </a:cubicBezTo>
                  <a:cubicBezTo>
                    <a:pt x="16781" y="1100"/>
                    <a:pt x="0" y="18294"/>
                    <a:pt x="0" y="39477"/>
                  </a:cubicBezTo>
                  <a:cubicBezTo>
                    <a:pt x="0" y="61348"/>
                    <a:pt x="17744" y="78954"/>
                    <a:pt x="39477" y="78954"/>
                  </a:cubicBezTo>
                  <a:cubicBezTo>
                    <a:pt x="61348" y="78954"/>
                    <a:pt x="78954" y="61210"/>
                    <a:pt x="78954" y="39477"/>
                  </a:cubicBezTo>
                  <a:cubicBezTo>
                    <a:pt x="78954" y="32600"/>
                    <a:pt x="77029" y="26272"/>
                    <a:pt x="74002" y="20770"/>
                  </a:cubicBezTo>
                  <a:cubicBezTo>
                    <a:pt x="73452" y="19807"/>
                    <a:pt x="73040" y="18707"/>
                    <a:pt x="72352" y="17744"/>
                  </a:cubicBezTo>
                  <a:cubicBezTo>
                    <a:pt x="65749" y="7565"/>
                    <a:pt x="54333" y="825"/>
                    <a:pt x="41265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79" name="자유형: 도형 378">
              <a:extLst>
                <a:ext uri="{FF2B5EF4-FFF2-40B4-BE49-F238E27FC236}">
                  <a16:creationId xmlns:a16="http://schemas.microsoft.com/office/drawing/2014/main" xmlns="" id="{C8964870-F616-4258-8D91-2E080C37845D}"/>
                </a:ext>
              </a:extLst>
            </p:cNvPr>
            <p:cNvSpPr/>
            <p:nvPr/>
          </p:nvSpPr>
          <p:spPr>
            <a:xfrm>
              <a:off x="2841356" y="5114861"/>
              <a:ext cx="55021" cy="55021"/>
            </a:xfrm>
            <a:custGeom>
              <a:avLst/>
              <a:gdLst>
                <a:gd name="connsiteX0" fmla="*/ 31499 w 55020"/>
                <a:gd name="connsiteY0" fmla="*/ 59285 h 55020"/>
                <a:gd name="connsiteX1" fmla="*/ 59422 w 55020"/>
                <a:gd name="connsiteY1" fmla="*/ 29711 h 55020"/>
                <a:gd name="connsiteX2" fmla="*/ 29711 w 55020"/>
                <a:gd name="connsiteY2" fmla="*/ 0 h 55020"/>
                <a:gd name="connsiteX3" fmla="*/ 0 w 55020"/>
                <a:gd name="connsiteY3" fmla="*/ 29711 h 55020"/>
                <a:gd name="connsiteX4" fmla="*/ 27923 w 55020"/>
                <a:gd name="connsiteY4" fmla="*/ 59285 h 55020"/>
                <a:gd name="connsiteX5" fmla="*/ 29574 w 55020"/>
                <a:gd name="connsiteY5" fmla="*/ 59422 h 55020"/>
                <a:gd name="connsiteX6" fmla="*/ 31499 w 55020"/>
                <a:gd name="connsiteY6" fmla="*/ 59285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31499" y="59285"/>
                  </a:moveTo>
                  <a:cubicBezTo>
                    <a:pt x="47043" y="58322"/>
                    <a:pt x="59422" y="45529"/>
                    <a:pt x="59422" y="29711"/>
                  </a:cubicBezTo>
                  <a:cubicBezTo>
                    <a:pt x="59422" y="13342"/>
                    <a:pt x="46080" y="0"/>
                    <a:pt x="29711" y="0"/>
                  </a:cubicBezTo>
                  <a:cubicBezTo>
                    <a:pt x="13342" y="0"/>
                    <a:pt x="0" y="13342"/>
                    <a:pt x="0" y="29711"/>
                  </a:cubicBezTo>
                  <a:cubicBezTo>
                    <a:pt x="0" y="45529"/>
                    <a:pt x="12380" y="58322"/>
                    <a:pt x="27923" y="59285"/>
                  </a:cubicBezTo>
                  <a:cubicBezTo>
                    <a:pt x="28473" y="59285"/>
                    <a:pt x="29023" y="59422"/>
                    <a:pt x="29574" y="59422"/>
                  </a:cubicBezTo>
                  <a:cubicBezTo>
                    <a:pt x="30399" y="59422"/>
                    <a:pt x="30949" y="59285"/>
                    <a:pt x="31499" y="5928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0" name="자유형: 도형 379">
              <a:extLst>
                <a:ext uri="{FF2B5EF4-FFF2-40B4-BE49-F238E27FC236}">
                  <a16:creationId xmlns:a16="http://schemas.microsoft.com/office/drawing/2014/main" xmlns="" id="{02511657-49C8-4D5C-B128-A8E8FF3AA8B3}"/>
                </a:ext>
              </a:extLst>
            </p:cNvPr>
            <p:cNvSpPr/>
            <p:nvPr/>
          </p:nvSpPr>
          <p:spPr>
            <a:xfrm>
              <a:off x="3391974" y="4060668"/>
              <a:ext cx="96286" cy="96286"/>
            </a:xfrm>
            <a:custGeom>
              <a:avLst/>
              <a:gdLst>
                <a:gd name="connsiteX0" fmla="*/ 52270 w 96285"/>
                <a:gd name="connsiteY0" fmla="*/ 0 h 96285"/>
                <a:gd name="connsiteX1" fmla="*/ 0 w 96285"/>
                <a:gd name="connsiteY1" fmla="*/ 52269 h 96285"/>
                <a:gd name="connsiteX2" fmla="*/ 6740 w 96285"/>
                <a:gd name="connsiteY2" fmla="*/ 77579 h 96285"/>
                <a:gd name="connsiteX3" fmla="*/ 8391 w 96285"/>
                <a:gd name="connsiteY3" fmla="*/ 80605 h 96285"/>
                <a:gd name="connsiteX4" fmla="*/ 52270 w 96285"/>
                <a:gd name="connsiteY4" fmla="*/ 104539 h 96285"/>
                <a:gd name="connsiteX5" fmla="*/ 104539 w 96285"/>
                <a:gd name="connsiteY5" fmla="*/ 52269 h 96285"/>
                <a:gd name="connsiteX6" fmla="*/ 52270 w 96285"/>
                <a:gd name="connsiteY6" fmla="*/ 0 h 9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285" h="96285">
                  <a:moveTo>
                    <a:pt x="52270" y="0"/>
                  </a:moveTo>
                  <a:cubicBezTo>
                    <a:pt x="23384" y="0"/>
                    <a:pt x="0" y="23383"/>
                    <a:pt x="0" y="52269"/>
                  </a:cubicBezTo>
                  <a:cubicBezTo>
                    <a:pt x="0" y="61485"/>
                    <a:pt x="2614" y="70014"/>
                    <a:pt x="6740" y="77579"/>
                  </a:cubicBezTo>
                  <a:cubicBezTo>
                    <a:pt x="7290" y="78542"/>
                    <a:pt x="7703" y="79642"/>
                    <a:pt x="8391" y="80605"/>
                  </a:cubicBezTo>
                  <a:cubicBezTo>
                    <a:pt x="17744" y="95048"/>
                    <a:pt x="33838" y="104539"/>
                    <a:pt x="52270" y="104539"/>
                  </a:cubicBezTo>
                  <a:cubicBezTo>
                    <a:pt x="81155" y="104539"/>
                    <a:pt x="104539" y="81155"/>
                    <a:pt x="104539" y="52269"/>
                  </a:cubicBezTo>
                  <a:cubicBezTo>
                    <a:pt x="104539" y="23521"/>
                    <a:pt x="81155" y="0"/>
                    <a:pt x="5227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1" name="자유형: 도형 380">
              <a:extLst>
                <a:ext uri="{FF2B5EF4-FFF2-40B4-BE49-F238E27FC236}">
                  <a16:creationId xmlns:a16="http://schemas.microsoft.com/office/drawing/2014/main" xmlns="" id="{BE24C12E-7F37-47D3-93CF-457121AAF29F}"/>
                </a:ext>
              </a:extLst>
            </p:cNvPr>
            <p:cNvSpPr/>
            <p:nvPr/>
          </p:nvSpPr>
          <p:spPr>
            <a:xfrm>
              <a:off x="2841769" y="4427517"/>
              <a:ext cx="55021" cy="55021"/>
            </a:xfrm>
            <a:custGeom>
              <a:avLst/>
              <a:gdLst>
                <a:gd name="connsiteX0" fmla="*/ 29298 w 55020"/>
                <a:gd name="connsiteY0" fmla="*/ 0 h 55020"/>
                <a:gd name="connsiteX1" fmla="*/ 0 w 55020"/>
                <a:gd name="connsiteY1" fmla="*/ 29298 h 55020"/>
                <a:gd name="connsiteX2" fmla="*/ 29298 w 55020"/>
                <a:gd name="connsiteY2" fmla="*/ 58597 h 55020"/>
                <a:gd name="connsiteX3" fmla="*/ 58597 w 55020"/>
                <a:gd name="connsiteY3" fmla="*/ 29298 h 55020"/>
                <a:gd name="connsiteX4" fmla="*/ 55158 w 55020"/>
                <a:gd name="connsiteY4" fmla="*/ 15818 h 55020"/>
                <a:gd name="connsiteX5" fmla="*/ 53507 w 55020"/>
                <a:gd name="connsiteY5" fmla="*/ 12792 h 55020"/>
                <a:gd name="connsiteX6" fmla="*/ 29298 w 55020"/>
                <a:gd name="connsiteY6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020" h="55020">
                  <a:moveTo>
                    <a:pt x="29298" y="0"/>
                  </a:moveTo>
                  <a:cubicBezTo>
                    <a:pt x="13067" y="0"/>
                    <a:pt x="0" y="13205"/>
                    <a:pt x="0" y="29298"/>
                  </a:cubicBezTo>
                  <a:cubicBezTo>
                    <a:pt x="0" y="45529"/>
                    <a:pt x="13205" y="58597"/>
                    <a:pt x="29298" y="58597"/>
                  </a:cubicBezTo>
                  <a:cubicBezTo>
                    <a:pt x="45392" y="58597"/>
                    <a:pt x="58597" y="45392"/>
                    <a:pt x="58597" y="29298"/>
                  </a:cubicBezTo>
                  <a:cubicBezTo>
                    <a:pt x="58597" y="24347"/>
                    <a:pt x="57221" y="19807"/>
                    <a:pt x="55158" y="15818"/>
                  </a:cubicBezTo>
                  <a:cubicBezTo>
                    <a:pt x="54608" y="14856"/>
                    <a:pt x="54195" y="13755"/>
                    <a:pt x="53507" y="12792"/>
                  </a:cubicBezTo>
                  <a:cubicBezTo>
                    <a:pt x="48281" y="5089"/>
                    <a:pt x="39477" y="0"/>
                    <a:pt x="29298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2" name="자유형: 도형 381">
              <a:extLst>
                <a:ext uri="{FF2B5EF4-FFF2-40B4-BE49-F238E27FC236}">
                  <a16:creationId xmlns:a16="http://schemas.microsoft.com/office/drawing/2014/main" xmlns="" id="{5B60D96F-D792-4A48-8D73-D6DB150CE100}"/>
                </a:ext>
              </a:extLst>
            </p:cNvPr>
            <p:cNvSpPr/>
            <p:nvPr/>
          </p:nvSpPr>
          <p:spPr>
            <a:xfrm>
              <a:off x="3406279" y="3387630"/>
              <a:ext cx="68776" cy="68776"/>
            </a:xfrm>
            <a:custGeom>
              <a:avLst/>
              <a:gdLst>
                <a:gd name="connsiteX0" fmla="*/ 37964 w 68775"/>
                <a:gd name="connsiteY0" fmla="*/ 75378 h 68775"/>
                <a:gd name="connsiteX1" fmla="*/ 75653 w 68775"/>
                <a:gd name="connsiteY1" fmla="*/ 37689 h 68775"/>
                <a:gd name="connsiteX2" fmla="*/ 39615 w 68775"/>
                <a:gd name="connsiteY2" fmla="*/ 137 h 68775"/>
                <a:gd name="connsiteX3" fmla="*/ 37827 w 68775"/>
                <a:gd name="connsiteY3" fmla="*/ 0 h 68775"/>
                <a:gd name="connsiteX4" fmla="*/ 36038 w 68775"/>
                <a:gd name="connsiteY4" fmla="*/ 137 h 68775"/>
                <a:gd name="connsiteX5" fmla="*/ 0 w 68775"/>
                <a:gd name="connsiteY5" fmla="*/ 37689 h 68775"/>
                <a:gd name="connsiteX6" fmla="*/ 4677 w 68775"/>
                <a:gd name="connsiteY6" fmla="*/ 55571 h 68775"/>
                <a:gd name="connsiteX7" fmla="*/ 6327 w 68775"/>
                <a:gd name="connsiteY7" fmla="*/ 58597 h 68775"/>
                <a:gd name="connsiteX8" fmla="*/ 37964 w 68775"/>
                <a:gd name="connsiteY8" fmla="*/ 75378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7964" y="75378"/>
                  </a:moveTo>
                  <a:cubicBezTo>
                    <a:pt x="58872" y="75378"/>
                    <a:pt x="75653" y="58459"/>
                    <a:pt x="75653" y="37689"/>
                  </a:cubicBezTo>
                  <a:cubicBezTo>
                    <a:pt x="75653" y="17469"/>
                    <a:pt x="59697" y="963"/>
                    <a:pt x="39615" y="137"/>
                  </a:cubicBezTo>
                  <a:cubicBezTo>
                    <a:pt x="39065" y="137"/>
                    <a:pt x="38514" y="0"/>
                    <a:pt x="37827" y="0"/>
                  </a:cubicBezTo>
                  <a:cubicBezTo>
                    <a:pt x="37139" y="0"/>
                    <a:pt x="36726" y="137"/>
                    <a:pt x="36038" y="137"/>
                  </a:cubicBezTo>
                  <a:cubicBezTo>
                    <a:pt x="15956" y="1100"/>
                    <a:pt x="0" y="17469"/>
                    <a:pt x="0" y="37689"/>
                  </a:cubicBezTo>
                  <a:cubicBezTo>
                    <a:pt x="0" y="44154"/>
                    <a:pt x="1788" y="50206"/>
                    <a:pt x="4677" y="55571"/>
                  </a:cubicBezTo>
                  <a:cubicBezTo>
                    <a:pt x="5227" y="56534"/>
                    <a:pt x="5639" y="57634"/>
                    <a:pt x="6327" y="58597"/>
                  </a:cubicBezTo>
                  <a:cubicBezTo>
                    <a:pt x="13342" y="68638"/>
                    <a:pt x="24897" y="75378"/>
                    <a:pt x="37964" y="7537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3" name="자유형: 도형 382">
              <a:extLst>
                <a:ext uri="{FF2B5EF4-FFF2-40B4-BE49-F238E27FC236}">
                  <a16:creationId xmlns:a16="http://schemas.microsoft.com/office/drawing/2014/main" xmlns="" id="{68B56D10-0C33-409E-9119-2E66DC2E2C93}"/>
                </a:ext>
              </a:extLst>
            </p:cNvPr>
            <p:cNvSpPr/>
            <p:nvPr/>
          </p:nvSpPr>
          <p:spPr>
            <a:xfrm>
              <a:off x="3409168" y="2702212"/>
              <a:ext cx="68776" cy="68776"/>
            </a:xfrm>
            <a:custGeom>
              <a:avLst/>
              <a:gdLst>
                <a:gd name="connsiteX0" fmla="*/ 36864 w 68775"/>
                <a:gd name="connsiteY0" fmla="*/ 70289 h 68775"/>
                <a:gd name="connsiteX1" fmla="*/ 70426 w 68775"/>
                <a:gd name="connsiteY1" fmla="*/ 35213 h 68775"/>
                <a:gd name="connsiteX2" fmla="*/ 66162 w 68775"/>
                <a:gd name="connsiteY2" fmla="*/ 18707 h 68775"/>
                <a:gd name="connsiteX3" fmla="*/ 64512 w 68775"/>
                <a:gd name="connsiteY3" fmla="*/ 15681 h 68775"/>
                <a:gd name="connsiteX4" fmla="*/ 35213 w 68775"/>
                <a:gd name="connsiteY4" fmla="*/ 0 h 68775"/>
                <a:gd name="connsiteX5" fmla="*/ 0 w 68775"/>
                <a:gd name="connsiteY5" fmla="*/ 35213 h 68775"/>
                <a:gd name="connsiteX6" fmla="*/ 33563 w 68775"/>
                <a:gd name="connsiteY6" fmla="*/ 70289 h 68775"/>
                <a:gd name="connsiteX7" fmla="*/ 35351 w 68775"/>
                <a:gd name="connsiteY7" fmla="*/ 70426 h 68775"/>
                <a:gd name="connsiteX8" fmla="*/ 36864 w 68775"/>
                <a:gd name="connsiteY8" fmla="*/ 70289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75" h="68775">
                  <a:moveTo>
                    <a:pt x="36864" y="70289"/>
                  </a:moveTo>
                  <a:cubicBezTo>
                    <a:pt x="55571" y="69326"/>
                    <a:pt x="70426" y="54058"/>
                    <a:pt x="70426" y="35213"/>
                  </a:cubicBezTo>
                  <a:cubicBezTo>
                    <a:pt x="70426" y="29161"/>
                    <a:pt x="68776" y="23659"/>
                    <a:pt x="66162" y="18707"/>
                  </a:cubicBezTo>
                  <a:cubicBezTo>
                    <a:pt x="65612" y="17744"/>
                    <a:pt x="65199" y="16644"/>
                    <a:pt x="64512" y="15681"/>
                  </a:cubicBezTo>
                  <a:cubicBezTo>
                    <a:pt x="58184" y="6190"/>
                    <a:pt x="47455" y="0"/>
                    <a:pt x="35213" y="0"/>
                  </a:cubicBezTo>
                  <a:cubicBezTo>
                    <a:pt x="15819" y="0"/>
                    <a:pt x="0" y="15818"/>
                    <a:pt x="0" y="35213"/>
                  </a:cubicBezTo>
                  <a:cubicBezTo>
                    <a:pt x="0" y="54058"/>
                    <a:pt x="14856" y="69326"/>
                    <a:pt x="33563" y="70289"/>
                  </a:cubicBezTo>
                  <a:cubicBezTo>
                    <a:pt x="34113" y="70289"/>
                    <a:pt x="34663" y="70426"/>
                    <a:pt x="35351" y="70426"/>
                  </a:cubicBezTo>
                  <a:cubicBezTo>
                    <a:pt x="36039" y="70426"/>
                    <a:pt x="36176" y="70289"/>
                    <a:pt x="36864" y="702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4" name="자유형: 도형 383">
              <a:extLst>
                <a:ext uri="{FF2B5EF4-FFF2-40B4-BE49-F238E27FC236}">
                  <a16:creationId xmlns:a16="http://schemas.microsoft.com/office/drawing/2014/main" xmlns="" id="{628FCC5A-BC43-47E9-B620-D692B5B02317}"/>
                </a:ext>
              </a:extLst>
            </p:cNvPr>
            <p:cNvSpPr/>
            <p:nvPr/>
          </p:nvSpPr>
          <p:spPr>
            <a:xfrm>
              <a:off x="2833791" y="6482809"/>
              <a:ext cx="68776" cy="68776"/>
            </a:xfrm>
            <a:custGeom>
              <a:avLst/>
              <a:gdLst>
                <a:gd name="connsiteX0" fmla="*/ 37276 w 68775"/>
                <a:gd name="connsiteY0" fmla="*/ 74553 h 68775"/>
                <a:gd name="connsiteX1" fmla="*/ 74553 w 68775"/>
                <a:gd name="connsiteY1" fmla="*/ 37276 h 68775"/>
                <a:gd name="connsiteX2" fmla="*/ 37276 w 68775"/>
                <a:gd name="connsiteY2" fmla="*/ 0 h 68775"/>
                <a:gd name="connsiteX3" fmla="*/ 0 w 68775"/>
                <a:gd name="connsiteY3" fmla="*/ 37276 h 68775"/>
                <a:gd name="connsiteX4" fmla="*/ 4539 w 68775"/>
                <a:gd name="connsiteY4" fmla="*/ 54883 h 68775"/>
                <a:gd name="connsiteX5" fmla="*/ 6190 w 68775"/>
                <a:gd name="connsiteY5" fmla="*/ 57909 h 68775"/>
                <a:gd name="connsiteX6" fmla="*/ 37276 w 68775"/>
                <a:gd name="connsiteY6" fmla="*/ 74553 h 6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75" h="68775">
                  <a:moveTo>
                    <a:pt x="37276" y="74553"/>
                  </a:moveTo>
                  <a:cubicBezTo>
                    <a:pt x="57909" y="74553"/>
                    <a:pt x="74553" y="57909"/>
                    <a:pt x="74553" y="37276"/>
                  </a:cubicBezTo>
                  <a:cubicBezTo>
                    <a:pt x="74553" y="16644"/>
                    <a:pt x="57909" y="0"/>
                    <a:pt x="37276" y="0"/>
                  </a:cubicBezTo>
                  <a:cubicBezTo>
                    <a:pt x="16644" y="0"/>
                    <a:pt x="0" y="16644"/>
                    <a:pt x="0" y="37276"/>
                  </a:cubicBezTo>
                  <a:cubicBezTo>
                    <a:pt x="0" y="43604"/>
                    <a:pt x="1788" y="49656"/>
                    <a:pt x="4539" y="54883"/>
                  </a:cubicBezTo>
                  <a:cubicBezTo>
                    <a:pt x="5090" y="55846"/>
                    <a:pt x="5502" y="56946"/>
                    <a:pt x="6190" y="57909"/>
                  </a:cubicBezTo>
                  <a:cubicBezTo>
                    <a:pt x="12930" y="67950"/>
                    <a:pt x="24347" y="74553"/>
                    <a:pt x="37276" y="7455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5" name="자유형: 도형 384">
              <a:extLst>
                <a:ext uri="{FF2B5EF4-FFF2-40B4-BE49-F238E27FC236}">
                  <a16:creationId xmlns:a16="http://schemas.microsoft.com/office/drawing/2014/main" xmlns="" id="{890383BC-75A5-430E-8008-0DC746530AEB}"/>
                </a:ext>
              </a:extLst>
            </p:cNvPr>
            <p:cNvSpPr/>
            <p:nvPr/>
          </p:nvSpPr>
          <p:spPr>
            <a:xfrm>
              <a:off x="3417008" y="5461078"/>
              <a:ext cx="41265" cy="41265"/>
            </a:xfrm>
            <a:custGeom>
              <a:avLst/>
              <a:gdLst>
                <a:gd name="connsiteX0" fmla="*/ 54470 w 41265"/>
                <a:gd name="connsiteY0" fmla="*/ 27373 h 41265"/>
                <a:gd name="connsiteX1" fmla="*/ 51307 w 41265"/>
                <a:gd name="connsiteY1" fmla="*/ 14855 h 41265"/>
                <a:gd name="connsiteX2" fmla="*/ 49656 w 41265"/>
                <a:gd name="connsiteY2" fmla="*/ 11829 h 41265"/>
                <a:gd name="connsiteX3" fmla="*/ 27235 w 41265"/>
                <a:gd name="connsiteY3" fmla="*/ 0 h 41265"/>
                <a:gd name="connsiteX4" fmla="*/ 4814 w 41265"/>
                <a:gd name="connsiteY4" fmla="*/ 11829 h 41265"/>
                <a:gd name="connsiteX5" fmla="*/ 3164 w 41265"/>
                <a:gd name="connsiteY5" fmla="*/ 14855 h 41265"/>
                <a:gd name="connsiteX6" fmla="*/ 0 w 41265"/>
                <a:gd name="connsiteY6" fmla="*/ 27373 h 41265"/>
                <a:gd name="connsiteX7" fmla="*/ 3164 w 41265"/>
                <a:gd name="connsiteY7" fmla="*/ 39752 h 41265"/>
                <a:gd name="connsiteX8" fmla="*/ 4814 w 41265"/>
                <a:gd name="connsiteY8" fmla="*/ 42778 h 41265"/>
                <a:gd name="connsiteX9" fmla="*/ 27235 w 41265"/>
                <a:gd name="connsiteY9" fmla="*/ 54608 h 41265"/>
                <a:gd name="connsiteX10" fmla="*/ 49656 w 41265"/>
                <a:gd name="connsiteY10" fmla="*/ 42778 h 41265"/>
                <a:gd name="connsiteX11" fmla="*/ 51307 w 41265"/>
                <a:gd name="connsiteY11" fmla="*/ 39752 h 41265"/>
                <a:gd name="connsiteX12" fmla="*/ 54470 w 41265"/>
                <a:gd name="connsiteY12" fmla="*/ 27373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265" h="41265">
                  <a:moveTo>
                    <a:pt x="54470" y="27373"/>
                  </a:moveTo>
                  <a:cubicBezTo>
                    <a:pt x="54470" y="22834"/>
                    <a:pt x="53232" y="18707"/>
                    <a:pt x="51307" y="14855"/>
                  </a:cubicBezTo>
                  <a:cubicBezTo>
                    <a:pt x="50756" y="13892"/>
                    <a:pt x="50206" y="12792"/>
                    <a:pt x="49656" y="11829"/>
                  </a:cubicBezTo>
                  <a:cubicBezTo>
                    <a:pt x="44704" y="4677"/>
                    <a:pt x="36588" y="0"/>
                    <a:pt x="27235" y="0"/>
                  </a:cubicBezTo>
                  <a:cubicBezTo>
                    <a:pt x="17882" y="0"/>
                    <a:pt x="9766" y="4677"/>
                    <a:pt x="4814" y="11829"/>
                  </a:cubicBezTo>
                  <a:cubicBezTo>
                    <a:pt x="4127" y="12792"/>
                    <a:pt x="3714" y="13755"/>
                    <a:pt x="3164" y="14855"/>
                  </a:cubicBezTo>
                  <a:cubicBezTo>
                    <a:pt x="1238" y="18569"/>
                    <a:pt x="0" y="22834"/>
                    <a:pt x="0" y="27373"/>
                  </a:cubicBezTo>
                  <a:cubicBezTo>
                    <a:pt x="0" y="31912"/>
                    <a:pt x="1238" y="36038"/>
                    <a:pt x="3164" y="39752"/>
                  </a:cubicBezTo>
                  <a:cubicBezTo>
                    <a:pt x="3714" y="40715"/>
                    <a:pt x="4264" y="41815"/>
                    <a:pt x="4814" y="42778"/>
                  </a:cubicBezTo>
                  <a:cubicBezTo>
                    <a:pt x="9766" y="49931"/>
                    <a:pt x="17882" y="54608"/>
                    <a:pt x="27235" y="54608"/>
                  </a:cubicBezTo>
                  <a:cubicBezTo>
                    <a:pt x="36588" y="54608"/>
                    <a:pt x="44704" y="49931"/>
                    <a:pt x="49656" y="42778"/>
                  </a:cubicBezTo>
                  <a:cubicBezTo>
                    <a:pt x="50344" y="41815"/>
                    <a:pt x="50756" y="40853"/>
                    <a:pt x="51307" y="39752"/>
                  </a:cubicBezTo>
                  <a:cubicBezTo>
                    <a:pt x="53232" y="36176"/>
                    <a:pt x="54470" y="31912"/>
                    <a:pt x="54470" y="27373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6" name="자유형: 도형 385">
              <a:extLst>
                <a:ext uri="{FF2B5EF4-FFF2-40B4-BE49-F238E27FC236}">
                  <a16:creationId xmlns:a16="http://schemas.microsoft.com/office/drawing/2014/main" xmlns="" id="{0597944C-D817-4F7D-8139-03B666AFEA39}"/>
                </a:ext>
              </a:extLst>
            </p:cNvPr>
            <p:cNvSpPr/>
            <p:nvPr/>
          </p:nvSpPr>
          <p:spPr>
            <a:xfrm>
              <a:off x="3984270" y="5111422"/>
              <a:ext cx="55021" cy="55021"/>
            </a:xfrm>
            <a:custGeom>
              <a:avLst/>
              <a:gdLst>
                <a:gd name="connsiteX0" fmla="*/ 33150 w 55020"/>
                <a:gd name="connsiteY0" fmla="*/ 0 h 55020"/>
                <a:gd name="connsiteX1" fmla="*/ 0 w 55020"/>
                <a:gd name="connsiteY1" fmla="*/ 33150 h 55020"/>
                <a:gd name="connsiteX2" fmla="*/ 33150 w 55020"/>
                <a:gd name="connsiteY2" fmla="*/ 66300 h 55020"/>
                <a:gd name="connsiteX3" fmla="*/ 66299 w 55020"/>
                <a:gd name="connsiteY3" fmla="*/ 33150 h 55020"/>
                <a:gd name="connsiteX4" fmla="*/ 33150 w 55020"/>
                <a:gd name="connsiteY4" fmla="*/ 0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3150" y="0"/>
                  </a:moveTo>
                  <a:cubicBezTo>
                    <a:pt x="14855" y="0"/>
                    <a:pt x="0" y="14856"/>
                    <a:pt x="0" y="33150"/>
                  </a:cubicBezTo>
                  <a:cubicBezTo>
                    <a:pt x="0" y="51444"/>
                    <a:pt x="14855" y="66300"/>
                    <a:pt x="33150" y="66300"/>
                  </a:cubicBezTo>
                  <a:cubicBezTo>
                    <a:pt x="51444" y="66300"/>
                    <a:pt x="66299" y="51444"/>
                    <a:pt x="66299" y="33150"/>
                  </a:cubicBezTo>
                  <a:cubicBezTo>
                    <a:pt x="66299" y="14856"/>
                    <a:pt x="51444" y="0"/>
                    <a:pt x="33150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7" name="자유형: 도형 386">
              <a:extLst>
                <a:ext uri="{FF2B5EF4-FFF2-40B4-BE49-F238E27FC236}">
                  <a16:creationId xmlns:a16="http://schemas.microsoft.com/office/drawing/2014/main" xmlns="" id="{98F39FAD-578F-4225-8C0D-67534AC330FA}"/>
                </a:ext>
              </a:extLst>
            </p:cNvPr>
            <p:cNvSpPr/>
            <p:nvPr/>
          </p:nvSpPr>
          <p:spPr>
            <a:xfrm>
              <a:off x="3986471" y="3738111"/>
              <a:ext cx="55021" cy="55021"/>
            </a:xfrm>
            <a:custGeom>
              <a:avLst/>
              <a:gdLst>
                <a:gd name="connsiteX0" fmla="*/ 30949 w 55020"/>
                <a:gd name="connsiteY0" fmla="*/ 61898 h 55020"/>
                <a:gd name="connsiteX1" fmla="*/ 61898 w 55020"/>
                <a:gd name="connsiteY1" fmla="*/ 30949 h 55020"/>
                <a:gd name="connsiteX2" fmla="*/ 30949 w 55020"/>
                <a:gd name="connsiteY2" fmla="*/ 0 h 55020"/>
                <a:gd name="connsiteX3" fmla="*/ 0 w 55020"/>
                <a:gd name="connsiteY3" fmla="*/ 30949 h 55020"/>
                <a:gd name="connsiteX4" fmla="*/ 30949 w 55020"/>
                <a:gd name="connsiteY4" fmla="*/ 61898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20" h="55020">
                  <a:moveTo>
                    <a:pt x="30949" y="61898"/>
                  </a:moveTo>
                  <a:cubicBezTo>
                    <a:pt x="48005" y="61898"/>
                    <a:pt x="61898" y="48005"/>
                    <a:pt x="61898" y="30949"/>
                  </a:cubicBezTo>
                  <a:cubicBezTo>
                    <a:pt x="61898" y="13893"/>
                    <a:pt x="48005" y="0"/>
                    <a:pt x="30949" y="0"/>
                  </a:cubicBezTo>
                  <a:cubicBezTo>
                    <a:pt x="13892" y="0"/>
                    <a:pt x="0" y="13893"/>
                    <a:pt x="0" y="30949"/>
                  </a:cubicBezTo>
                  <a:cubicBezTo>
                    <a:pt x="0" y="48005"/>
                    <a:pt x="13892" y="61898"/>
                    <a:pt x="30949" y="6189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8" name="자유형: 도형 387">
              <a:extLst>
                <a:ext uri="{FF2B5EF4-FFF2-40B4-BE49-F238E27FC236}">
                  <a16:creationId xmlns:a16="http://schemas.microsoft.com/office/drawing/2014/main" xmlns="" id="{BB7AF973-7BB6-4645-9A79-5C7D1CD02A13}"/>
                </a:ext>
              </a:extLst>
            </p:cNvPr>
            <p:cNvSpPr/>
            <p:nvPr/>
          </p:nvSpPr>
          <p:spPr>
            <a:xfrm>
              <a:off x="3992248" y="5807157"/>
              <a:ext cx="41265" cy="41265"/>
            </a:xfrm>
            <a:custGeom>
              <a:avLst/>
              <a:gdLst>
                <a:gd name="connsiteX0" fmla="*/ 25172 w 41265"/>
                <a:gd name="connsiteY0" fmla="*/ 0 h 41265"/>
                <a:gd name="connsiteX1" fmla="*/ 4539 w 41265"/>
                <a:gd name="connsiteY1" fmla="*/ 10866 h 41265"/>
                <a:gd name="connsiteX2" fmla="*/ 2888 w 41265"/>
                <a:gd name="connsiteY2" fmla="*/ 13892 h 41265"/>
                <a:gd name="connsiteX3" fmla="*/ 0 w 41265"/>
                <a:gd name="connsiteY3" fmla="*/ 25309 h 41265"/>
                <a:gd name="connsiteX4" fmla="*/ 25172 w 41265"/>
                <a:gd name="connsiteY4" fmla="*/ 50481 h 41265"/>
                <a:gd name="connsiteX5" fmla="*/ 50344 w 41265"/>
                <a:gd name="connsiteY5" fmla="*/ 25309 h 41265"/>
                <a:gd name="connsiteX6" fmla="*/ 47455 w 41265"/>
                <a:gd name="connsiteY6" fmla="*/ 13892 h 41265"/>
                <a:gd name="connsiteX7" fmla="*/ 45805 w 41265"/>
                <a:gd name="connsiteY7" fmla="*/ 10866 h 41265"/>
                <a:gd name="connsiteX8" fmla="*/ 25172 w 41265"/>
                <a:gd name="connsiteY8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65" h="41265">
                  <a:moveTo>
                    <a:pt x="25172" y="0"/>
                  </a:moveTo>
                  <a:cubicBezTo>
                    <a:pt x="16644" y="0"/>
                    <a:pt x="9078" y="4264"/>
                    <a:pt x="4539" y="10866"/>
                  </a:cubicBezTo>
                  <a:cubicBezTo>
                    <a:pt x="3851" y="11829"/>
                    <a:pt x="3301" y="12792"/>
                    <a:pt x="2888" y="13892"/>
                  </a:cubicBezTo>
                  <a:cubicBezTo>
                    <a:pt x="1101" y="17331"/>
                    <a:pt x="0" y="21183"/>
                    <a:pt x="0" y="25309"/>
                  </a:cubicBezTo>
                  <a:cubicBezTo>
                    <a:pt x="0" y="39202"/>
                    <a:pt x="11279" y="50481"/>
                    <a:pt x="25172" y="50481"/>
                  </a:cubicBezTo>
                  <a:cubicBezTo>
                    <a:pt x="39065" y="50481"/>
                    <a:pt x="50344" y="39202"/>
                    <a:pt x="50344" y="25309"/>
                  </a:cubicBezTo>
                  <a:cubicBezTo>
                    <a:pt x="50344" y="21183"/>
                    <a:pt x="49244" y="17331"/>
                    <a:pt x="47455" y="13892"/>
                  </a:cubicBezTo>
                  <a:cubicBezTo>
                    <a:pt x="46905" y="12929"/>
                    <a:pt x="46355" y="11829"/>
                    <a:pt x="45805" y="10866"/>
                  </a:cubicBezTo>
                  <a:cubicBezTo>
                    <a:pt x="41265" y="4264"/>
                    <a:pt x="33700" y="0"/>
                    <a:pt x="25172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89" name="자유형: 도형 388">
              <a:extLst>
                <a:ext uri="{FF2B5EF4-FFF2-40B4-BE49-F238E27FC236}">
                  <a16:creationId xmlns:a16="http://schemas.microsoft.com/office/drawing/2014/main" xmlns="" id="{11429744-55D5-489C-AA6C-8D64EA5B8852}"/>
                </a:ext>
              </a:extLst>
            </p:cNvPr>
            <p:cNvSpPr/>
            <p:nvPr/>
          </p:nvSpPr>
          <p:spPr>
            <a:xfrm>
              <a:off x="4559509" y="6145120"/>
              <a:ext cx="55021" cy="55021"/>
            </a:xfrm>
            <a:custGeom>
              <a:avLst/>
              <a:gdLst>
                <a:gd name="connsiteX0" fmla="*/ 62036 w 55020"/>
                <a:gd name="connsiteY0" fmla="*/ 31087 h 55020"/>
                <a:gd name="connsiteX1" fmla="*/ 32737 w 55020"/>
                <a:gd name="connsiteY1" fmla="*/ 138 h 55020"/>
                <a:gd name="connsiteX2" fmla="*/ 31087 w 55020"/>
                <a:gd name="connsiteY2" fmla="*/ 0 h 55020"/>
                <a:gd name="connsiteX3" fmla="*/ 29298 w 55020"/>
                <a:gd name="connsiteY3" fmla="*/ 138 h 55020"/>
                <a:gd name="connsiteX4" fmla="*/ 0 w 55020"/>
                <a:gd name="connsiteY4" fmla="*/ 31087 h 55020"/>
                <a:gd name="connsiteX5" fmla="*/ 31087 w 55020"/>
                <a:gd name="connsiteY5" fmla="*/ 62173 h 55020"/>
                <a:gd name="connsiteX6" fmla="*/ 56809 w 55020"/>
                <a:gd name="connsiteY6" fmla="*/ 48556 h 55020"/>
                <a:gd name="connsiteX7" fmla="*/ 58459 w 55020"/>
                <a:gd name="connsiteY7" fmla="*/ 45529 h 55020"/>
                <a:gd name="connsiteX8" fmla="*/ 62036 w 55020"/>
                <a:gd name="connsiteY8" fmla="*/ 31087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0" h="55020">
                  <a:moveTo>
                    <a:pt x="62036" y="31087"/>
                  </a:moveTo>
                  <a:cubicBezTo>
                    <a:pt x="62036" y="14580"/>
                    <a:pt x="48969" y="1101"/>
                    <a:pt x="32737" y="138"/>
                  </a:cubicBezTo>
                  <a:cubicBezTo>
                    <a:pt x="32187" y="138"/>
                    <a:pt x="31637" y="0"/>
                    <a:pt x="31087" y="0"/>
                  </a:cubicBezTo>
                  <a:cubicBezTo>
                    <a:pt x="30536" y="0"/>
                    <a:pt x="29986" y="138"/>
                    <a:pt x="29298" y="138"/>
                  </a:cubicBezTo>
                  <a:cubicBezTo>
                    <a:pt x="12930" y="1101"/>
                    <a:pt x="0" y="14443"/>
                    <a:pt x="0" y="31087"/>
                  </a:cubicBezTo>
                  <a:cubicBezTo>
                    <a:pt x="0" y="48281"/>
                    <a:pt x="13893" y="62173"/>
                    <a:pt x="31087" y="62173"/>
                  </a:cubicBezTo>
                  <a:cubicBezTo>
                    <a:pt x="41816" y="62173"/>
                    <a:pt x="51169" y="56809"/>
                    <a:pt x="56809" y="48556"/>
                  </a:cubicBezTo>
                  <a:cubicBezTo>
                    <a:pt x="57497" y="47593"/>
                    <a:pt x="57909" y="46492"/>
                    <a:pt x="58459" y="45529"/>
                  </a:cubicBezTo>
                  <a:cubicBezTo>
                    <a:pt x="60660" y="41265"/>
                    <a:pt x="62036" y="36314"/>
                    <a:pt x="62036" y="31087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0" name="자유형: 도형 389">
              <a:extLst>
                <a:ext uri="{FF2B5EF4-FFF2-40B4-BE49-F238E27FC236}">
                  <a16:creationId xmlns:a16="http://schemas.microsoft.com/office/drawing/2014/main" xmlns="" id="{FB3EC570-F72E-44B7-91DF-D0910A0166DF}"/>
                </a:ext>
              </a:extLst>
            </p:cNvPr>
            <p:cNvSpPr/>
            <p:nvPr/>
          </p:nvSpPr>
          <p:spPr>
            <a:xfrm>
              <a:off x="4559372" y="6832876"/>
              <a:ext cx="55021" cy="27510"/>
            </a:xfrm>
            <a:custGeom>
              <a:avLst/>
              <a:gdLst>
                <a:gd name="connsiteX0" fmla="*/ 31086 w 55020"/>
                <a:gd name="connsiteY0" fmla="*/ 0 h 27510"/>
                <a:gd name="connsiteX1" fmla="*/ 0 w 55020"/>
                <a:gd name="connsiteY1" fmla="*/ 31087 h 27510"/>
                <a:gd name="connsiteX2" fmla="*/ 62173 w 55020"/>
                <a:gd name="connsiteY2" fmla="*/ 31087 h 27510"/>
                <a:gd name="connsiteX3" fmla="*/ 31086 w 55020"/>
                <a:gd name="connsiteY3" fmla="*/ 0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20" h="27510">
                  <a:moveTo>
                    <a:pt x="31086" y="0"/>
                  </a:moveTo>
                  <a:cubicBezTo>
                    <a:pt x="13892" y="0"/>
                    <a:pt x="0" y="13893"/>
                    <a:pt x="0" y="31087"/>
                  </a:cubicBezTo>
                  <a:lnTo>
                    <a:pt x="62173" y="31087"/>
                  </a:lnTo>
                  <a:cubicBezTo>
                    <a:pt x="62173" y="13893"/>
                    <a:pt x="48280" y="0"/>
                    <a:pt x="31086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1" name="자유형: 도형 390">
              <a:extLst>
                <a:ext uri="{FF2B5EF4-FFF2-40B4-BE49-F238E27FC236}">
                  <a16:creationId xmlns:a16="http://schemas.microsoft.com/office/drawing/2014/main" xmlns="" id="{DF836B65-C304-4AD6-A471-1D8E67D91E03}"/>
                </a:ext>
              </a:extLst>
            </p:cNvPr>
            <p:cNvSpPr/>
            <p:nvPr/>
          </p:nvSpPr>
          <p:spPr>
            <a:xfrm>
              <a:off x="4543553" y="5441545"/>
              <a:ext cx="82531" cy="82531"/>
            </a:xfrm>
            <a:custGeom>
              <a:avLst/>
              <a:gdLst>
                <a:gd name="connsiteX0" fmla="*/ 48693 w 82530"/>
                <a:gd name="connsiteY0" fmla="*/ 93810 h 82530"/>
                <a:gd name="connsiteX1" fmla="*/ 86382 w 82530"/>
                <a:gd name="connsiteY1" fmla="*/ 72627 h 82530"/>
                <a:gd name="connsiteX2" fmla="*/ 88033 w 82530"/>
                <a:gd name="connsiteY2" fmla="*/ 69601 h 82530"/>
                <a:gd name="connsiteX3" fmla="*/ 94085 w 82530"/>
                <a:gd name="connsiteY3" fmla="*/ 47043 h 82530"/>
                <a:gd name="connsiteX4" fmla="*/ 88033 w 82530"/>
                <a:gd name="connsiteY4" fmla="*/ 24484 h 82530"/>
                <a:gd name="connsiteX5" fmla="*/ 86382 w 82530"/>
                <a:gd name="connsiteY5" fmla="*/ 21458 h 82530"/>
                <a:gd name="connsiteX6" fmla="*/ 47042 w 82530"/>
                <a:gd name="connsiteY6" fmla="*/ 0 h 82530"/>
                <a:gd name="connsiteX7" fmla="*/ 0 w 82530"/>
                <a:gd name="connsiteY7" fmla="*/ 47043 h 82530"/>
                <a:gd name="connsiteX8" fmla="*/ 6052 w 82530"/>
                <a:gd name="connsiteY8" fmla="*/ 69601 h 82530"/>
                <a:gd name="connsiteX9" fmla="*/ 7703 w 82530"/>
                <a:gd name="connsiteY9" fmla="*/ 72627 h 82530"/>
                <a:gd name="connsiteX10" fmla="*/ 45392 w 82530"/>
                <a:gd name="connsiteY10" fmla="*/ 93810 h 82530"/>
                <a:gd name="connsiteX11" fmla="*/ 47180 w 82530"/>
                <a:gd name="connsiteY11" fmla="*/ 93948 h 82530"/>
                <a:gd name="connsiteX12" fmla="*/ 48693 w 82530"/>
                <a:gd name="connsiteY12" fmla="*/ 93810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30" h="82530">
                  <a:moveTo>
                    <a:pt x="48693" y="93810"/>
                  </a:moveTo>
                  <a:cubicBezTo>
                    <a:pt x="64511" y="93260"/>
                    <a:pt x="78266" y="85007"/>
                    <a:pt x="86382" y="72627"/>
                  </a:cubicBezTo>
                  <a:cubicBezTo>
                    <a:pt x="87070" y="71664"/>
                    <a:pt x="87482" y="70564"/>
                    <a:pt x="88033" y="69601"/>
                  </a:cubicBezTo>
                  <a:cubicBezTo>
                    <a:pt x="91746" y="62861"/>
                    <a:pt x="94085" y="55295"/>
                    <a:pt x="94085" y="47043"/>
                  </a:cubicBezTo>
                  <a:cubicBezTo>
                    <a:pt x="94085" y="38790"/>
                    <a:pt x="91746" y="31224"/>
                    <a:pt x="88033" y="24484"/>
                  </a:cubicBezTo>
                  <a:cubicBezTo>
                    <a:pt x="87482" y="23521"/>
                    <a:pt x="87070" y="22421"/>
                    <a:pt x="86382" y="21458"/>
                  </a:cubicBezTo>
                  <a:cubicBezTo>
                    <a:pt x="77991" y="8528"/>
                    <a:pt x="63549" y="0"/>
                    <a:pt x="47042" y="0"/>
                  </a:cubicBezTo>
                  <a:cubicBezTo>
                    <a:pt x="21045" y="0"/>
                    <a:pt x="0" y="21045"/>
                    <a:pt x="0" y="47043"/>
                  </a:cubicBezTo>
                  <a:cubicBezTo>
                    <a:pt x="0" y="55295"/>
                    <a:pt x="2338" y="62861"/>
                    <a:pt x="6052" y="69601"/>
                  </a:cubicBezTo>
                  <a:cubicBezTo>
                    <a:pt x="6602" y="70564"/>
                    <a:pt x="7015" y="71664"/>
                    <a:pt x="7703" y="72627"/>
                  </a:cubicBezTo>
                  <a:cubicBezTo>
                    <a:pt x="15818" y="85007"/>
                    <a:pt x="29573" y="93260"/>
                    <a:pt x="45392" y="93810"/>
                  </a:cubicBezTo>
                  <a:cubicBezTo>
                    <a:pt x="45942" y="93810"/>
                    <a:pt x="46492" y="93948"/>
                    <a:pt x="47180" y="93948"/>
                  </a:cubicBezTo>
                  <a:cubicBezTo>
                    <a:pt x="47593" y="93948"/>
                    <a:pt x="48143" y="93810"/>
                    <a:pt x="48693" y="9381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2" name="자유형: 도형 391">
              <a:extLst>
                <a:ext uri="{FF2B5EF4-FFF2-40B4-BE49-F238E27FC236}">
                  <a16:creationId xmlns:a16="http://schemas.microsoft.com/office/drawing/2014/main" xmlns="" id="{AF68C17C-AF11-46BA-A317-9D264EC0BE21}"/>
                </a:ext>
              </a:extLst>
            </p:cNvPr>
            <p:cNvSpPr/>
            <p:nvPr/>
          </p:nvSpPr>
          <p:spPr>
            <a:xfrm>
              <a:off x="5144790" y="5125728"/>
              <a:ext cx="27510" cy="27510"/>
            </a:xfrm>
            <a:custGeom>
              <a:avLst/>
              <a:gdLst>
                <a:gd name="connsiteX0" fmla="*/ 18844 w 27510"/>
                <a:gd name="connsiteY0" fmla="*/ 37689 h 27510"/>
                <a:gd name="connsiteX1" fmla="*/ 37689 w 27510"/>
                <a:gd name="connsiteY1" fmla="*/ 18844 h 27510"/>
                <a:gd name="connsiteX2" fmla="*/ 18844 w 27510"/>
                <a:gd name="connsiteY2" fmla="*/ 0 h 27510"/>
                <a:gd name="connsiteX3" fmla="*/ 0 w 27510"/>
                <a:gd name="connsiteY3" fmla="*/ 18844 h 27510"/>
                <a:gd name="connsiteX4" fmla="*/ 1925 w 27510"/>
                <a:gd name="connsiteY4" fmla="*/ 26960 h 27510"/>
                <a:gd name="connsiteX5" fmla="*/ 3714 w 27510"/>
                <a:gd name="connsiteY5" fmla="*/ 29986 h 27510"/>
                <a:gd name="connsiteX6" fmla="*/ 18844 w 27510"/>
                <a:gd name="connsiteY6" fmla="*/ 37689 h 2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510" h="27510">
                  <a:moveTo>
                    <a:pt x="18844" y="37689"/>
                  </a:moveTo>
                  <a:cubicBezTo>
                    <a:pt x="29161" y="37689"/>
                    <a:pt x="37689" y="29298"/>
                    <a:pt x="37689" y="18844"/>
                  </a:cubicBezTo>
                  <a:cubicBezTo>
                    <a:pt x="37689" y="8528"/>
                    <a:pt x="29298" y="0"/>
                    <a:pt x="18844" y="0"/>
                  </a:cubicBezTo>
                  <a:cubicBezTo>
                    <a:pt x="8528" y="0"/>
                    <a:pt x="0" y="8390"/>
                    <a:pt x="0" y="18844"/>
                  </a:cubicBezTo>
                  <a:cubicBezTo>
                    <a:pt x="0" y="21733"/>
                    <a:pt x="688" y="24484"/>
                    <a:pt x="1925" y="26960"/>
                  </a:cubicBezTo>
                  <a:cubicBezTo>
                    <a:pt x="2476" y="28061"/>
                    <a:pt x="3026" y="29023"/>
                    <a:pt x="3714" y="29986"/>
                  </a:cubicBezTo>
                  <a:cubicBezTo>
                    <a:pt x="7153" y="34663"/>
                    <a:pt x="12654" y="37689"/>
                    <a:pt x="18844" y="37689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3" name="자유형: 도형 392">
              <a:extLst>
                <a:ext uri="{FF2B5EF4-FFF2-40B4-BE49-F238E27FC236}">
                  <a16:creationId xmlns:a16="http://schemas.microsoft.com/office/drawing/2014/main" xmlns="" id="{0DF4781B-92A3-4338-A0FB-2C83D286E9DF}"/>
                </a:ext>
              </a:extLst>
            </p:cNvPr>
            <p:cNvSpPr/>
            <p:nvPr/>
          </p:nvSpPr>
          <p:spPr>
            <a:xfrm>
              <a:off x="5139425" y="6839892"/>
              <a:ext cx="41265" cy="13755"/>
            </a:xfrm>
            <a:custGeom>
              <a:avLst/>
              <a:gdLst>
                <a:gd name="connsiteX0" fmla="*/ 25997 w 41265"/>
                <a:gd name="connsiteY0" fmla="*/ 138 h 13755"/>
                <a:gd name="connsiteX1" fmla="*/ 24209 w 41265"/>
                <a:gd name="connsiteY1" fmla="*/ 0 h 13755"/>
                <a:gd name="connsiteX2" fmla="*/ 22421 w 41265"/>
                <a:gd name="connsiteY2" fmla="*/ 138 h 13755"/>
                <a:gd name="connsiteX3" fmla="*/ 0 w 41265"/>
                <a:gd name="connsiteY3" fmla="*/ 24071 h 13755"/>
                <a:gd name="connsiteX4" fmla="*/ 48281 w 41265"/>
                <a:gd name="connsiteY4" fmla="*/ 24071 h 13755"/>
                <a:gd name="connsiteX5" fmla="*/ 25997 w 41265"/>
                <a:gd name="connsiteY5" fmla="*/ 138 h 1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65" h="13755">
                  <a:moveTo>
                    <a:pt x="25997" y="138"/>
                  </a:moveTo>
                  <a:cubicBezTo>
                    <a:pt x="25447" y="138"/>
                    <a:pt x="24897" y="0"/>
                    <a:pt x="24209" y="0"/>
                  </a:cubicBezTo>
                  <a:cubicBezTo>
                    <a:pt x="23659" y="0"/>
                    <a:pt x="23109" y="138"/>
                    <a:pt x="22421" y="138"/>
                  </a:cubicBezTo>
                  <a:cubicBezTo>
                    <a:pt x="9904" y="1100"/>
                    <a:pt x="0" y="11417"/>
                    <a:pt x="0" y="24071"/>
                  </a:cubicBezTo>
                  <a:lnTo>
                    <a:pt x="48281" y="24071"/>
                  </a:lnTo>
                  <a:cubicBezTo>
                    <a:pt x="48418" y="11279"/>
                    <a:pt x="38515" y="963"/>
                    <a:pt x="25997" y="138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4" name="자유형: 도형 393">
              <a:extLst>
                <a:ext uri="{FF2B5EF4-FFF2-40B4-BE49-F238E27FC236}">
                  <a16:creationId xmlns:a16="http://schemas.microsoft.com/office/drawing/2014/main" xmlns="" id="{35E350D6-9D47-4185-A75E-12381B7B5A4A}"/>
                </a:ext>
              </a:extLst>
            </p:cNvPr>
            <p:cNvSpPr/>
            <p:nvPr/>
          </p:nvSpPr>
          <p:spPr>
            <a:xfrm>
              <a:off x="5115629" y="5784323"/>
              <a:ext cx="82531" cy="82531"/>
            </a:xfrm>
            <a:custGeom>
              <a:avLst/>
              <a:gdLst>
                <a:gd name="connsiteX0" fmla="*/ 0 w 82530"/>
                <a:gd name="connsiteY0" fmla="*/ 48005 h 82530"/>
                <a:gd name="connsiteX1" fmla="*/ 46217 w 82530"/>
                <a:gd name="connsiteY1" fmla="*/ 95736 h 82530"/>
                <a:gd name="connsiteX2" fmla="*/ 48005 w 82530"/>
                <a:gd name="connsiteY2" fmla="*/ 95873 h 82530"/>
                <a:gd name="connsiteX3" fmla="*/ 49793 w 82530"/>
                <a:gd name="connsiteY3" fmla="*/ 95736 h 82530"/>
                <a:gd name="connsiteX4" fmla="*/ 96011 w 82530"/>
                <a:gd name="connsiteY4" fmla="*/ 48005 h 82530"/>
                <a:gd name="connsiteX5" fmla="*/ 48005 w 82530"/>
                <a:gd name="connsiteY5" fmla="*/ 0 h 82530"/>
                <a:gd name="connsiteX6" fmla="*/ 7840 w 82530"/>
                <a:gd name="connsiteY6" fmla="*/ 21871 h 82530"/>
                <a:gd name="connsiteX7" fmla="*/ 6190 w 82530"/>
                <a:gd name="connsiteY7" fmla="*/ 24897 h 82530"/>
                <a:gd name="connsiteX8" fmla="*/ 0 w 82530"/>
                <a:gd name="connsiteY8" fmla="*/ 48005 h 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530" h="82530">
                  <a:moveTo>
                    <a:pt x="0" y="48005"/>
                  </a:moveTo>
                  <a:cubicBezTo>
                    <a:pt x="0" y="73865"/>
                    <a:pt x="20633" y="94910"/>
                    <a:pt x="46217" y="95736"/>
                  </a:cubicBezTo>
                  <a:cubicBezTo>
                    <a:pt x="46767" y="95736"/>
                    <a:pt x="47318" y="95873"/>
                    <a:pt x="48005" y="95873"/>
                  </a:cubicBezTo>
                  <a:cubicBezTo>
                    <a:pt x="48556" y="95873"/>
                    <a:pt x="49105" y="95736"/>
                    <a:pt x="49793" y="95736"/>
                  </a:cubicBezTo>
                  <a:cubicBezTo>
                    <a:pt x="75516" y="94773"/>
                    <a:pt x="96011" y="73865"/>
                    <a:pt x="96011" y="48005"/>
                  </a:cubicBezTo>
                  <a:cubicBezTo>
                    <a:pt x="96011" y="21458"/>
                    <a:pt x="74553" y="0"/>
                    <a:pt x="48005" y="0"/>
                  </a:cubicBezTo>
                  <a:cubicBezTo>
                    <a:pt x="31224" y="0"/>
                    <a:pt x="16369" y="8666"/>
                    <a:pt x="7840" y="21871"/>
                  </a:cubicBezTo>
                  <a:cubicBezTo>
                    <a:pt x="7153" y="22834"/>
                    <a:pt x="6740" y="23934"/>
                    <a:pt x="6190" y="24897"/>
                  </a:cubicBezTo>
                  <a:cubicBezTo>
                    <a:pt x="2338" y="31912"/>
                    <a:pt x="0" y="39615"/>
                    <a:pt x="0" y="48005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5" name="자유형: 도형 394">
              <a:extLst>
                <a:ext uri="{FF2B5EF4-FFF2-40B4-BE49-F238E27FC236}">
                  <a16:creationId xmlns:a16="http://schemas.microsoft.com/office/drawing/2014/main" xmlns="" id="{110B9ECC-AFE5-4BD3-BD15-EA631D1BCA60}"/>
                </a:ext>
              </a:extLst>
            </p:cNvPr>
            <p:cNvSpPr/>
            <p:nvPr/>
          </p:nvSpPr>
          <p:spPr>
            <a:xfrm>
              <a:off x="5131310" y="6488173"/>
              <a:ext cx="55021" cy="55021"/>
            </a:xfrm>
            <a:custGeom>
              <a:avLst/>
              <a:gdLst>
                <a:gd name="connsiteX0" fmla="*/ 34113 w 55020"/>
                <a:gd name="connsiteY0" fmla="*/ 63824 h 55020"/>
                <a:gd name="connsiteX1" fmla="*/ 64374 w 55020"/>
                <a:gd name="connsiteY1" fmla="*/ 31912 h 55020"/>
                <a:gd name="connsiteX2" fmla="*/ 60522 w 55020"/>
                <a:gd name="connsiteY2" fmla="*/ 17057 h 55020"/>
                <a:gd name="connsiteX3" fmla="*/ 58872 w 55020"/>
                <a:gd name="connsiteY3" fmla="*/ 14030 h 55020"/>
                <a:gd name="connsiteX4" fmla="*/ 33975 w 55020"/>
                <a:gd name="connsiteY4" fmla="*/ 138 h 55020"/>
                <a:gd name="connsiteX5" fmla="*/ 32187 w 55020"/>
                <a:gd name="connsiteY5" fmla="*/ 0 h 55020"/>
                <a:gd name="connsiteX6" fmla="*/ 30399 w 55020"/>
                <a:gd name="connsiteY6" fmla="*/ 138 h 55020"/>
                <a:gd name="connsiteX7" fmla="*/ 5502 w 55020"/>
                <a:gd name="connsiteY7" fmla="*/ 14030 h 55020"/>
                <a:gd name="connsiteX8" fmla="*/ 3851 w 55020"/>
                <a:gd name="connsiteY8" fmla="*/ 17057 h 55020"/>
                <a:gd name="connsiteX9" fmla="*/ 0 w 55020"/>
                <a:gd name="connsiteY9" fmla="*/ 31912 h 55020"/>
                <a:gd name="connsiteX10" fmla="*/ 30261 w 55020"/>
                <a:gd name="connsiteY10" fmla="*/ 63824 h 55020"/>
                <a:gd name="connsiteX11" fmla="*/ 32050 w 55020"/>
                <a:gd name="connsiteY11" fmla="*/ 63961 h 55020"/>
                <a:gd name="connsiteX12" fmla="*/ 34113 w 55020"/>
                <a:gd name="connsiteY12" fmla="*/ 63824 h 5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020" h="55020">
                  <a:moveTo>
                    <a:pt x="34113" y="63824"/>
                  </a:moveTo>
                  <a:cubicBezTo>
                    <a:pt x="51031" y="62861"/>
                    <a:pt x="64374" y="49106"/>
                    <a:pt x="64374" y="31912"/>
                  </a:cubicBezTo>
                  <a:cubicBezTo>
                    <a:pt x="64374" y="26547"/>
                    <a:pt x="62861" y="21458"/>
                    <a:pt x="60522" y="17057"/>
                  </a:cubicBezTo>
                  <a:cubicBezTo>
                    <a:pt x="59973" y="16094"/>
                    <a:pt x="59560" y="14993"/>
                    <a:pt x="58872" y="14030"/>
                  </a:cubicBezTo>
                  <a:cubicBezTo>
                    <a:pt x="53370" y="5915"/>
                    <a:pt x="44429" y="688"/>
                    <a:pt x="33975" y="138"/>
                  </a:cubicBezTo>
                  <a:cubicBezTo>
                    <a:pt x="33425" y="138"/>
                    <a:pt x="32875" y="0"/>
                    <a:pt x="32187" y="0"/>
                  </a:cubicBezTo>
                  <a:cubicBezTo>
                    <a:pt x="31637" y="0"/>
                    <a:pt x="31087" y="138"/>
                    <a:pt x="30399" y="138"/>
                  </a:cubicBezTo>
                  <a:cubicBezTo>
                    <a:pt x="20082" y="688"/>
                    <a:pt x="11004" y="6052"/>
                    <a:pt x="5502" y="14030"/>
                  </a:cubicBezTo>
                  <a:cubicBezTo>
                    <a:pt x="4814" y="14993"/>
                    <a:pt x="4402" y="16094"/>
                    <a:pt x="3851" y="17057"/>
                  </a:cubicBezTo>
                  <a:cubicBezTo>
                    <a:pt x="1513" y="21596"/>
                    <a:pt x="0" y="26547"/>
                    <a:pt x="0" y="31912"/>
                  </a:cubicBezTo>
                  <a:cubicBezTo>
                    <a:pt x="0" y="48968"/>
                    <a:pt x="13480" y="62861"/>
                    <a:pt x="30261" y="63824"/>
                  </a:cubicBezTo>
                  <a:cubicBezTo>
                    <a:pt x="30812" y="63824"/>
                    <a:pt x="31362" y="63961"/>
                    <a:pt x="32050" y="63961"/>
                  </a:cubicBezTo>
                  <a:cubicBezTo>
                    <a:pt x="32875" y="63961"/>
                    <a:pt x="33425" y="63824"/>
                    <a:pt x="34113" y="63824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396" name="자유형: 도형 395">
              <a:extLst>
                <a:ext uri="{FF2B5EF4-FFF2-40B4-BE49-F238E27FC236}">
                  <a16:creationId xmlns:a16="http://schemas.microsoft.com/office/drawing/2014/main" xmlns="" id="{735CC74E-5A46-4A01-A496-6920E90C865D}"/>
                </a:ext>
              </a:extLst>
            </p:cNvPr>
            <p:cNvSpPr/>
            <p:nvPr/>
          </p:nvSpPr>
          <p:spPr>
            <a:xfrm>
              <a:off x="5689355" y="6816508"/>
              <a:ext cx="82531" cy="41265"/>
            </a:xfrm>
            <a:custGeom>
              <a:avLst/>
              <a:gdLst>
                <a:gd name="connsiteX0" fmla="*/ 47455 w 82530"/>
                <a:gd name="connsiteY0" fmla="*/ 0 h 41265"/>
                <a:gd name="connsiteX1" fmla="*/ 0 w 82530"/>
                <a:gd name="connsiteY1" fmla="*/ 47455 h 41265"/>
                <a:gd name="connsiteX2" fmla="*/ 94910 w 82530"/>
                <a:gd name="connsiteY2" fmla="*/ 47455 h 41265"/>
                <a:gd name="connsiteX3" fmla="*/ 47455 w 82530"/>
                <a:gd name="connsiteY3" fmla="*/ 0 h 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530" h="41265">
                  <a:moveTo>
                    <a:pt x="47455" y="0"/>
                  </a:moveTo>
                  <a:cubicBezTo>
                    <a:pt x="21183" y="0"/>
                    <a:pt x="0" y="21183"/>
                    <a:pt x="0" y="47455"/>
                  </a:cubicBezTo>
                  <a:lnTo>
                    <a:pt x="94910" y="47455"/>
                  </a:lnTo>
                  <a:cubicBezTo>
                    <a:pt x="94910" y="21183"/>
                    <a:pt x="73590" y="0"/>
                    <a:pt x="47455" y="0"/>
                  </a:cubicBezTo>
                  <a:close/>
                </a:path>
              </a:pathLst>
            </a:custGeom>
            <a:grpFill/>
            <a:ln w="137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96" name="직사각형 95">
            <a:extLst>
              <a:ext uri="{FF2B5EF4-FFF2-40B4-BE49-F238E27FC236}">
                <a16:creationId xmlns:a16="http://schemas.microsoft.com/office/drawing/2014/main" xmlns="" id="{CAD118CC-5B07-4B77-83D7-F35F89625736}"/>
              </a:ext>
            </a:extLst>
          </p:cNvPr>
          <p:cNvSpPr/>
          <p:nvPr userDrawn="1"/>
        </p:nvSpPr>
        <p:spPr>
          <a:xfrm>
            <a:off x="0" y="-11891"/>
            <a:ext cx="12192000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50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fld id="{09990E34-6FB0-4A6E-BC31-151D45AB3EDF}" type="datetimeFigureOut">
              <a:rPr lang="ko-KR" altLang="en-US" smtClean="0"/>
              <a:pPr/>
              <a:t>2022-10-24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fld id="{03BEB2DF-3CBE-4DF7-90EE-74D7E159C0F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466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스퀘어_ac Light" panose="020B0600000101010101" pitchFamily="50" charset="-127"/>
          <a:ea typeface="나눔스퀘어_ac Light" panose="020B0600000101010101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E3F04C-0E51-4E21-A62E-52BAF1BCD388}"/>
              </a:ext>
            </a:extLst>
          </p:cNvPr>
          <p:cNvSpPr txBox="1"/>
          <p:nvPr/>
        </p:nvSpPr>
        <p:spPr>
          <a:xfrm>
            <a:off x="2009592" y="4516648"/>
            <a:ext cx="25624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ko-KR" altLang="en-US" sz="2200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납세자보호담당관</a:t>
            </a:r>
            <a:endParaRPr lang="ko-KR" altLang="en-US" sz="2200" dirty="0">
              <a:ln>
                <a:solidFill>
                  <a:sysClr val="windowText" lastClr="000000">
                    <a:alpha val="0"/>
                  </a:sysClr>
                </a:solidFill>
              </a:ln>
              <a:solidFill>
                <a:srgbClr val="003559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41F7744-10BD-418E-A3BB-BD1FB7B91035}"/>
              </a:ext>
            </a:extLst>
          </p:cNvPr>
          <p:cNvSpPr txBox="1"/>
          <p:nvPr/>
        </p:nvSpPr>
        <p:spPr>
          <a:xfrm>
            <a:off x="1838893" y="1732663"/>
            <a:ext cx="6151609" cy="2354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ko-KR" altLang="en-US" sz="5400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gradFill flip="none" rotWithShape="1">
                  <a:gsLst>
                    <a:gs pos="0">
                      <a:srgbClr val="7030A0">
                        <a:shade val="30000"/>
                        <a:satMod val="115000"/>
                      </a:srgbClr>
                    </a:gs>
                    <a:gs pos="50000">
                      <a:srgbClr val="7030A0">
                        <a:shade val="67500"/>
                        <a:satMod val="115000"/>
                      </a:srgbClr>
                    </a:gs>
                    <a:gs pos="100000">
                      <a:srgbClr val="7030A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HY헤드라인M" panose="02030600000101010101" pitchFamily="18" charset="-127"/>
                <a:ea typeface="HY헤드라인M" panose="02030600000101010101" pitchFamily="18" charset="-127"/>
              </a:rPr>
              <a:t>권리보호요청</a:t>
            </a:r>
            <a:endParaRPr lang="en-US" altLang="ko-KR" sz="5400" dirty="0" smtClean="0">
              <a:ln>
                <a:solidFill>
                  <a:sysClr val="windowText" lastClr="000000">
                    <a:alpha val="0"/>
                  </a:sysClr>
                </a:solidFill>
              </a:ln>
              <a:gradFill flip="none" rotWithShape="1">
                <a:gsLst>
                  <a:gs pos="0">
                    <a:srgbClr val="7030A0">
                      <a:shade val="30000"/>
                      <a:satMod val="115000"/>
                    </a:srgbClr>
                  </a:gs>
                  <a:gs pos="50000">
                    <a:srgbClr val="7030A0">
                      <a:shade val="67500"/>
                      <a:satMod val="115000"/>
                    </a:srgbClr>
                  </a:gs>
                  <a:gs pos="100000">
                    <a:srgbClr val="7030A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4800" spc="-150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78DD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4800" spc="-150" dirty="0" smtClean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78DD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제도 안내</a:t>
            </a:r>
            <a:endParaRPr lang="ko-KR" altLang="en-US" sz="4800" spc="-150" dirty="0">
              <a:ln>
                <a:solidFill>
                  <a:sysClr val="windowText" lastClr="000000">
                    <a:alpha val="0"/>
                  </a:sysClr>
                </a:solidFill>
              </a:ln>
              <a:solidFill>
                <a:srgbClr val="078DD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0" y="2966406"/>
            <a:ext cx="5676523" cy="0"/>
          </a:xfrm>
          <a:prstGeom prst="line">
            <a:avLst/>
          </a:prstGeom>
          <a:ln w="38100">
            <a:solidFill>
              <a:srgbClr val="078DD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779744" y="3081263"/>
            <a:ext cx="4513230" cy="0"/>
          </a:xfrm>
          <a:prstGeom prst="line">
            <a:avLst/>
          </a:prstGeom>
          <a:ln w="38100">
            <a:solidFill>
              <a:schemeClr val="accent6">
                <a:lumMod val="75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8" y="124712"/>
            <a:ext cx="1259585" cy="488719"/>
          </a:xfrm>
          <a:prstGeom prst="rect">
            <a:avLst/>
          </a:prstGeom>
        </p:spPr>
      </p:pic>
      <p:grpSp>
        <p:nvGrpSpPr>
          <p:cNvPr id="80" name="그룹(영지단)"/>
          <p:cNvGrpSpPr/>
          <p:nvPr/>
        </p:nvGrpSpPr>
        <p:grpSpPr>
          <a:xfrm>
            <a:off x="631326" y="1437361"/>
            <a:ext cx="1862022" cy="1481158"/>
            <a:chOff x="2195736" y="1624918"/>
            <a:chExt cx="2333321" cy="1927441"/>
          </a:xfrm>
        </p:grpSpPr>
        <p:sp>
          <p:nvSpPr>
            <p:cNvPr id="81" name="원호그림자(영지단)"/>
            <p:cNvSpPr/>
            <p:nvPr/>
          </p:nvSpPr>
          <p:spPr>
            <a:xfrm rot="15092472">
              <a:off x="3207269" y="3264886"/>
              <a:ext cx="390114" cy="10339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46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(영지단)"/>
            <p:cNvSpPr/>
            <p:nvPr/>
          </p:nvSpPr>
          <p:spPr>
            <a:xfrm>
              <a:off x="2195736" y="1624918"/>
              <a:ext cx="1927441" cy="1927441"/>
            </a:xfrm>
            <a:prstGeom prst="blockArc">
              <a:avLst>
                <a:gd name="adj1" fmla="val 4286300"/>
                <a:gd name="adj2" fmla="val 19210450"/>
                <a:gd name="adj3" fmla="val 20688"/>
              </a:avLst>
            </a:prstGeom>
            <a:gradFill>
              <a:gsLst>
                <a:gs pos="0">
                  <a:srgbClr val="8D56D6">
                    <a:lumMod val="40000"/>
                    <a:lumOff val="60000"/>
                  </a:srgbClr>
                </a:gs>
                <a:gs pos="50000">
                  <a:srgbClr val="8D56D6">
                    <a:lumMod val="90000"/>
                    <a:lumOff val="10000"/>
                  </a:srgbClr>
                </a:gs>
                <a:gs pos="100000">
                  <a:srgbClr val="8D56D6">
                    <a:lumMod val="70000"/>
                  </a:srgb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타원(영지단)"/>
            <p:cNvSpPr/>
            <p:nvPr/>
          </p:nvSpPr>
          <p:spPr>
            <a:xfrm>
              <a:off x="2574243" y="2012950"/>
              <a:ext cx="1154879" cy="115487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87000">
                  <a:schemeClr val="tx1">
                    <a:lumMod val="85000"/>
                    <a:lumOff val="15000"/>
                  </a:schemeClr>
                </a:gs>
                <a:gs pos="71000">
                  <a:srgbClr val="939393"/>
                </a:gs>
                <a:gs pos="60000">
                  <a:schemeClr val="bg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TextBox(영지단)"/>
            <p:cNvSpPr txBox="1"/>
            <p:nvPr/>
          </p:nvSpPr>
          <p:spPr>
            <a:xfrm rot="17100000">
              <a:off x="2615880" y="1630743"/>
              <a:ext cx="1738006" cy="208834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3000"/>
                </a:prstClr>
              </a:outerShdw>
            </a:effectLst>
          </p:spPr>
          <p:txBody>
            <a:bodyPr wrap="square" rtlCol="0">
              <a:prstTxWarp prst="textArchUp">
                <a:avLst>
                  <a:gd name="adj" fmla="val 8054200"/>
                </a:avLst>
              </a:prstTxWarp>
              <a:spAutoFit/>
            </a:bodyPr>
            <a:lstStyle/>
            <a:p>
              <a:pPr algn="ctr"/>
              <a:r>
                <a:rPr lang="ko-KR" altLang="en-US" sz="14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+mn-ea"/>
                </a:rPr>
                <a:t>권리보호요청</a:t>
              </a:r>
              <a:endParaRPr lang="ko-KR" altLang="en-US" sz="14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2931692" y="2189019"/>
              <a:ext cx="423200" cy="768928"/>
              <a:chOff x="879566" y="2328570"/>
              <a:chExt cx="446790" cy="898753"/>
            </a:xfrm>
          </p:grpSpPr>
          <p:grpSp>
            <p:nvGrpSpPr>
              <p:cNvPr id="86" name="그룹 85"/>
              <p:cNvGrpSpPr/>
              <p:nvPr/>
            </p:nvGrpSpPr>
            <p:grpSpPr>
              <a:xfrm>
                <a:off x="925065" y="2328570"/>
                <a:ext cx="354231" cy="354231"/>
                <a:chOff x="298696" y="3298244"/>
                <a:chExt cx="1609036" cy="1609036"/>
              </a:xfrm>
            </p:grpSpPr>
            <p:sp>
              <p:nvSpPr>
                <p:cNvPr id="109" name="타원 108"/>
                <p:cNvSpPr/>
                <p:nvPr/>
              </p:nvSpPr>
              <p:spPr>
                <a:xfrm>
                  <a:off x="298696" y="3298244"/>
                  <a:ext cx="1609036" cy="1609036"/>
                </a:xfrm>
                <a:prstGeom prst="ellipse">
                  <a:avLst/>
                </a:prstGeom>
                <a:solidFill>
                  <a:srgbClr val="824FC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자유형 109"/>
                <p:cNvSpPr/>
                <p:nvPr/>
              </p:nvSpPr>
              <p:spPr>
                <a:xfrm rot="18943121">
                  <a:off x="619219" y="3571409"/>
                  <a:ext cx="963176" cy="1084313"/>
                </a:xfrm>
                <a:custGeom>
                  <a:avLst/>
                  <a:gdLst>
                    <a:gd name="connsiteX0" fmla="*/ 720381 w 963176"/>
                    <a:gd name="connsiteY0" fmla="*/ 0 h 1084313"/>
                    <a:gd name="connsiteX1" fmla="*/ 750849 w 963176"/>
                    <a:gd name="connsiteY1" fmla="*/ 16538 h 1084313"/>
                    <a:gd name="connsiteX2" fmla="*/ 963176 w 963176"/>
                    <a:gd name="connsiteY2" fmla="*/ 415878 h 1084313"/>
                    <a:gd name="connsiteX3" fmla="*/ 750849 w 963176"/>
                    <a:gd name="connsiteY3" fmla="*/ 815219 h 1084313"/>
                    <a:gd name="connsiteX4" fmla="*/ 720382 w 963176"/>
                    <a:gd name="connsiteY4" fmla="*/ 831755 h 1084313"/>
                    <a:gd name="connsiteX5" fmla="*/ 720382 w 963176"/>
                    <a:gd name="connsiteY5" fmla="*/ 1084313 h 1084313"/>
                    <a:gd name="connsiteX6" fmla="*/ 234280 w 963176"/>
                    <a:gd name="connsiteY6" fmla="*/ 1084313 h 1084313"/>
                    <a:gd name="connsiteX7" fmla="*/ 234280 w 963176"/>
                    <a:gd name="connsiteY7" fmla="*/ 827134 h 1084313"/>
                    <a:gd name="connsiteX8" fmla="*/ 212327 w 963176"/>
                    <a:gd name="connsiteY8" fmla="*/ 815219 h 1084313"/>
                    <a:gd name="connsiteX9" fmla="*/ 0 w 963176"/>
                    <a:gd name="connsiteY9" fmla="*/ 415878 h 1084313"/>
                    <a:gd name="connsiteX10" fmla="*/ 212327 w 963176"/>
                    <a:gd name="connsiteY10" fmla="*/ 16538 h 1084313"/>
                    <a:gd name="connsiteX11" fmla="*/ 234279 w 963176"/>
                    <a:gd name="connsiteY11" fmla="*/ 4623 h 1084313"/>
                    <a:gd name="connsiteX12" fmla="*/ 234279 w 963176"/>
                    <a:gd name="connsiteY12" fmla="*/ 437370 h 1084313"/>
                    <a:gd name="connsiteX13" fmla="*/ 720381 w 963176"/>
                    <a:gd name="connsiteY13" fmla="*/ 437370 h 108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63176" h="1084313">
                      <a:moveTo>
                        <a:pt x="720381" y="0"/>
                      </a:moveTo>
                      <a:lnTo>
                        <a:pt x="750849" y="16538"/>
                      </a:lnTo>
                      <a:cubicBezTo>
                        <a:pt x="878952" y="103082"/>
                        <a:pt x="963176" y="249644"/>
                        <a:pt x="963176" y="415878"/>
                      </a:cubicBezTo>
                      <a:cubicBezTo>
                        <a:pt x="963176" y="582112"/>
                        <a:pt x="878952" y="728674"/>
                        <a:pt x="750849" y="815219"/>
                      </a:cubicBezTo>
                      <a:lnTo>
                        <a:pt x="720382" y="831755"/>
                      </a:lnTo>
                      <a:lnTo>
                        <a:pt x="720382" y="1084313"/>
                      </a:lnTo>
                      <a:lnTo>
                        <a:pt x="234280" y="1084313"/>
                      </a:lnTo>
                      <a:lnTo>
                        <a:pt x="234280" y="827134"/>
                      </a:lnTo>
                      <a:lnTo>
                        <a:pt x="212327" y="815219"/>
                      </a:lnTo>
                      <a:cubicBezTo>
                        <a:pt x="84224" y="728674"/>
                        <a:pt x="0" y="582112"/>
                        <a:pt x="0" y="415878"/>
                      </a:cubicBezTo>
                      <a:cubicBezTo>
                        <a:pt x="0" y="249644"/>
                        <a:pt x="84224" y="103082"/>
                        <a:pt x="212327" y="16538"/>
                      </a:cubicBezTo>
                      <a:lnTo>
                        <a:pt x="234279" y="4623"/>
                      </a:lnTo>
                      <a:lnTo>
                        <a:pt x="234279" y="437370"/>
                      </a:lnTo>
                      <a:lnTo>
                        <a:pt x="720381" y="43737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7" name="타원 86"/>
              <p:cNvSpPr/>
              <p:nvPr/>
            </p:nvSpPr>
            <p:spPr>
              <a:xfrm>
                <a:off x="1047441" y="2705897"/>
                <a:ext cx="108417" cy="108417"/>
              </a:xfrm>
              <a:prstGeom prst="ellipse">
                <a:avLst/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8" name="그룹 87"/>
              <p:cNvGrpSpPr/>
              <p:nvPr/>
            </p:nvGrpSpPr>
            <p:grpSpPr>
              <a:xfrm>
                <a:off x="966958" y="2686994"/>
                <a:ext cx="128681" cy="157675"/>
                <a:chOff x="636496" y="2523721"/>
                <a:chExt cx="279936" cy="343010"/>
              </a:xfrm>
              <a:solidFill>
                <a:srgbClr val="7E4AC3"/>
              </a:solidFill>
            </p:grpSpPr>
            <p:sp>
              <p:nvSpPr>
                <p:cNvPr id="107" name="모서리가 둥근 직사각형 106"/>
                <p:cNvSpPr/>
                <p:nvPr/>
              </p:nvSpPr>
              <p:spPr>
                <a:xfrm>
                  <a:off x="659538" y="252372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모서리가 둥근 직사각형 107"/>
                <p:cNvSpPr/>
                <p:nvPr/>
              </p:nvSpPr>
              <p:spPr>
                <a:xfrm rot="18797126">
                  <a:off x="726231" y="267653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9" name="자유형 88"/>
              <p:cNvSpPr/>
              <p:nvPr/>
            </p:nvSpPr>
            <p:spPr>
              <a:xfrm>
                <a:off x="1036691" y="2823066"/>
                <a:ext cx="133646" cy="164390"/>
              </a:xfrm>
              <a:custGeom>
                <a:avLst/>
                <a:gdLst>
                  <a:gd name="connsiteX0" fmla="*/ 0 w 290736"/>
                  <a:gd name="connsiteY0" fmla="*/ 0 h 357617"/>
                  <a:gd name="connsiteX1" fmla="*/ 290736 w 290736"/>
                  <a:gd name="connsiteY1" fmla="*/ 0 h 357617"/>
                  <a:gd name="connsiteX2" fmla="*/ 290736 w 290736"/>
                  <a:gd name="connsiteY2" fmla="*/ 82075 h 357617"/>
                  <a:gd name="connsiteX3" fmla="*/ 271432 w 290736"/>
                  <a:gd name="connsiteY3" fmla="*/ 357617 h 357617"/>
                  <a:gd name="connsiteX4" fmla="*/ 21404 w 290736"/>
                  <a:gd name="connsiteY4" fmla="*/ 357617 h 357617"/>
                  <a:gd name="connsiteX5" fmla="*/ 527 w 290736"/>
                  <a:gd name="connsiteY5" fmla="*/ 59614 h 357617"/>
                  <a:gd name="connsiteX6" fmla="*/ 527 w 290736"/>
                  <a:gd name="connsiteY6" fmla="*/ 357617 h 357617"/>
                  <a:gd name="connsiteX7" fmla="*/ 0 w 290736"/>
                  <a:gd name="connsiteY7" fmla="*/ 357617 h 357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736" h="357617">
                    <a:moveTo>
                      <a:pt x="0" y="0"/>
                    </a:moveTo>
                    <a:lnTo>
                      <a:pt x="290736" y="0"/>
                    </a:lnTo>
                    <a:lnTo>
                      <a:pt x="290736" y="82075"/>
                    </a:lnTo>
                    <a:lnTo>
                      <a:pt x="271432" y="357617"/>
                    </a:lnTo>
                    <a:lnTo>
                      <a:pt x="21404" y="357617"/>
                    </a:lnTo>
                    <a:lnTo>
                      <a:pt x="527" y="59614"/>
                    </a:lnTo>
                    <a:lnTo>
                      <a:pt x="527" y="357617"/>
                    </a:lnTo>
                    <a:lnTo>
                      <a:pt x="0" y="357617"/>
                    </a:lnTo>
                    <a:close/>
                  </a:path>
                </a:pathLst>
              </a:cu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90" name="그룹 89"/>
              <p:cNvGrpSpPr/>
              <p:nvPr/>
            </p:nvGrpSpPr>
            <p:grpSpPr>
              <a:xfrm flipH="1">
                <a:off x="1104786" y="2686994"/>
                <a:ext cx="128681" cy="157675"/>
                <a:chOff x="636496" y="2523721"/>
                <a:chExt cx="279936" cy="343010"/>
              </a:xfrm>
              <a:solidFill>
                <a:srgbClr val="7E4AC3"/>
              </a:solidFill>
            </p:grpSpPr>
            <p:sp>
              <p:nvSpPr>
                <p:cNvPr id="105" name="모서리가 둥근 직사각형 104"/>
                <p:cNvSpPr/>
                <p:nvPr/>
              </p:nvSpPr>
              <p:spPr>
                <a:xfrm>
                  <a:off x="659538" y="252372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모서리가 둥근 직사각형 105"/>
                <p:cNvSpPr/>
                <p:nvPr/>
              </p:nvSpPr>
              <p:spPr>
                <a:xfrm rot="18797126">
                  <a:off x="726231" y="2676531"/>
                  <a:ext cx="100465" cy="2799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1" name="모서리가 둥근 직사각형 90"/>
              <p:cNvSpPr/>
              <p:nvPr/>
            </p:nvSpPr>
            <p:spPr>
              <a:xfrm rot="286624">
                <a:off x="1032190" y="2998118"/>
                <a:ext cx="54454" cy="229205"/>
              </a:xfrm>
              <a:prstGeom prst="roundRect">
                <a:avLst>
                  <a:gd name="adj" fmla="val 50000"/>
                </a:avLst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 rot="21313376" flipH="1">
                <a:off x="1123011" y="2998118"/>
                <a:ext cx="54454" cy="229205"/>
              </a:xfrm>
              <a:prstGeom prst="roundRect">
                <a:avLst>
                  <a:gd name="adj" fmla="val 50000"/>
                </a:avLst>
              </a:prstGeom>
              <a:solidFill>
                <a:srgbClr val="7E4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93" name="그룹 92"/>
              <p:cNvGrpSpPr/>
              <p:nvPr/>
            </p:nvGrpSpPr>
            <p:grpSpPr>
              <a:xfrm>
                <a:off x="1205842" y="2808759"/>
                <a:ext cx="120514" cy="368596"/>
                <a:chOff x="1386297" y="2870287"/>
                <a:chExt cx="170483" cy="521426"/>
              </a:xfrm>
            </p:grpSpPr>
            <p:sp>
              <p:nvSpPr>
                <p:cNvPr id="100" name="타원 99"/>
                <p:cNvSpPr/>
                <p:nvPr/>
              </p:nvSpPr>
              <p:spPr>
                <a:xfrm>
                  <a:off x="1401548" y="287028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자유형 100"/>
                <p:cNvSpPr/>
                <p:nvPr/>
              </p:nvSpPr>
              <p:spPr>
                <a:xfrm>
                  <a:off x="1390798" y="298745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모서리가 둥근 직사각형 101"/>
                <p:cNvSpPr/>
                <p:nvPr/>
              </p:nvSpPr>
              <p:spPr>
                <a:xfrm rot="286624">
                  <a:off x="1386297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모서리가 둥근 직사각형 102"/>
                <p:cNvSpPr/>
                <p:nvPr/>
              </p:nvSpPr>
              <p:spPr>
                <a:xfrm rot="21313376" flipH="1">
                  <a:off x="1477118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모서리가 둥근 직사각형 103"/>
                <p:cNvSpPr/>
                <p:nvPr/>
              </p:nvSpPr>
              <p:spPr>
                <a:xfrm rot="20640000" flipH="1">
                  <a:off x="1510980" y="2985657"/>
                  <a:ext cx="45800" cy="1743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4" name="그룹 93"/>
              <p:cNvGrpSpPr/>
              <p:nvPr/>
            </p:nvGrpSpPr>
            <p:grpSpPr>
              <a:xfrm flipH="1">
                <a:off x="879566" y="2815704"/>
                <a:ext cx="120514" cy="368596"/>
                <a:chOff x="1386297" y="2870287"/>
                <a:chExt cx="170483" cy="521426"/>
              </a:xfrm>
            </p:grpSpPr>
            <p:sp>
              <p:nvSpPr>
                <p:cNvPr id="95" name="타원 94"/>
                <p:cNvSpPr/>
                <p:nvPr/>
              </p:nvSpPr>
              <p:spPr>
                <a:xfrm>
                  <a:off x="1401548" y="287028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6" name="자유형 95"/>
                <p:cNvSpPr/>
                <p:nvPr/>
              </p:nvSpPr>
              <p:spPr>
                <a:xfrm>
                  <a:off x="1390798" y="298745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모서리가 둥근 직사각형 96"/>
                <p:cNvSpPr/>
                <p:nvPr/>
              </p:nvSpPr>
              <p:spPr>
                <a:xfrm rot="286624">
                  <a:off x="1386297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모서리가 둥근 직사각형 97"/>
                <p:cNvSpPr/>
                <p:nvPr/>
              </p:nvSpPr>
              <p:spPr>
                <a:xfrm rot="21313376" flipH="1">
                  <a:off x="1477118" y="316250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모서리가 둥근 직사각형 98"/>
                <p:cNvSpPr/>
                <p:nvPr/>
              </p:nvSpPr>
              <p:spPr>
                <a:xfrm rot="20640000" flipH="1">
                  <a:off x="1510980" y="2985657"/>
                  <a:ext cx="45800" cy="17431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pic>
        <p:nvPicPr>
          <p:cNvPr id="111" name="Picture 3" descr="D:\2022\4 간담회\(간담회)판교\1 (판교) 현수막\국세청심볼\로고_nts_ci(mi)\1. 기본\국세청_혼합_좌우_기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8" y="6021979"/>
            <a:ext cx="2044105" cy="56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2022\1 영세납세자지원단\ppt작업\적극행정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918" y="124712"/>
            <a:ext cx="1233007" cy="51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92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D644A39-680B-4AA5-AB8E-056F420C6FC3}"/>
              </a:ext>
            </a:extLst>
          </p:cNvPr>
          <p:cNvSpPr txBox="1"/>
          <p:nvPr/>
        </p:nvSpPr>
        <p:spPr>
          <a:xfrm>
            <a:off x="1942361" y="1346160"/>
            <a:ext cx="215313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6000" spc="-15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78DDF"/>
                </a:solidFill>
                <a:latin typeface="나눔스퀘어_ac Light" panose="020B0600000101010101" pitchFamily="50" charset="-127"/>
                <a:ea typeface="나눔스퀘어_ac Light" panose="020B0600000101010101" pitchFamily="50" charset="-127"/>
              </a:defRPr>
            </a:lvl1pPr>
          </a:lstStyle>
          <a:p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CONTENTS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942361" y="2207970"/>
            <a:ext cx="3058530" cy="2834637"/>
            <a:chOff x="1837586" y="2179425"/>
            <a:chExt cx="3058530" cy="2834637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xmlns="" id="{B4D73B6C-256F-4CC2-B1B8-4A25B6C9184C}"/>
                </a:ext>
              </a:extLst>
            </p:cNvPr>
            <p:cNvSpPr/>
            <p:nvPr/>
          </p:nvSpPr>
          <p:spPr>
            <a:xfrm>
              <a:off x="1837586" y="2179425"/>
              <a:ext cx="3058530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1. </a:t>
              </a:r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‘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권리보호요청</a:t>
              </a:r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’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이란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xmlns="" id="{B4D73B6C-256F-4CC2-B1B8-4A25B6C9184C}"/>
                </a:ext>
              </a:extLst>
            </p:cNvPr>
            <p:cNvSpPr/>
            <p:nvPr/>
          </p:nvSpPr>
          <p:spPr>
            <a:xfrm>
              <a:off x="1837586" y="2789025"/>
              <a:ext cx="1686359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2.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요청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대상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xmlns="" id="{B4D73B6C-256F-4CC2-B1B8-4A25B6C9184C}"/>
                </a:ext>
              </a:extLst>
            </p:cNvPr>
            <p:cNvSpPr/>
            <p:nvPr/>
          </p:nvSpPr>
          <p:spPr>
            <a:xfrm>
              <a:off x="1837586" y="3419818"/>
              <a:ext cx="2827697" cy="36933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3. </a:t>
              </a:r>
              <a:r>
                <a:rPr lang="ko-KR" altLang="en-US" sz="2400" dirty="0" smtClean="0">
                  <a:ln>
                    <a:solidFill>
                      <a:sysClr val="windowText" lastClr="000000">
                        <a:alpha val="0"/>
                      </a:sysClr>
                    </a:solidFill>
                  </a:ln>
                  <a:solidFill>
                    <a:srgbClr val="003559"/>
                  </a:solidFill>
                  <a:latin typeface="+mn-ea"/>
                </a:rPr>
                <a:t>요청 기간 및 방법</a:t>
              </a:r>
              <a:endParaRPr lang="en-US" altLang="ko-KR" sz="24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xmlns="" id="{B4D73B6C-256F-4CC2-B1B8-4A25B6C9184C}"/>
                </a:ext>
              </a:extLst>
            </p:cNvPr>
            <p:cNvSpPr/>
            <p:nvPr/>
          </p:nvSpPr>
          <p:spPr>
            <a:xfrm>
              <a:off x="3564432" y="4611901"/>
              <a:ext cx="65" cy="40216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ko-KR" sz="2000" dirty="0">
                <a:ln>
                  <a:solidFill>
                    <a:sysClr val="windowText" lastClr="000000">
                      <a:alpha val="0"/>
                    </a:sysClr>
                  </a:solidFill>
                </a:ln>
                <a:solidFill>
                  <a:srgbClr val="003559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6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권리보호요청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1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/5)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01274" y="1164693"/>
            <a:ext cx="4795841" cy="815235"/>
            <a:chOff x="801274" y="1164693"/>
            <a:chExt cx="4795841" cy="815235"/>
          </a:xfrm>
        </p:grpSpPr>
        <p:sp>
          <p:nvSpPr>
            <p:cNvPr id="51" name="자유형 50"/>
            <p:cNvSpPr/>
            <p:nvPr/>
          </p:nvSpPr>
          <p:spPr>
            <a:xfrm>
              <a:off x="1559148" y="1264958"/>
              <a:ext cx="4037967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97724" y="1357630"/>
              <a:ext cx="36347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‘</a:t>
              </a:r>
              <a:r>
                <a:rPr lang="ko-KR" altLang="en-US" sz="20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권리보호요청</a:t>
              </a:r>
              <a:r>
                <a:rPr lang="en-US" altLang="ko-KR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’ </a:t>
              </a:r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이란</a:t>
              </a:r>
              <a:r>
                <a:rPr lang="en-US" altLang="ko-KR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?</a:t>
              </a:r>
              <a:endParaRPr lang="ko-KR" altLang="en-US" sz="2400" b="1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01274" y="1164693"/>
              <a:ext cx="815235" cy="815235"/>
              <a:chOff x="8967049" y="3171539"/>
              <a:chExt cx="1137913" cy="1137913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9" y="3171539"/>
                <a:ext cx="1137913" cy="1137913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13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sp>
        <p:nvSpPr>
          <p:cNvPr id="53" name="직사각형 52"/>
          <p:cNvSpPr/>
          <p:nvPr/>
        </p:nvSpPr>
        <p:spPr>
          <a:xfrm>
            <a:off x="1637495" y="2056128"/>
            <a:ext cx="9157251" cy="1841567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세무조사</a:t>
            </a:r>
            <a:r>
              <a:rPr lang="en-US" altLang="ko-KR" sz="2000" dirty="0" smtClean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세원관리 및 강제징수 등 처분이나 집행 과정에서 또는 집행이 예정된 때에 </a:t>
            </a:r>
            <a:r>
              <a:rPr lang="ko-KR" altLang="en-US" sz="2000" b="1" dirty="0" smtClean="0">
                <a:solidFill>
                  <a:schemeClr val="accent2"/>
                </a:solidFill>
                <a:latin typeface="+mn-ea"/>
              </a:rPr>
              <a:t>세무공무원의 부당한 행위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로 </a:t>
            </a:r>
            <a:r>
              <a:rPr lang="ko-KR" altLang="en-US" sz="2000" b="1" dirty="0" smtClean="0">
                <a:solidFill>
                  <a:schemeClr val="accent2"/>
                </a:solidFill>
                <a:latin typeface="+mn-ea"/>
              </a:rPr>
              <a:t>납세자의 권리가 침해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되고 있거나 </a:t>
            </a:r>
            <a:r>
              <a:rPr lang="ko-KR" altLang="en-US" sz="2000" b="1" dirty="0" smtClean="0">
                <a:solidFill>
                  <a:schemeClr val="accent2"/>
                </a:solidFill>
                <a:latin typeface="+mn-ea"/>
              </a:rPr>
              <a:t>침해가 현저히 예상되는 경우 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납세자  또는 그 세무대리인이 </a:t>
            </a:r>
            <a:r>
              <a:rPr lang="ko-KR" altLang="en-US" sz="2000" b="1" dirty="0" smtClean="0">
                <a:solidFill>
                  <a:schemeClr val="accent2"/>
                </a:solidFill>
                <a:latin typeface="+mn-ea"/>
              </a:rPr>
              <a:t>관할 납세자보호담당관 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또는 </a:t>
            </a:r>
            <a:r>
              <a:rPr lang="ko-KR" altLang="en-US" sz="2000" b="1" dirty="0" smtClean="0">
                <a:solidFill>
                  <a:schemeClr val="accent2"/>
                </a:solidFill>
                <a:latin typeface="+mn-ea"/>
              </a:rPr>
              <a:t>국세청 납세자보호관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에게 권리의 구제를 요청하는 행위</a:t>
            </a:r>
            <a:endParaRPr lang="ko-KR" altLang="en-US" sz="2000" dirty="0"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616513" y="4011996"/>
            <a:ext cx="9178233" cy="1832937"/>
            <a:chOff x="1616513" y="3897696"/>
            <a:chExt cx="9178233" cy="1832937"/>
          </a:xfrm>
        </p:grpSpPr>
        <p:sp>
          <p:nvSpPr>
            <p:cNvPr id="112" name="직사각형 111"/>
            <p:cNvSpPr/>
            <p:nvPr/>
          </p:nvSpPr>
          <p:spPr>
            <a:xfrm>
              <a:off x="1616513" y="4173548"/>
              <a:ext cx="9178233" cy="1557085"/>
            </a:xfrm>
            <a:prstGeom prst="rect">
              <a:avLst/>
            </a:prstGeom>
            <a:solidFill>
              <a:schemeClr val="bg1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직사각형 204"/>
            <p:cNvSpPr/>
            <p:nvPr/>
          </p:nvSpPr>
          <p:spPr>
            <a:xfrm>
              <a:off x="1637495" y="3947227"/>
              <a:ext cx="3319211" cy="452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1725490" y="3979676"/>
              <a:ext cx="300281" cy="297707"/>
            </a:xfrm>
            <a:prstGeom prst="rect">
              <a:avLst/>
            </a:prstGeom>
            <a:solidFill>
              <a:srgbClr val="743FB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직사각형 206"/>
            <p:cNvSpPr/>
            <p:nvPr/>
          </p:nvSpPr>
          <p:spPr>
            <a:xfrm>
              <a:off x="2100491" y="3897696"/>
              <a:ext cx="28562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1"/>
                </a:buClr>
              </a:pP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사전적 권리구제</a:t>
              </a:r>
              <a:endParaRPr lang="en-US" altLang="ko-K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208" name="TextBox 58"/>
            <p:cNvSpPr txBox="1"/>
            <p:nvPr/>
          </p:nvSpPr>
          <p:spPr>
            <a:xfrm>
              <a:off x="1893246" y="4587820"/>
              <a:ext cx="7209070" cy="1015663"/>
            </a:xfrm>
            <a:prstGeom prst="rect">
              <a:avLst/>
            </a:prstGeom>
          </p:spPr>
          <p:txBody>
            <a:bodyPr wrap="square" lIns="36000" rIns="36000">
              <a:spAutoFit/>
            </a:bodyPr>
            <a:lstStyle>
              <a:defPPr>
                <a:defRPr lang="ko-KR"/>
              </a:defPPr>
              <a:lvl1pPr>
                <a:spcAft>
                  <a:spcPts val="800"/>
                </a:spcAft>
                <a:defRPr sz="1200">
                  <a:gradFill>
                    <a:gsLst>
                      <a:gs pos="100000">
                        <a:srgbClr val="000000"/>
                      </a:gs>
                      <a:gs pos="100000">
                        <a:srgbClr val="BBE0E3">
                          <a:tint val="23500"/>
                          <a:satMod val="160000"/>
                        </a:srgbClr>
                      </a:gs>
                    </a:gsLst>
                    <a:lin ang="5400000" scaled="0"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</a:lstStyle>
            <a:p>
              <a:pPr fontAlgn="base">
                <a:lnSpc>
                  <a:spcPct val="150000"/>
                </a:lnSpc>
              </a:pPr>
              <a:r>
                <a:rPr lang="ko-KR" altLang="en-US" sz="2000" dirty="0" smtClean="0">
                  <a:latin typeface="+mn-ea"/>
                  <a:ea typeface="+mn-ea"/>
                </a:rPr>
                <a:t>세무조사 등 국세행정 처분 전 사전 절차 진행 과정에서 발행할 수 있는 권리 침해를 사전에 예방</a:t>
              </a:r>
              <a:endParaRPr lang="ko-KR" altLang="en-US" sz="2000" dirty="0">
                <a:latin typeface="+mn-ea"/>
                <a:ea typeface="+mn-ea"/>
              </a:endParaRPr>
            </a:p>
          </p:txBody>
        </p:sp>
        <p:pic>
          <p:nvPicPr>
            <p:cNvPr id="209" name="Picture 37" descr="G:\work-2014\10월-한국소방산업기술원-210\psd\img\zz8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3883" y="4604181"/>
              <a:ext cx="1136708" cy="999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372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권리보호요청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2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/5)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3" name="직사각형 52"/>
          <p:cNvSpPr/>
          <p:nvPr/>
        </p:nvSpPr>
        <p:spPr>
          <a:xfrm>
            <a:off x="1646646" y="2056128"/>
            <a:ext cx="8884046" cy="4256391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가</a:t>
            </a:r>
            <a:r>
              <a:rPr lang="en-US" altLang="ko-KR" sz="1600" dirty="0" smtClean="0">
                <a:solidFill>
                  <a:schemeClr val="tx1"/>
                </a:solidFill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</a:rPr>
              <a:t>세무조사 관련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</a:rPr>
              <a:t> 1) (</a:t>
            </a:r>
            <a:r>
              <a:rPr lang="ko-KR" altLang="en-US" sz="1400" dirty="0" smtClean="0">
                <a:solidFill>
                  <a:schemeClr val="tx1"/>
                </a:solidFill>
              </a:rPr>
              <a:t>원칙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지방청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납보위원회</a:t>
            </a:r>
            <a:r>
              <a:rPr lang="ko-KR" altLang="en-US" sz="1400" dirty="0" smtClean="0">
                <a:solidFill>
                  <a:schemeClr val="tx1"/>
                </a:solidFill>
              </a:rPr>
              <a:t> 심의</a:t>
            </a:r>
            <a:r>
              <a:rPr lang="en-US" altLang="ko-KR" sz="1400" dirty="0" smtClean="0">
                <a:solidFill>
                  <a:schemeClr val="tx1"/>
                </a:solidFill>
              </a:rPr>
              <a:t>, (</a:t>
            </a:r>
            <a:r>
              <a:rPr lang="ko-KR" altLang="en-US" sz="1400" dirty="0" smtClean="0">
                <a:solidFill>
                  <a:schemeClr val="tx1"/>
                </a:solidFill>
              </a:rPr>
              <a:t>예외</a:t>
            </a:r>
            <a:r>
              <a:rPr lang="en-US" altLang="ko-KR" sz="1400" dirty="0" smtClean="0">
                <a:solidFill>
                  <a:schemeClr val="tx1"/>
                </a:solidFill>
              </a:rPr>
              <a:t>) </a:t>
            </a:r>
            <a:r>
              <a:rPr lang="ko-KR" altLang="en-US" sz="1400" dirty="0" smtClean="0">
                <a:solidFill>
                  <a:schemeClr val="tx1"/>
                </a:solidFill>
              </a:rPr>
              <a:t>납세자는 세무서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납보위원회</a:t>
            </a:r>
            <a:r>
              <a:rPr lang="ko-KR" altLang="en-US" sz="1400" dirty="0" smtClean="0">
                <a:solidFill>
                  <a:schemeClr val="tx1"/>
                </a:solidFill>
              </a:rPr>
              <a:t> 심의 선택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① 세법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동법 시행령</a:t>
            </a:r>
            <a:r>
              <a:rPr lang="en-US" altLang="ko-KR" sz="1200" dirty="0" smtClean="0">
                <a:solidFill>
                  <a:schemeClr val="tx1"/>
                </a:solidFill>
              </a:rPr>
              <a:t>, </a:t>
            </a:r>
            <a:r>
              <a:rPr lang="ko-KR" altLang="en-US" sz="1200" dirty="0" smtClean="0">
                <a:solidFill>
                  <a:schemeClr val="tx1"/>
                </a:solidFill>
              </a:rPr>
              <a:t>동법 시행규칙에 명백히 위반되는 조사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국기법</a:t>
            </a:r>
            <a:r>
              <a:rPr lang="ko-KR" altLang="en-US" sz="1200" dirty="0" smtClean="0">
                <a:solidFill>
                  <a:schemeClr val="tx1"/>
                </a:solidFill>
              </a:rPr>
              <a:t> 제</a:t>
            </a:r>
            <a:r>
              <a:rPr lang="en-US" altLang="ko-KR" sz="1200" dirty="0" smtClean="0">
                <a:solidFill>
                  <a:schemeClr val="tx1"/>
                </a:solidFill>
              </a:rPr>
              <a:t>81</a:t>
            </a:r>
            <a:r>
              <a:rPr lang="ko-KR" altLang="en-US" sz="1200" dirty="0" smtClean="0">
                <a:solidFill>
                  <a:schemeClr val="tx1"/>
                </a:solidFill>
              </a:rPr>
              <a:t>조의</a:t>
            </a:r>
            <a:r>
              <a:rPr lang="en-US" altLang="ko-KR" sz="1200" dirty="0" smtClean="0">
                <a:solidFill>
                  <a:schemeClr val="tx1"/>
                </a:solidFill>
              </a:rPr>
              <a:t>18</a:t>
            </a:r>
            <a:r>
              <a:rPr lang="ko-KR" altLang="en-US" sz="1200" dirty="0" smtClean="0">
                <a:solidFill>
                  <a:schemeClr val="tx1"/>
                </a:solidFill>
              </a:rPr>
              <a:t>제</a:t>
            </a:r>
            <a:r>
              <a:rPr lang="en-US" altLang="ko-KR" sz="1200" dirty="0" smtClean="0">
                <a:solidFill>
                  <a:schemeClr val="tx1"/>
                </a:solidFill>
              </a:rPr>
              <a:t>2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항제</a:t>
            </a:r>
            <a:r>
              <a:rPr lang="en-US" altLang="ko-KR" sz="1200" dirty="0" smtClean="0">
                <a:solidFill>
                  <a:schemeClr val="tx1"/>
                </a:solidFill>
              </a:rPr>
              <a:t>4</a:t>
            </a:r>
            <a:r>
              <a:rPr lang="ko-KR" altLang="en-US" sz="1200" dirty="0" smtClean="0">
                <a:solidFill>
                  <a:schemeClr val="tx1"/>
                </a:solidFill>
              </a:rPr>
              <a:t>호에 따른 </a:t>
            </a:r>
            <a:r>
              <a:rPr lang="en-US" altLang="ko-KR" sz="120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dirty="0" smtClean="0">
                <a:solidFill>
                  <a:schemeClr val="tx1"/>
                </a:solidFill>
              </a:rPr>
              <a:t>위법한 세무조사</a:t>
            </a:r>
            <a:r>
              <a:rPr lang="en-US" altLang="ko-KR" sz="120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dirty="0" smtClean="0">
                <a:solidFill>
                  <a:schemeClr val="tx1"/>
                </a:solidFill>
              </a:rPr>
              <a:t>포함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② 조세탈루 혐의를 인정할 만한 명백한 자료가 없는 등 법령이 정하는 구체적 사유 없이 같은 세목 및 같은 과세기간에 대한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</a:t>
            </a:r>
            <a:r>
              <a:rPr lang="ko-KR" altLang="en-US" sz="1200" dirty="0" smtClean="0">
                <a:solidFill>
                  <a:schemeClr val="tx1"/>
                </a:solidFill>
              </a:rPr>
              <a:t> 재조사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국기법</a:t>
            </a:r>
            <a:r>
              <a:rPr lang="ko-KR" altLang="en-US" sz="1200" dirty="0" smtClean="0">
                <a:solidFill>
                  <a:schemeClr val="tx1"/>
                </a:solidFill>
              </a:rPr>
              <a:t> 제</a:t>
            </a:r>
            <a:r>
              <a:rPr lang="en-US" altLang="ko-KR" sz="1200" dirty="0" smtClean="0">
                <a:solidFill>
                  <a:schemeClr val="tx1"/>
                </a:solidFill>
              </a:rPr>
              <a:t>81</a:t>
            </a:r>
            <a:r>
              <a:rPr lang="ko-KR" altLang="en-US" sz="1200" dirty="0" smtClean="0">
                <a:solidFill>
                  <a:schemeClr val="tx1"/>
                </a:solidFill>
              </a:rPr>
              <a:t>조의</a:t>
            </a:r>
            <a:r>
              <a:rPr lang="en-US" altLang="ko-KR" sz="1200" dirty="0" smtClean="0">
                <a:solidFill>
                  <a:schemeClr val="tx1"/>
                </a:solidFill>
              </a:rPr>
              <a:t>18</a:t>
            </a:r>
            <a:r>
              <a:rPr lang="ko-KR" altLang="en-US" sz="1200" dirty="0" smtClean="0">
                <a:solidFill>
                  <a:schemeClr val="tx1"/>
                </a:solidFill>
              </a:rPr>
              <a:t>제</a:t>
            </a:r>
            <a:r>
              <a:rPr lang="en-US" altLang="ko-KR" sz="1200" dirty="0" smtClean="0">
                <a:solidFill>
                  <a:schemeClr val="tx1"/>
                </a:solidFill>
              </a:rPr>
              <a:t>2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항제</a:t>
            </a:r>
            <a:r>
              <a:rPr lang="en-US" altLang="ko-KR" sz="1200" dirty="0" smtClean="0">
                <a:solidFill>
                  <a:schemeClr val="tx1"/>
                </a:solidFill>
              </a:rPr>
              <a:t>4</a:t>
            </a:r>
            <a:r>
              <a:rPr lang="ko-KR" altLang="en-US" sz="1200" dirty="0" smtClean="0">
                <a:solidFill>
                  <a:schemeClr val="tx1"/>
                </a:solidFill>
              </a:rPr>
              <a:t>호에 따른 </a:t>
            </a:r>
            <a:r>
              <a:rPr lang="en-US" altLang="ko-KR" sz="1200" dirty="0" smtClean="0">
                <a:solidFill>
                  <a:schemeClr val="tx1"/>
                </a:solidFill>
              </a:rPr>
              <a:t>“</a:t>
            </a:r>
            <a:r>
              <a:rPr lang="ko-KR" altLang="en-US" sz="1200" dirty="0" smtClean="0">
                <a:solidFill>
                  <a:schemeClr val="tx1"/>
                </a:solidFill>
              </a:rPr>
              <a:t>부당한 세무조사</a:t>
            </a:r>
            <a:r>
              <a:rPr lang="en-US" altLang="ko-KR" sz="1200" dirty="0" smtClean="0">
                <a:solidFill>
                  <a:schemeClr val="tx1"/>
                </a:solidFill>
              </a:rPr>
              <a:t>” </a:t>
            </a:r>
            <a:r>
              <a:rPr lang="ko-KR" altLang="en-US" sz="1200" dirty="0" smtClean="0">
                <a:solidFill>
                  <a:schemeClr val="tx1"/>
                </a:solidFill>
              </a:rPr>
              <a:t>포함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③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국기법</a:t>
            </a:r>
            <a:r>
              <a:rPr lang="ko-KR" altLang="en-US" sz="1200" dirty="0" smtClean="0">
                <a:solidFill>
                  <a:schemeClr val="tx1"/>
                </a:solidFill>
              </a:rPr>
              <a:t> 제</a:t>
            </a:r>
            <a:r>
              <a:rPr lang="en-US" altLang="ko-KR" sz="1200" dirty="0" smtClean="0">
                <a:solidFill>
                  <a:schemeClr val="tx1"/>
                </a:solidFill>
              </a:rPr>
              <a:t>81</a:t>
            </a:r>
            <a:r>
              <a:rPr lang="ko-KR" altLang="en-US" sz="1200" dirty="0" smtClean="0">
                <a:solidFill>
                  <a:schemeClr val="tx1"/>
                </a:solidFill>
              </a:rPr>
              <a:t>조의</a:t>
            </a:r>
            <a:r>
              <a:rPr lang="en-US" altLang="ko-KR" sz="1200" dirty="0" smtClean="0">
                <a:solidFill>
                  <a:schemeClr val="tx1"/>
                </a:solidFill>
              </a:rPr>
              <a:t>18</a:t>
            </a:r>
            <a:r>
              <a:rPr lang="ko-KR" altLang="en-US" sz="1200" dirty="0" smtClean="0">
                <a:solidFill>
                  <a:schemeClr val="tx1"/>
                </a:solidFill>
              </a:rPr>
              <a:t>제</a:t>
            </a:r>
            <a:r>
              <a:rPr lang="en-US" altLang="ko-KR" sz="1200" dirty="0" smtClean="0">
                <a:solidFill>
                  <a:schemeClr val="tx1"/>
                </a:solidFill>
              </a:rPr>
              <a:t>2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항제</a:t>
            </a:r>
            <a:r>
              <a:rPr lang="en-US" altLang="ko-KR" sz="1200" dirty="0" smtClean="0">
                <a:solidFill>
                  <a:schemeClr val="tx1"/>
                </a:solidFill>
              </a:rPr>
              <a:t>3</a:t>
            </a:r>
            <a:r>
              <a:rPr lang="ko-KR" altLang="en-US" sz="1200" dirty="0" smtClean="0">
                <a:solidFill>
                  <a:schemeClr val="tx1"/>
                </a:solidFill>
              </a:rPr>
              <a:t>호에 따라 중소규모 납세자가 세무조사 기간연장 및 범위확대에 대해 세무조사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일시중지</a:t>
            </a:r>
            <a:r>
              <a:rPr lang="ko-KR" altLang="en-US" sz="1200" dirty="0" smtClean="0">
                <a:solidFill>
                  <a:schemeClr val="tx1"/>
                </a:solidFill>
              </a:rPr>
              <a:t> 및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중지를 요청하는 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④ 다음에 해당하는 세무조사 중인 국세공무원의 위법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부당한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㉠ 조사 대상 세목 및 과세기간의 과세표준</a:t>
            </a: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·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세액계산과 관련 없는 장부 등의 제출을 요구하는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㉡ 적법한 절차를 거치지 아니하고 조사대상 과세기간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세목 등 조사범위를 벗어나 조사하거나 조사기간을 임의로 연장 또는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 중지하는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㉢ 납세자 또는 권한 있는 자로부터 동의를 받지 않거나 적법한 절차를 거치지 아니하고 임의로 장부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서류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증빙 등을 열람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복사하거나 일시 보관하는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㉣ 납세자 또는 세무대리인에게 금품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향응 또는 업무집행과 직접 관련 없는 사적 편의 제공을 요구하는 행위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810427" y="1164694"/>
            <a:ext cx="4631226" cy="815235"/>
            <a:chOff x="810427" y="1164694"/>
            <a:chExt cx="4631226" cy="815235"/>
          </a:xfrm>
        </p:grpSpPr>
        <p:sp>
          <p:nvSpPr>
            <p:cNvPr id="104" name="자유형 103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39140" y="1357630"/>
              <a:ext cx="3502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요청 </a:t>
              </a:r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대상</a:t>
              </a:r>
              <a:endParaRPr lang="ko-KR" altLang="en-US" sz="2400" b="1" dirty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1042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71659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권리보호요청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3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/5)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3" name="직사각형 52"/>
          <p:cNvSpPr/>
          <p:nvPr/>
        </p:nvSpPr>
        <p:spPr>
          <a:xfrm>
            <a:off x="1646646" y="2056128"/>
            <a:ext cx="8884046" cy="4256391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가</a:t>
            </a:r>
            <a:r>
              <a:rPr lang="en-US" altLang="ko-KR" sz="1600" dirty="0" smtClean="0">
                <a:solidFill>
                  <a:schemeClr val="tx1"/>
                </a:solidFill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</a:rPr>
              <a:t>세무조사 관련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</a:rPr>
              <a:t> 1) (</a:t>
            </a:r>
            <a:r>
              <a:rPr lang="ko-KR" altLang="en-US" sz="1400" dirty="0" smtClean="0">
                <a:solidFill>
                  <a:schemeClr val="tx1"/>
                </a:solidFill>
              </a:rPr>
              <a:t>원칙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ko-KR" altLang="en-US" sz="1400" dirty="0" smtClean="0">
                <a:solidFill>
                  <a:schemeClr val="tx1"/>
                </a:solidFill>
              </a:rPr>
              <a:t>지방청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납보위원회</a:t>
            </a:r>
            <a:r>
              <a:rPr lang="ko-KR" altLang="en-US" sz="1400" dirty="0" smtClean="0">
                <a:solidFill>
                  <a:schemeClr val="tx1"/>
                </a:solidFill>
              </a:rPr>
              <a:t> 심의</a:t>
            </a:r>
            <a:r>
              <a:rPr lang="en-US" altLang="ko-KR" sz="1400" dirty="0" smtClean="0">
                <a:solidFill>
                  <a:schemeClr val="tx1"/>
                </a:solidFill>
              </a:rPr>
              <a:t>, (</a:t>
            </a:r>
            <a:r>
              <a:rPr lang="ko-KR" altLang="en-US" sz="1400" dirty="0" smtClean="0">
                <a:solidFill>
                  <a:schemeClr val="tx1"/>
                </a:solidFill>
              </a:rPr>
              <a:t>예외</a:t>
            </a:r>
            <a:r>
              <a:rPr lang="en-US" altLang="ko-KR" sz="1400" dirty="0" smtClean="0">
                <a:solidFill>
                  <a:schemeClr val="tx1"/>
                </a:solidFill>
              </a:rPr>
              <a:t>) </a:t>
            </a:r>
            <a:r>
              <a:rPr lang="ko-KR" altLang="en-US" sz="1400" dirty="0" smtClean="0">
                <a:solidFill>
                  <a:schemeClr val="tx1"/>
                </a:solidFill>
              </a:rPr>
              <a:t>납세자는 세무서 </a:t>
            </a:r>
            <a:r>
              <a:rPr lang="ko-KR" altLang="en-US" sz="1400" dirty="0" err="1" smtClean="0">
                <a:solidFill>
                  <a:schemeClr val="tx1"/>
                </a:solidFill>
              </a:rPr>
              <a:t>납보위원회</a:t>
            </a:r>
            <a:r>
              <a:rPr lang="ko-KR" altLang="en-US" sz="1400" dirty="0" smtClean="0">
                <a:solidFill>
                  <a:schemeClr val="tx1"/>
                </a:solidFill>
              </a:rPr>
              <a:t> 심의 선택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㉤ 납세자가 제출한 자료나 업무상 취득한 자료를 관련 법령에 의하지 않고 타인에게 제공 또는 누설하거나 사적인 용도로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사용하는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㉥ 조사중지 기간 중 납세자에 대하여 과세표준 및 세액의 결정 또는 경정을 위한 질문을 하거나 장부 등의 검사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조사 또는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제출을 요구하는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㉥ 조사중지 기간 중 납세자에 대하여 과세표준 및 세액의 결정 또는 경정을 위한 질문을 하거나 장부 등의 검사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조사 또는   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제출을 요구하는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⑤ 위 ①</a:t>
            </a:r>
            <a:r>
              <a:rPr lang="en-US" altLang="ko-KR" sz="1200" dirty="0" smtClean="0">
                <a:solidFill>
                  <a:schemeClr val="tx1"/>
                </a:solidFill>
              </a:rPr>
              <a:t>~</a:t>
            </a:r>
            <a:r>
              <a:rPr lang="ko-KR" altLang="en-US" sz="1200" dirty="0" smtClean="0">
                <a:solidFill>
                  <a:schemeClr val="tx1"/>
                </a:solidFill>
              </a:rPr>
              <a:t>④에 준하는 사유로서 납세자 권리가 부당하게 침해되고 있거나 침해가 현저히 예상되는 경우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</a:rPr>
              <a:t>2) </a:t>
            </a:r>
            <a:r>
              <a:rPr lang="ko-KR" altLang="en-US" sz="1400" dirty="0" smtClean="0">
                <a:solidFill>
                  <a:schemeClr val="tx1"/>
                </a:solidFill>
              </a:rPr>
              <a:t>국세청장에게 취소 또는 변경을 요청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○ 납세자가 국세기본법 제</a:t>
            </a:r>
            <a:r>
              <a:rPr lang="en-US" altLang="ko-KR" sz="1200" dirty="0" smtClean="0">
                <a:solidFill>
                  <a:schemeClr val="tx1"/>
                </a:solidFill>
              </a:rPr>
              <a:t>81</a:t>
            </a:r>
            <a:r>
              <a:rPr lang="ko-KR" altLang="en-US" sz="1200" dirty="0" smtClean="0">
                <a:solidFill>
                  <a:schemeClr val="tx1"/>
                </a:solidFill>
              </a:rPr>
              <a:t>조의</a:t>
            </a:r>
            <a:r>
              <a:rPr lang="en-US" altLang="ko-KR" sz="1200" dirty="0" smtClean="0">
                <a:solidFill>
                  <a:schemeClr val="tx1"/>
                </a:solidFill>
              </a:rPr>
              <a:t>18</a:t>
            </a:r>
            <a:r>
              <a:rPr lang="ko-KR" altLang="en-US" sz="1200" dirty="0" smtClean="0">
                <a:solidFill>
                  <a:schemeClr val="tx1"/>
                </a:solidFill>
              </a:rPr>
              <a:t>제</a:t>
            </a:r>
            <a:r>
              <a:rPr lang="en-US" altLang="ko-KR" sz="1200" dirty="0" smtClean="0">
                <a:solidFill>
                  <a:schemeClr val="tx1"/>
                </a:solidFill>
              </a:rPr>
              <a:t>3</a:t>
            </a:r>
            <a:r>
              <a:rPr lang="ko-KR" altLang="en-US" sz="1200" dirty="0" smtClean="0">
                <a:solidFill>
                  <a:schemeClr val="tx1"/>
                </a:solidFill>
              </a:rPr>
              <a:t>항의 규정에 따라 국세청장에게 재심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취소 또는 변경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  <a:r>
              <a:rPr lang="ko-KR" altLang="en-US" sz="1200" dirty="0" smtClean="0">
                <a:solidFill>
                  <a:schemeClr val="tx1"/>
                </a:solidFill>
              </a:rPr>
              <a:t>을 요청하는 경우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endParaRPr lang="en-US" altLang="ko-KR" sz="1200" dirty="0" smtClean="0">
              <a:solidFill>
                <a:schemeClr val="tx1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810427" y="1164694"/>
            <a:ext cx="4631226" cy="815235"/>
            <a:chOff x="810427" y="1164694"/>
            <a:chExt cx="4631226" cy="815235"/>
          </a:xfrm>
        </p:grpSpPr>
        <p:sp>
          <p:nvSpPr>
            <p:cNvPr id="104" name="자유형 103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39140" y="1357630"/>
              <a:ext cx="3502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요청 </a:t>
              </a:r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대상</a:t>
              </a:r>
              <a:endParaRPr lang="ko-KR" altLang="en-US" sz="2400" b="1" dirty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1042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6152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권리보호요청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4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/5)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3" name="직사각형 52"/>
          <p:cNvSpPr/>
          <p:nvPr/>
        </p:nvSpPr>
        <p:spPr>
          <a:xfrm>
            <a:off x="1646646" y="2056128"/>
            <a:ext cx="8884046" cy="4487547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</a:rPr>
              <a:t>나</a:t>
            </a:r>
            <a:r>
              <a:rPr lang="en-US" altLang="ko-KR" sz="1600" dirty="0" smtClean="0">
                <a:solidFill>
                  <a:schemeClr val="tx1"/>
                </a:solidFill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</a:rPr>
              <a:t>일반 국세행정 관련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200" dirty="0" smtClean="0">
                <a:solidFill>
                  <a:schemeClr val="tx1"/>
                </a:solidFill>
              </a:rPr>
              <a:t>  ① 소명자료 제출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고충민원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불복청구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체납세액 완납 등의 절차가 완료되었으나 그에 필요한 결정취소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환급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압류해제 등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후속처분을 지연하는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② 사전예고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독촉</a:t>
            </a:r>
            <a:r>
              <a:rPr lang="en-US" altLang="ko-KR" sz="1200" dirty="0" smtClean="0">
                <a:solidFill>
                  <a:schemeClr val="tx1"/>
                </a:solidFill>
              </a:rPr>
              <a:t>) </a:t>
            </a:r>
            <a:r>
              <a:rPr lang="ko-KR" altLang="en-US" sz="1200" dirty="0" smtClean="0">
                <a:solidFill>
                  <a:schemeClr val="tx1"/>
                </a:solidFill>
              </a:rPr>
              <a:t>없이 재산을 압류하거나 소명안내 없이 과세자료에 의한 고지 처분을 진행하는 행위</a:t>
            </a:r>
            <a:r>
              <a:rPr lang="en-US" altLang="ko-KR" sz="1200" dirty="0" smtClean="0">
                <a:solidFill>
                  <a:schemeClr val="tx1"/>
                </a:solidFill>
              </a:rPr>
              <a:t>(</a:t>
            </a:r>
            <a:r>
              <a:rPr lang="ko-KR" altLang="en-US" sz="1200" dirty="0" smtClean="0">
                <a:solidFill>
                  <a:schemeClr val="tx1"/>
                </a:solidFill>
              </a:rPr>
              <a:t>관련 법령 또는 규정에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의한 경우 제외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</a:rPr>
              <a:t>③ 납세자가 권리구제 등의 필요에 의해 본인의 과세정보에 대해 열람 또는 제공요구를 한 경우 특별한 사유 없이 이를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거부하거나 제공을 지연하는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④ 납세자 또는 세무대리인에게 금품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향응 또는 업무집행과 직접 관련 없는 사적 편의 제공을 요구하는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⑤ 납세자가 제출한 자료나 업무상 취득한 자료를 관련 법령에 의하지 않고 타인에게 제공 또는 누설하거나 사적인 용도로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사용하는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⑥ 과세자료 처리 등에 있어 세금의 부과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징수와 관련 없는 자료 또는 소명을 과도하게 요구하거나 납세자가 이미 제출 또는   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</a:t>
            </a:r>
            <a:r>
              <a:rPr lang="ko-KR" altLang="en-US" sz="1200" dirty="0" smtClean="0">
                <a:solidFill>
                  <a:schemeClr val="tx1"/>
                </a:solidFill>
              </a:rPr>
              <a:t>소명한 자료 등을 반복적으로 요구하는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⑦ 과세자료 처리 시 납세자가 해명자료를 제출하였음에도 정당한 사유 없이 처리를 지연하는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⑧ 신고내용 확인에 대한 적법 절차를 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미준수하여</a:t>
            </a:r>
            <a:r>
              <a:rPr lang="ko-KR" altLang="en-US" sz="1200" dirty="0" smtClean="0">
                <a:solidFill>
                  <a:schemeClr val="tx1"/>
                </a:solidFill>
              </a:rPr>
              <a:t> 납세자의 권리를 부당하게 침해하는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⑨ 현장확인 시 출장 목적과 관련 없이 무리하게 장부 </a:t>
            </a:r>
            <a:r>
              <a:rPr lang="en-US" altLang="ko-KR" sz="1200" dirty="0" smtClean="0">
                <a:solidFill>
                  <a:schemeClr val="tx1"/>
                </a:solidFill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</a:rPr>
              <a:t>서류 등 제출을 요구하거나 사실관계를 확인하는 행위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</a:rPr>
              <a:t>⑩ 위 ① </a:t>
            </a:r>
            <a:r>
              <a:rPr lang="en-US" altLang="ko-KR" sz="1200" dirty="0" smtClean="0">
                <a:solidFill>
                  <a:schemeClr val="tx1"/>
                </a:solidFill>
              </a:rPr>
              <a:t>~ </a:t>
            </a:r>
            <a:r>
              <a:rPr lang="ko-KR" altLang="en-US" sz="1200" dirty="0" smtClean="0">
                <a:solidFill>
                  <a:schemeClr val="tx1"/>
                </a:solidFill>
              </a:rPr>
              <a:t>⑨호에 준하는 사유로 납세자 권리가 부당하게 침해되고 있거나 침해가 현저히 예상되는 경우</a:t>
            </a:r>
            <a:endParaRPr lang="en-US" altLang="ko-KR" sz="1200" dirty="0" smtClean="0">
              <a:solidFill>
                <a:schemeClr val="tx1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810427" y="1164694"/>
            <a:ext cx="4631226" cy="815235"/>
            <a:chOff x="810427" y="1164694"/>
            <a:chExt cx="4631226" cy="815235"/>
          </a:xfrm>
        </p:grpSpPr>
        <p:sp>
          <p:nvSpPr>
            <p:cNvPr id="104" name="자유형 103"/>
            <p:cNvSpPr/>
            <p:nvPr/>
          </p:nvSpPr>
          <p:spPr>
            <a:xfrm>
              <a:off x="1559149" y="1264958"/>
              <a:ext cx="2146075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39140" y="1357630"/>
              <a:ext cx="35025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요청 </a:t>
              </a:r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</a:rPr>
                <a:t>대상</a:t>
              </a:r>
              <a:endParaRPr lang="ko-KR" altLang="en-US" sz="2400" b="1" dirty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1042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6152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직사각형 159"/>
          <p:cNvSpPr/>
          <p:nvPr/>
        </p:nvSpPr>
        <p:spPr>
          <a:xfrm>
            <a:off x="1176082" y="4156963"/>
            <a:ext cx="10110466" cy="232896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7160" y="393077"/>
            <a:ext cx="12164895" cy="389859"/>
            <a:chOff x="27160" y="393077"/>
            <a:chExt cx="12164895" cy="389859"/>
          </a:xfrm>
        </p:grpSpPr>
        <p:cxnSp>
          <p:nvCxnSpPr>
            <p:cNvPr id="46" name="직선 연결선 45"/>
            <p:cNvCxnSpPr/>
            <p:nvPr/>
          </p:nvCxnSpPr>
          <p:spPr>
            <a:xfrm flipV="1">
              <a:off x="27160" y="764009"/>
              <a:ext cx="12164895" cy="18927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7351414" y="393077"/>
              <a:ext cx="447241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권리보호요청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(</a:t>
              </a:r>
              <a:r>
                <a:rPr lang="en-US" altLang="ko-KR" sz="17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5</a:t>
              </a:r>
              <a:r>
                <a:rPr lang="en-US" altLang="ko-KR" sz="1500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/5)</a:t>
              </a:r>
              <a:endParaRPr lang="ko-KR" altLang="en-US" sz="1500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53" name="직사각형 52"/>
          <p:cNvSpPr/>
          <p:nvPr/>
        </p:nvSpPr>
        <p:spPr>
          <a:xfrm>
            <a:off x="1637495" y="2056129"/>
            <a:ext cx="8991059" cy="1401446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lnSpc>
                <a:spcPct val="150000"/>
              </a:lnSpc>
            </a:pPr>
            <a:r>
              <a:rPr lang="ko-KR" altLang="en-US" sz="2000" dirty="0" smtClean="0">
                <a:solidFill>
                  <a:schemeClr val="tx1"/>
                </a:solidFill>
                <a:latin typeface="+mn-ea"/>
              </a:rPr>
              <a:t>요청 기간</a:t>
            </a:r>
            <a:endParaRPr lang="en-US" altLang="ko-KR" sz="2000" dirty="0" smtClean="0">
              <a:solidFill>
                <a:schemeClr val="tx1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○ 국세 부과제척기간이 만료하기 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6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개월 이전까지 가능</a:t>
            </a:r>
            <a:endParaRPr lang="en-US" altLang="ko-KR" sz="1600" dirty="0" smtClean="0">
              <a:solidFill>
                <a:schemeClr val="tx1"/>
              </a:solidFill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○ 납세자보호위원회 심의 대상 </a:t>
            </a:r>
            <a:r>
              <a:rPr lang="en-US" altLang="ko-KR" sz="1600" dirty="0" smtClean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1600" dirty="0" smtClean="0">
                <a:solidFill>
                  <a:schemeClr val="tx1"/>
                </a:solidFill>
                <a:latin typeface="+mn-ea"/>
              </a:rPr>
              <a:t>세무조사 기간이 끝나는 날까지 위원회 심의 요청</a:t>
            </a:r>
            <a:endParaRPr lang="en-US" altLang="ko-KR" sz="1600" dirty="0" smtClean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01277" y="1164694"/>
            <a:ext cx="4089775" cy="815235"/>
            <a:chOff x="801277" y="1164694"/>
            <a:chExt cx="4089775" cy="815235"/>
          </a:xfrm>
        </p:grpSpPr>
        <p:sp>
          <p:nvSpPr>
            <p:cNvPr id="87" name="자유형 86"/>
            <p:cNvSpPr/>
            <p:nvPr/>
          </p:nvSpPr>
          <p:spPr>
            <a:xfrm>
              <a:off x="1559149" y="1264958"/>
              <a:ext cx="2882112" cy="606044"/>
            </a:xfrm>
            <a:custGeom>
              <a:avLst/>
              <a:gdLst>
                <a:gd name="connsiteX0" fmla="*/ 0 w 2220102"/>
                <a:gd name="connsiteY0" fmla="*/ 0 h 606044"/>
                <a:gd name="connsiteX1" fmla="*/ 2220102 w 2220102"/>
                <a:gd name="connsiteY1" fmla="*/ 0 h 606044"/>
                <a:gd name="connsiteX2" fmla="*/ 2220102 w 2220102"/>
                <a:gd name="connsiteY2" fmla="*/ 606044 h 606044"/>
                <a:gd name="connsiteX3" fmla="*/ 2211 w 2220102"/>
                <a:gd name="connsiteY3" fmla="*/ 606044 h 606044"/>
                <a:gd name="connsiteX4" fmla="*/ 43837 w 2220102"/>
                <a:gd name="connsiteY4" fmla="*/ 555594 h 606044"/>
                <a:gd name="connsiteX5" fmla="*/ 120577 w 2220102"/>
                <a:gd name="connsiteY5" fmla="*/ 304362 h 606044"/>
                <a:gd name="connsiteX6" fmla="*/ 43837 w 2220102"/>
                <a:gd name="connsiteY6" fmla="*/ 53131 h 60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0102" h="606044">
                  <a:moveTo>
                    <a:pt x="0" y="0"/>
                  </a:moveTo>
                  <a:lnTo>
                    <a:pt x="2220102" y="0"/>
                  </a:lnTo>
                  <a:lnTo>
                    <a:pt x="2220102" y="606044"/>
                  </a:lnTo>
                  <a:lnTo>
                    <a:pt x="2211" y="606044"/>
                  </a:lnTo>
                  <a:lnTo>
                    <a:pt x="43837" y="555594"/>
                  </a:lnTo>
                  <a:cubicBezTo>
                    <a:pt x="92287" y="483878"/>
                    <a:pt x="120577" y="397424"/>
                    <a:pt x="120577" y="304362"/>
                  </a:cubicBezTo>
                  <a:cubicBezTo>
                    <a:pt x="120577" y="211300"/>
                    <a:pt x="92287" y="124846"/>
                    <a:pt x="43837" y="53131"/>
                  </a:cubicBezTo>
                  <a:close/>
                </a:path>
              </a:pathLst>
            </a:custGeom>
            <a:solidFill>
              <a:srgbClr val="743F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97724" y="1357630"/>
              <a:ext cx="30933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b="1" dirty="0" smtClean="0">
                  <a:ln>
                    <a:solidFill>
                      <a:srgbClr val="001873">
                        <a:alpha val="0"/>
                      </a:srgbClr>
                    </a:solidFill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요청기간 및 방법</a:t>
              </a:r>
              <a:endParaRPr lang="ko-KR" altLang="en-US" sz="2400" b="1" dirty="0" smtClean="0">
                <a:ln>
                  <a:solidFill>
                    <a:srgbClr val="001873">
                      <a:alpha val="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54" name="그룹 53"/>
            <p:cNvGrpSpPr/>
            <p:nvPr/>
          </p:nvGrpSpPr>
          <p:grpSpPr>
            <a:xfrm>
              <a:off x="801277" y="1164694"/>
              <a:ext cx="815235" cy="815235"/>
              <a:chOff x="8967045" y="3171538"/>
              <a:chExt cx="1137912" cy="1137912"/>
            </a:xfrm>
          </p:grpSpPr>
          <p:sp>
            <p:nvSpPr>
              <p:cNvPr id="55" name="타원 54"/>
              <p:cNvSpPr/>
              <p:nvPr/>
            </p:nvSpPr>
            <p:spPr>
              <a:xfrm>
                <a:off x="8967045" y="3171538"/>
                <a:ext cx="1137912" cy="1137912"/>
              </a:xfrm>
              <a:prstGeom prst="ellipse">
                <a:avLst/>
              </a:prstGeom>
              <a:gradFill>
                <a:gsLst>
                  <a:gs pos="0">
                    <a:srgbClr val="8D56D6">
                      <a:lumMod val="40000"/>
                      <a:lumOff val="60000"/>
                    </a:srgbClr>
                  </a:gs>
                  <a:gs pos="50000">
                    <a:srgbClr val="8D56D6">
                      <a:lumMod val="90000"/>
                      <a:lumOff val="10000"/>
                    </a:srgbClr>
                  </a:gs>
                  <a:gs pos="100000">
                    <a:srgbClr val="8D56D6">
                      <a:lumMod val="70000"/>
                    </a:srgbClr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타원(영지단)"/>
              <p:cNvSpPr/>
              <p:nvPr/>
            </p:nvSpPr>
            <p:spPr>
              <a:xfrm>
                <a:off x="9055108" y="3258296"/>
                <a:ext cx="951565" cy="9515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7000">
                    <a:schemeClr val="tx1">
                      <a:lumMod val="85000"/>
                      <a:lumOff val="15000"/>
                    </a:schemeClr>
                  </a:gs>
                  <a:gs pos="71000">
                    <a:srgbClr val="939393"/>
                  </a:gs>
                  <a:gs pos="60000">
                    <a:schemeClr val="bg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9356241" y="3406626"/>
                <a:ext cx="356526" cy="647785"/>
                <a:chOff x="879566" y="2328570"/>
                <a:chExt cx="446790" cy="898753"/>
              </a:xfrm>
            </p:grpSpPr>
            <p:grpSp>
              <p:nvGrpSpPr>
                <p:cNvPr id="58" name="그룹 57"/>
                <p:cNvGrpSpPr/>
                <p:nvPr/>
              </p:nvGrpSpPr>
              <p:grpSpPr>
                <a:xfrm>
                  <a:off x="925065" y="2328570"/>
                  <a:ext cx="354231" cy="354231"/>
                  <a:chOff x="298696" y="3298244"/>
                  <a:chExt cx="1609036" cy="1609036"/>
                </a:xfrm>
              </p:grpSpPr>
              <p:sp>
                <p:nvSpPr>
                  <p:cNvPr id="85" name="타원 84"/>
                  <p:cNvSpPr/>
                  <p:nvPr/>
                </p:nvSpPr>
                <p:spPr>
                  <a:xfrm>
                    <a:off x="298696" y="3298244"/>
                    <a:ext cx="1609036" cy="1609036"/>
                  </a:xfrm>
                  <a:prstGeom prst="ellipse">
                    <a:avLst/>
                  </a:prstGeom>
                  <a:solidFill>
                    <a:srgbClr val="824FC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6" name="자유형 85"/>
                  <p:cNvSpPr/>
                  <p:nvPr/>
                </p:nvSpPr>
                <p:spPr>
                  <a:xfrm rot="18943121">
                    <a:off x="619219" y="3571409"/>
                    <a:ext cx="963176" cy="1084313"/>
                  </a:xfrm>
                  <a:custGeom>
                    <a:avLst/>
                    <a:gdLst>
                      <a:gd name="connsiteX0" fmla="*/ 720381 w 963176"/>
                      <a:gd name="connsiteY0" fmla="*/ 0 h 1084313"/>
                      <a:gd name="connsiteX1" fmla="*/ 750849 w 963176"/>
                      <a:gd name="connsiteY1" fmla="*/ 16538 h 1084313"/>
                      <a:gd name="connsiteX2" fmla="*/ 963176 w 963176"/>
                      <a:gd name="connsiteY2" fmla="*/ 415878 h 1084313"/>
                      <a:gd name="connsiteX3" fmla="*/ 750849 w 963176"/>
                      <a:gd name="connsiteY3" fmla="*/ 815219 h 1084313"/>
                      <a:gd name="connsiteX4" fmla="*/ 720382 w 963176"/>
                      <a:gd name="connsiteY4" fmla="*/ 831755 h 1084313"/>
                      <a:gd name="connsiteX5" fmla="*/ 720382 w 963176"/>
                      <a:gd name="connsiteY5" fmla="*/ 1084313 h 1084313"/>
                      <a:gd name="connsiteX6" fmla="*/ 234280 w 963176"/>
                      <a:gd name="connsiteY6" fmla="*/ 1084313 h 1084313"/>
                      <a:gd name="connsiteX7" fmla="*/ 234280 w 963176"/>
                      <a:gd name="connsiteY7" fmla="*/ 827134 h 1084313"/>
                      <a:gd name="connsiteX8" fmla="*/ 212327 w 963176"/>
                      <a:gd name="connsiteY8" fmla="*/ 815219 h 1084313"/>
                      <a:gd name="connsiteX9" fmla="*/ 0 w 963176"/>
                      <a:gd name="connsiteY9" fmla="*/ 415878 h 1084313"/>
                      <a:gd name="connsiteX10" fmla="*/ 212327 w 963176"/>
                      <a:gd name="connsiteY10" fmla="*/ 16538 h 1084313"/>
                      <a:gd name="connsiteX11" fmla="*/ 234279 w 963176"/>
                      <a:gd name="connsiteY11" fmla="*/ 4623 h 1084313"/>
                      <a:gd name="connsiteX12" fmla="*/ 234279 w 963176"/>
                      <a:gd name="connsiteY12" fmla="*/ 437370 h 1084313"/>
                      <a:gd name="connsiteX13" fmla="*/ 720381 w 963176"/>
                      <a:gd name="connsiteY13" fmla="*/ 437370 h 1084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63176" h="1084313">
                        <a:moveTo>
                          <a:pt x="720381" y="0"/>
                        </a:moveTo>
                        <a:lnTo>
                          <a:pt x="750849" y="16538"/>
                        </a:lnTo>
                        <a:cubicBezTo>
                          <a:pt x="878952" y="103082"/>
                          <a:pt x="963176" y="249644"/>
                          <a:pt x="963176" y="415878"/>
                        </a:cubicBezTo>
                        <a:cubicBezTo>
                          <a:pt x="963176" y="582112"/>
                          <a:pt x="878952" y="728674"/>
                          <a:pt x="750849" y="815219"/>
                        </a:cubicBezTo>
                        <a:lnTo>
                          <a:pt x="720382" y="831755"/>
                        </a:lnTo>
                        <a:lnTo>
                          <a:pt x="720382" y="1084313"/>
                        </a:lnTo>
                        <a:lnTo>
                          <a:pt x="234280" y="1084313"/>
                        </a:lnTo>
                        <a:lnTo>
                          <a:pt x="234280" y="827134"/>
                        </a:lnTo>
                        <a:lnTo>
                          <a:pt x="212327" y="815219"/>
                        </a:lnTo>
                        <a:cubicBezTo>
                          <a:pt x="84224" y="728674"/>
                          <a:pt x="0" y="582112"/>
                          <a:pt x="0" y="415878"/>
                        </a:cubicBezTo>
                        <a:cubicBezTo>
                          <a:pt x="0" y="249644"/>
                          <a:pt x="84224" y="103082"/>
                          <a:pt x="212327" y="16538"/>
                        </a:cubicBezTo>
                        <a:lnTo>
                          <a:pt x="234279" y="4623"/>
                        </a:lnTo>
                        <a:lnTo>
                          <a:pt x="234279" y="437370"/>
                        </a:lnTo>
                        <a:lnTo>
                          <a:pt x="720381" y="43737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59" name="타원 58"/>
                <p:cNvSpPr/>
                <p:nvPr/>
              </p:nvSpPr>
              <p:spPr>
                <a:xfrm>
                  <a:off x="1047441" y="2705897"/>
                  <a:ext cx="108417" cy="108417"/>
                </a:xfrm>
                <a:prstGeom prst="ellipse">
                  <a:avLst/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0" name="그룹 59"/>
                <p:cNvGrpSpPr/>
                <p:nvPr/>
              </p:nvGrpSpPr>
              <p:grpSpPr>
                <a:xfrm>
                  <a:off x="966958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3" name="모서리가 둥근 직사각형 82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" name="모서리가 둥근 직사각형 83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1" name="자유형 60"/>
                <p:cNvSpPr/>
                <p:nvPr/>
              </p:nvSpPr>
              <p:spPr>
                <a:xfrm>
                  <a:off x="1036691" y="2823066"/>
                  <a:ext cx="133646" cy="164390"/>
                </a:xfrm>
                <a:custGeom>
                  <a:avLst/>
                  <a:gdLst>
                    <a:gd name="connsiteX0" fmla="*/ 0 w 290736"/>
                    <a:gd name="connsiteY0" fmla="*/ 0 h 357617"/>
                    <a:gd name="connsiteX1" fmla="*/ 290736 w 290736"/>
                    <a:gd name="connsiteY1" fmla="*/ 0 h 357617"/>
                    <a:gd name="connsiteX2" fmla="*/ 290736 w 290736"/>
                    <a:gd name="connsiteY2" fmla="*/ 82075 h 357617"/>
                    <a:gd name="connsiteX3" fmla="*/ 271432 w 290736"/>
                    <a:gd name="connsiteY3" fmla="*/ 357617 h 357617"/>
                    <a:gd name="connsiteX4" fmla="*/ 21404 w 290736"/>
                    <a:gd name="connsiteY4" fmla="*/ 357617 h 357617"/>
                    <a:gd name="connsiteX5" fmla="*/ 527 w 290736"/>
                    <a:gd name="connsiteY5" fmla="*/ 59614 h 357617"/>
                    <a:gd name="connsiteX6" fmla="*/ 527 w 290736"/>
                    <a:gd name="connsiteY6" fmla="*/ 357617 h 357617"/>
                    <a:gd name="connsiteX7" fmla="*/ 0 w 290736"/>
                    <a:gd name="connsiteY7" fmla="*/ 357617 h 357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0736" h="357617">
                      <a:moveTo>
                        <a:pt x="0" y="0"/>
                      </a:moveTo>
                      <a:lnTo>
                        <a:pt x="290736" y="0"/>
                      </a:lnTo>
                      <a:lnTo>
                        <a:pt x="290736" y="82075"/>
                      </a:lnTo>
                      <a:lnTo>
                        <a:pt x="271432" y="357617"/>
                      </a:lnTo>
                      <a:lnTo>
                        <a:pt x="21404" y="357617"/>
                      </a:lnTo>
                      <a:lnTo>
                        <a:pt x="527" y="59614"/>
                      </a:lnTo>
                      <a:lnTo>
                        <a:pt x="527" y="357617"/>
                      </a:lnTo>
                      <a:lnTo>
                        <a:pt x="0" y="357617"/>
                      </a:lnTo>
                      <a:close/>
                    </a:path>
                  </a:pathLst>
                </a:cu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2" name="그룹 61"/>
                <p:cNvGrpSpPr/>
                <p:nvPr/>
              </p:nvGrpSpPr>
              <p:grpSpPr>
                <a:xfrm flipH="1">
                  <a:off x="1104786" y="2686994"/>
                  <a:ext cx="128681" cy="157675"/>
                  <a:chOff x="636496" y="2523721"/>
                  <a:chExt cx="279936" cy="343010"/>
                </a:xfrm>
                <a:solidFill>
                  <a:srgbClr val="7E4AC3"/>
                </a:solidFill>
              </p:grpSpPr>
              <p:sp>
                <p:nvSpPr>
                  <p:cNvPr id="81" name="모서리가 둥근 직사각형 80"/>
                  <p:cNvSpPr/>
                  <p:nvPr/>
                </p:nvSpPr>
                <p:spPr>
                  <a:xfrm>
                    <a:off x="659538" y="252372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2" name="모서리가 둥근 직사각형 81"/>
                  <p:cNvSpPr/>
                  <p:nvPr/>
                </p:nvSpPr>
                <p:spPr>
                  <a:xfrm rot="18797126">
                    <a:off x="726231" y="2676531"/>
                    <a:ext cx="100465" cy="2799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63" name="모서리가 둥근 직사각형 62"/>
                <p:cNvSpPr/>
                <p:nvPr/>
              </p:nvSpPr>
              <p:spPr>
                <a:xfrm rot="286624">
                  <a:off x="1032190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4" name="모서리가 둥근 직사각형 63"/>
                <p:cNvSpPr/>
                <p:nvPr/>
              </p:nvSpPr>
              <p:spPr>
                <a:xfrm rot="21313376" flipH="1">
                  <a:off x="1123011" y="2998118"/>
                  <a:ext cx="54454" cy="22920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E4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66" name="그룹 65"/>
                <p:cNvGrpSpPr/>
                <p:nvPr/>
              </p:nvGrpSpPr>
              <p:grpSpPr>
                <a:xfrm>
                  <a:off x="1205842" y="2808759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6" name="타원 75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7" name="자유형 76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8" name="모서리가 둥근 직사각형 77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9" name="모서리가 둥근 직사각형 78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0" name="모서리가 둥근 직사각형 79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69" name="그룹 68"/>
                <p:cNvGrpSpPr/>
                <p:nvPr/>
              </p:nvGrpSpPr>
              <p:grpSpPr>
                <a:xfrm flipH="1">
                  <a:off x="879566" y="2815704"/>
                  <a:ext cx="120514" cy="368596"/>
                  <a:chOff x="1386297" y="2870287"/>
                  <a:chExt cx="170483" cy="521426"/>
                </a:xfrm>
              </p:grpSpPr>
              <p:sp>
                <p:nvSpPr>
                  <p:cNvPr id="71" name="타원 70"/>
                  <p:cNvSpPr/>
                  <p:nvPr/>
                </p:nvSpPr>
                <p:spPr>
                  <a:xfrm>
                    <a:off x="1401548" y="2870287"/>
                    <a:ext cx="108417" cy="108417"/>
                  </a:xfrm>
                  <a:prstGeom prst="ellipse">
                    <a:avLst/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2" name="자유형 71"/>
                  <p:cNvSpPr/>
                  <p:nvPr/>
                </p:nvSpPr>
                <p:spPr>
                  <a:xfrm>
                    <a:off x="1390798" y="2987456"/>
                    <a:ext cx="133646" cy="164390"/>
                  </a:xfrm>
                  <a:custGeom>
                    <a:avLst/>
                    <a:gdLst>
                      <a:gd name="connsiteX0" fmla="*/ 0 w 290736"/>
                      <a:gd name="connsiteY0" fmla="*/ 0 h 357617"/>
                      <a:gd name="connsiteX1" fmla="*/ 290736 w 290736"/>
                      <a:gd name="connsiteY1" fmla="*/ 0 h 357617"/>
                      <a:gd name="connsiteX2" fmla="*/ 290736 w 290736"/>
                      <a:gd name="connsiteY2" fmla="*/ 82075 h 357617"/>
                      <a:gd name="connsiteX3" fmla="*/ 271432 w 290736"/>
                      <a:gd name="connsiteY3" fmla="*/ 357617 h 357617"/>
                      <a:gd name="connsiteX4" fmla="*/ 21404 w 290736"/>
                      <a:gd name="connsiteY4" fmla="*/ 357617 h 357617"/>
                      <a:gd name="connsiteX5" fmla="*/ 527 w 290736"/>
                      <a:gd name="connsiteY5" fmla="*/ 59614 h 357617"/>
                      <a:gd name="connsiteX6" fmla="*/ 527 w 290736"/>
                      <a:gd name="connsiteY6" fmla="*/ 357617 h 357617"/>
                      <a:gd name="connsiteX7" fmla="*/ 0 w 290736"/>
                      <a:gd name="connsiteY7" fmla="*/ 357617 h 357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0736" h="357617">
                        <a:moveTo>
                          <a:pt x="0" y="0"/>
                        </a:moveTo>
                        <a:lnTo>
                          <a:pt x="290736" y="0"/>
                        </a:lnTo>
                        <a:lnTo>
                          <a:pt x="290736" y="82075"/>
                        </a:lnTo>
                        <a:lnTo>
                          <a:pt x="271432" y="357617"/>
                        </a:lnTo>
                        <a:lnTo>
                          <a:pt x="21404" y="357617"/>
                        </a:lnTo>
                        <a:lnTo>
                          <a:pt x="527" y="59614"/>
                        </a:lnTo>
                        <a:lnTo>
                          <a:pt x="527" y="357617"/>
                        </a:lnTo>
                        <a:lnTo>
                          <a:pt x="0" y="357617"/>
                        </a:lnTo>
                        <a:close/>
                      </a:path>
                    </a:pathLst>
                  </a:cu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3" name="모서리가 둥근 직사각형 72"/>
                  <p:cNvSpPr/>
                  <p:nvPr/>
                </p:nvSpPr>
                <p:spPr>
                  <a:xfrm rot="286624">
                    <a:off x="1386297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4" name="모서리가 둥근 직사각형 73"/>
                  <p:cNvSpPr/>
                  <p:nvPr/>
                </p:nvSpPr>
                <p:spPr>
                  <a:xfrm rot="21313376" flipH="1">
                    <a:off x="1477118" y="3162508"/>
                    <a:ext cx="54454" cy="22920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75" name="모서리가 둥근 직사각형 74"/>
                  <p:cNvSpPr/>
                  <p:nvPr/>
                </p:nvSpPr>
                <p:spPr>
                  <a:xfrm rot="20640000" flipH="1">
                    <a:off x="1510980" y="2985657"/>
                    <a:ext cx="45800" cy="17431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E4AC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sp>
        <p:nvSpPr>
          <p:cNvPr id="153" name="타원 39"/>
          <p:cNvSpPr/>
          <p:nvPr/>
        </p:nvSpPr>
        <p:spPr>
          <a:xfrm flipH="1">
            <a:off x="1409553" y="4584791"/>
            <a:ext cx="1592217" cy="295747"/>
          </a:xfrm>
          <a:custGeom>
            <a:avLst/>
            <a:gdLst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824899 h 824899"/>
              <a:gd name="connsiteX7" fmla="*/ 0 w 4313088"/>
              <a:gd name="connsiteY7" fmla="*/ 137486 h 824899"/>
              <a:gd name="connsiteX8" fmla="*/ 137486 w 4313088"/>
              <a:gd name="connsiteY8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137486 h 824899"/>
              <a:gd name="connsiteX7" fmla="*/ 137486 w 4313088"/>
              <a:gd name="connsiteY7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137486 h 824899"/>
              <a:gd name="connsiteX6" fmla="*/ 137486 w 4313088"/>
              <a:gd name="connsiteY6" fmla="*/ 0 h 824899"/>
              <a:gd name="connsiteX0" fmla="*/ 0 w 4175602"/>
              <a:gd name="connsiteY0" fmla="*/ 0 h 824899"/>
              <a:gd name="connsiteX1" fmla="*/ 4038116 w 4175602"/>
              <a:gd name="connsiteY1" fmla="*/ 0 h 824899"/>
              <a:gd name="connsiteX2" fmla="*/ 4175602 w 4175602"/>
              <a:gd name="connsiteY2" fmla="*/ 137486 h 824899"/>
              <a:gd name="connsiteX3" fmla="*/ 4175602 w 4175602"/>
              <a:gd name="connsiteY3" fmla="*/ 824899 h 824899"/>
              <a:gd name="connsiteX4" fmla="*/ 4175602 w 4175602"/>
              <a:gd name="connsiteY4" fmla="*/ 824899 h 824899"/>
              <a:gd name="connsiteX5" fmla="*/ 0 w 4175602"/>
              <a:gd name="connsiteY5" fmla="*/ 0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0 w 2841325"/>
              <a:gd name="connsiteY4" fmla="*/ 9331 h 8248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1325" h="583599">
                <a:moveTo>
                  <a:pt x="0" y="9331"/>
                </a:moveTo>
                <a:lnTo>
                  <a:pt x="2703839" y="0"/>
                </a:lnTo>
                <a:cubicBezTo>
                  <a:pt x="2779770" y="0"/>
                  <a:pt x="2841325" y="61555"/>
                  <a:pt x="2841325" y="137486"/>
                </a:cubicBezTo>
                <a:lnTo>
                  <a:pt x="2841325" y="583599"/>
                </a:lnTo>
                <a:cubicBezTo>
                  <a:pt x="2040267" y="-14224"/>
                  <a:pt x="1340808" y="92804"/>
                  <a:pt x="0" y="9331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prstClr val="white"/>
              </a:solidFill>
            </a:endParaRPr>
          </a:p>
        </p:txBody>
      </p:sp>
      <p:sp>
        <p:nvSpPr>
          <p:cNvPr id="122" name="타원 39"/>
          <p:cNvSpPr/>
          <p:nvPr/>
        </p:nvSpPr>
        <p:spPr>
          <a:xfrm flipH="1">
            <a:off x="1409554" y="5504978"/>
            <a:ext cx="1592217" cy="295747"/>
          </a:xfrm>
          <a:custGeom>
            <a:avLst/>
            <a:gdLst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824899 h 824899"/>
              <a:gd name="connsiteX7" fmla="*/ 0 w 4313088"/>
              <a:gd name="connsiteY7" fmla="*/ 137486 h 824899"/>
              <a:gd name="connsiteX8" fmla="*/ 137486 w 4313088"/>
              <a:gd name="connsiteY8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824899 h 824899"/>
              <a:gd name="connsiteX6" fmla="*/ 0 w 4313088"/>
              <a:gd name="connsiteY6" fmla="*/ 137486 h 824899"/>
              <a:gd name="connsiteX7" fmla="*/ 137486 w 4313088"/>
              <a:gd name="connsiteY7" fmla="*/ 0 h 824899"/>
              <a:gd name="connsiteX0" fmla="*/ 137486 w 4313088"/>
              <a:gd name="connsiteY0" fmla="*/ 0 h 824899"/>
              <a:gd name="connsiteX1" fmla="*/ 4175602 w 4313088"/>
              <a:gd name="connsiteY1" fmla="*/ 0 h 824899"/>
              <a:gd name="connsiteX2" fmla="*/ 4313088 w 4313088"/>
              <a:gd name="connsiteY2" fmla="*/ 137486 h 824899"/>
              <a:gd name="connsiteX3" fmla="*/ 4313088 w 4313088"/>
              <a:gd name="connsiteY3" fmla="*/ 824899 h 824899"/>
              <a:gd name="connsiteX4" fmla="*/ 4313088 w 4313088"/>
              <a:gd name="connsiteY4" fmla="*/ 824899 h 824899"/>
              <a:gd name="connsiteX5" fmla="*/ 0 w 4313088"/>
              <a:gd name="connsiteY5" fmla="*/ 137486 h 824899"/>
              <a:gd name="connsiteX6" fmla="*/ 137486 w 4313088"/>
              <a:gd name="connsiteY6" fmla="*/ 0 h 824899"/>
              <a:gd name="connsiteX0" fmla="*/ 0 w 4175602"/>
              <a:gd name="connsiteY0" fmla="*/ 0 h 824899"/>
              <a:gd name="connsiteX1" fmla="*/ 4038116 w 4175602"/>
              <a:gd name="connsiteY1" fmla="*/ 0 h 824899"/>
              <a:gd name="connsiteX2" fmla="*/ 4175602 w 4175602"/>
              <a:gd name="connsiteY2" fmla="*/ 137486 h 824899"/>
              <a:gd name="connsiteX3" fmla="*/ 4175602 w 4175602"/>
              <a:gd name="connsiteY3" fmla="*/ 824899 h 824899"/>
              <a:gd name="connsiteX4" fmla="*/ 4175602 w 4175602"/>
              <a:gd name="connsiteY4" fmla="*/ 824899 h 824899"/>
              <a:gd name="connsiteX5" fmla="*/ 0 w 4175602"/>
              <a:gd name="connsiteY5" fmla="*/ 0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2841325 w 2841325"/>
              <a:gd name="connsiteY4" fmla="*/ 824899 h 824899"/>
              <a:gd name="connsiteX5" fmla="*/ 0 w 2841325"/>
              <a:gd name="connsiteY5" fmla="*/ 9331 h 824899"/>
              <a:gd name="connsiteX0" fmla="*/ 0 w 2841325"/>
              <a:gd name="connsiteY0" fmla="*/ 9331 h 824899"/>
              <a:gd name="connsiteX1" fmla="*/ 2703839 w 2841325"/>
              <a:gd name="connsiteY1" fmla="*/ 0 h 824899"/>
              <a:gd name="connsiteX2" fmla="*/ 2841325 w 2841325"/>
              <a:gd name="connsiteY2" fmla="*/ 137486 h 824899"/>
              <a:gd name="connsiteX3" fmla="*/ 2841325 w 2841325"/>
              <a:gd name="connsiteY3" fmla="*/ 824899 h 824899"/>
              <a:gd name="connsiteX4" fmla="*/ 0 w 2841325"/>
              <a:gd name="connsiteY4" fmla="*/ 9331 h 8248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659799"/>
              <a:gd name="connsiteX1" fmla="*/ 2703839 w 2841325"/>
              <a:gd name="connsiteY1" fmla="*/ 0 h 659799"/>
              <a:gd name="connsiteX2" fmla="*/ 2841325 w 2841325"/>
              <a:gd name="connsiteY2" fmla="*/ 137486 h 659799"/>
              <a:gd name="connsiteX3" fmla="*/ 2841325 w 2841325"/>
              <a:gd name="connsiteY3" fmla="*/ 659799 h 659799"/>
              <a:gd name="connsiteX4" fmla="*/ 0 w 2841325"/>
              <a:gd name="connsiteY4" fmla="*/ 9331 h 6597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  <a:gd name="connsiteX0" fmla="*/ 0 w 2841325"/>
              <a:gd name="connsiteY0" fmla="*/ 9331 h 583599"/>
              <a:gd name="connsiteX1" fmla="*/ 2703839 w 2841325"/>
              <a:gd name="connsiteY1" fmla="*/ 0 h 583599"/>
              <a:gd name="connsiteX2" fmla="*/ 2841325 w 2841325"/>
              <a:gd name="connsiteY2" fmla="*/ 137486 h 583599"/>
              <a:gd name="connsiteX3" fmla="*/ 2841325 w 2841325"/>
              <a:gd name="connsiteY3" fmla="*/ 583599 h 583599"/>
              <a:gd name="connsiteX4" fmla="*/ 0 w 2841325"/>
              <a:gd name="connsiteY4" fmla="*/ 9331 h 58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1325" h="583599">
                <a:moveTo>
                  <a:pt x="0" y="9331"/>
                </a:moveTo>
                <a:lnTo>
                  <a:pt x="2703839" y="0"/>
                </a:lnTo>
                <a:cubicBezTo>
                  <a:pt x="2779770" y="0"/>
                  <a:pt x="2841325" y="61555"/>
                  <a:pt x="2841325" y="137486"/>
                </a:cubicBezTo>
                <a:lnTo>
                  <a:pt x="2841325" y="583599"/>
                </a:lnTo>
                <a:cubicBezTo>
                  <a:pt x="2040267" y="-14224"/>
                  <a:pt x="1340808" y="92804"/>
                  <a:pt x="0" y="9331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prstClr val="white"/>
              </a:solidFill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1251300" y="3902634"/>
            <a:ext cx="9802745" cy="2308594"/>
            <a:chOff x="1251300" y="2118798"/>
            <a:chExt cx="9802745" cy="2308594"/>
          </a:xfrm>
        </p:grpSpPr>
        <p:grpSp>
          <p:nvGrpSpPr>
            <p:cNvPr id="90" name="그룹 115"/>
            <p:cNvGrpSpPr/>
            <p:nvPr/>
          </p:nvGrpSpPr>
          <p:grpSpPr>
            <a:xfrm>
              <a:off x="1351042" y="3659294"/>
              <a:ext cx="2109952" cy="763378"/>
              <a:chOff x="601434" y="3889416"/>
              <a:chExt cx="620859" cy="585575"/>
            </a:xfrm>
          </p:grpSpPr>
          <p:sp>
            <p:nvSpPr>
              <p:cNvPr id="156" name="모서리가 둥근 직사각형 155"/>
              <p:cNvSpPr/>
              <p:nvPr/>
            </p:nvSpPr>
            <p:spPr>
              <a:xfrm>
                <a:off x="601434" y="3889416"/>
                <a:ext cx="620859" cy="585575"/>
              </a:xfrm>
              <a:prstGeom prst="roundRect">
                <a:avLst>
                  <a:gd name="adj" fmla="val 5755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>
                <a:off x="620008" y="3922107"/>
                <a:ext cx="586781" cy="521261"/>
              </a:xfrm>
              <a:prstGeom prst="roundRect">
                <a:avLst>
                  <a:gd name="adj" fmla="val 5585"/>
                </a:avLst>
              </a:prstGeom>
              <a:solidFill>
                <a:srgbClr val="604A7B"/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58" name="제목 114"/>
              <p:cNvSpPr txBox="1">
                <a:spLocks/>
              </p:cNvSpPr>
              <p:nvPr/>
            </p:nvSpPr>
            <p:spPr>
              <a:xfrm>
                <a:off x="618651" y="4052941"/>
                <a:ext cx="577156" cy="34012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330325" eaLnBrk="0" latinLnBrk="0" hangingPunct="0">
                  <a:lnSpc>
                    <a:spcPts val="1300"/>
                  </a:lnSpc>
                  <a:spcAft>
                    <a:spcPts val="200"/>
                  </a:spcAft>
                  <a:buSzPct val="100000"/>
                  <a:defRPr/>
                </a:pPr>
                <a:r>
                  <a:rPr lang="ko-KR" altLang="en-US" sz="20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일반 국세행정</a:t>
                </a:r>
                <a:endParaRPr lang="en-US" altLang="ko-KR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159" name="타원 39"/>
              <p:cNvSpPr/>
              <p:nvPr/>
            </p:nvSpPr>
            <p:spPr>
              <a:xfrm flipH="1">
                <a:off x="618651" y="3893493"/>
                <a:ext cx="468514" cy="226863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" name="그룹 90"/>
            <p:cNvGrpSpPr/>
            <p:nvPr/>
          </p:nvGrpSpPr>
          <p:grpSpPr>
            <a:xfrm>
              <a:off x="3561236" y="3668210"/>
              <a:ext cx="7492809" cy="759182"/>
              <a:chOff x="3203848" y="2700233"/>
              <a:chExt cx="5477701" cy="562244"/>
            </a:xfrm>
          </p:grpSpPr>
          <p:sp>
            <p:nvSpPr>
              <p:cNvPr id="154" name="모서리가 둥근 직사각형 153"/>
              <p:cNvSpPr/>
              <p:nvPr/>
            </p:nvSpPr>
            <p:spPr>
              <a:xfrm>
                <a:off x="3203848" y="2700233"/>
                <a:ext cx="5477701" cy="557407"/>
              </a:xfrm>
              <a:prstGeom prst="roundRect">
                <a:avLst>
                  <a:gd name="adj" fmla="val 1876"/>
                </a:avLst>
              </a:prstGeom>
              <a:solidFill>
                <a:schemeClr val="bg1"/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TextBox 58"/>
              <p:cNvSpPr txBox="1"/>
              <p:nvPr/>
            </p:nvSpPr>
            <p:spPr>
              <a:xfrm>
                <a:off x="3227195" y="2700233"/>
                <a:ext cx="5407136" cy="562244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>
                <a:defPPr>
                  <a:defRPr lang="ko-KR"/>
                </a:defPPr>
                <a:lvl1pPr>
                  <a:spcAft>
                    <a:spcPts val="800"/>
                  </a:spcAft>
                  <a:defRPr sz="1200">
                    <a:gradFill>
                      <a:gsLst>
                        <a:gs pos="100000">
                          <a:srgbClr val="000000"/>
                        </a:gs>
                        <a:gs pos="100000">
                          <a:srgbClr val="BBE0E3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pPr>
                  <a:lnSpc>
                    <a:spcPct val="150000"/>
                  </a:lnSpc>
                  <a:spcAft>
                    <a:spcPts val="700"/>
                  </a:spcAft>
                </a:pP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방문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서면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인터넷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전화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팩스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</a:t>
                </a:r>
                <a:r>
                  <a:rPr lang="ko-KR" altLang="en-US" sz="1500" b="1" spc="-150" dirty="0" err="1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이메일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 등 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신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청방법 및 양식에 제한 없음 </a:t>
                </a:r>
                <a:endParaRPr lang="en-US" altLang="ko-KR" sz="1500" spc="-150" dirty="0" smtClean="0">
                  <a:latin typeface="+mn-ea"/>
                  <a:ea typeface="+mn-ea"/>
                </a:endParaRPr>
              </a:p>
              <a:p>
                <a:pPr>
                  <a:spcAft>
                    <a:spcPts val="700"/>
                  </a:spcAft>
                </a:pP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서면 신청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, ‘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신고내용 확인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’, ‘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무리한 현장확인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’, ‘</a:t>
                </a:r>
                <a:r>
                  <a:rPr lang="ko-KR" altLang="en-US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과도한 자료요구</a:t>
                </a:r>
                <a:r>
                  <a:rPr lang="en-US" altLang="ko-KR" sz="1500" b="1" spc="-150" dirty="0" smtClean="0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atin typeface="+mn-ea"/>
                    <a:ea typeface="+mn-ea"/>
                  </a:rPr>
                  <a:t>’</a:t>
                </a:r>
                <a:r>
                  <a:rPr lang="ko-KR" altLang="en-US" sz="1500" spc="-150" dirty="0" smtClean="0">
                    <a:latin typeface="+mn-ea"/>
                    <a:ea typeface="+mn-ea"/>
                  </a:rPr>
                  <a:t>는 권리보호요청서에 의함</a:t>
                </a:r>
                <a:endParaRPr lang="en-US" altLang="ko-KR" sz="1500" spc="-15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96" name="그룹 115"/>
            <p:cNvGrpSpPr/>
            <p:nvPr/>
          </p:nvGrpSpPr>
          <p:grpSpPr>
            <a:xfrm>
              <a:off x="1351042" y="2739110"/>
              <a:ext cx="2109952" cy="763378"/>
              <a:chOff x="601434" y="3889416"/>
              <a:chExt cx="620859" cy="585575"/>
            </a:xfrm>
          </p:grpSpPr>
          <p:sp>
            <p:nvSpPr>
              <p:cNvPr id="104" name="모서리가 둥근 직사각형 103"/>
              <p:cNvSpPr/>
              <p:nvPr/>
            </p:nvSpPr>
            <p:spPr>
              <a:xfrm>
                <a:off x="601434" y="3889416"/>
                <a:ext cx="620859" cy="585575"/>
              </a:xfrm>
              <a:prstGeom prst="roundRect">
                <a:avLst>
                  <a:gd name="adj" fmla="val 5755"/>
                </a:avLst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sz="120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모서리가 둥근 직사각형 104"/>
              <p:cNvSpPr/>
              <p:nvPr/>
            </p:nvSpPr>
            <p:spPr>
              <a:xfrm>
                <a:off x="620008" y="3922107"/>
                <a:ext cx="586781" cy="521261"/>
              </a:xfrm>
              <a:prstGeom prst="roundRect">
                <a:avLst>
                  <a:gd name="adj" fmla="val 5585"/>
                </a:avLst>
              </a:prstGeom>
              <a:solidFill>
                <a:srgbClr val="31859C"/>
              </a:solidFill>
              <a:ln w="3175">
                <a:noFill/>
                <a:round/>
                <a:headEnd/>
                <a:tailEnd/>
              </a:ln>
              <a:effectLst>
                <a:innerShdw blurRad="50800">
                  <a:prstClr val="black">
                    <a:alpha val="56000"/>
                  </a:prstClr>
                </a:innerShdw>
              </a:effectLst>
            </p:spPr>
            <p:txBody>
              <a:bodyPr wrap="none" anchor="ctr"/>
              <a:lstStyle/>
              <a:p>
                <a:pPr algn="ctr"/>
                <a:endParaRPr lang="ko-KR" altLang="en-US" b="1">
                  <a:solidFill>
                    <a:prstClr val="black"/>
                  </a:solidFill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06" name="제목 114"/>
              <p:cNvSpPr txBox="1">
                <a:spLocks/>
              </p:cNvSpPr>
              <p:nvPr/>
            </p:nvSpPr>
            <p:spPr>
              <a:xfrm>
                <a:off x="624820" y="4046143"/>
                <a:ext cx="577156" cy="340129"/>
              </a:xfrm>
              <a:prstGeom prst="rect">
                <a:avLst/>
              </a:prstGeom>
              <a:effectLst>
                <a:outerShdw blurRad="76200" dir="5400000" algn="ctr" rotWithShape="0">
                  <a:sysClr val="windowText" lastClr="000000"/>
                </a:outerShdw>
              </a:effectLst>
            </p:spPr>
            <p:txBody>
              <a:bodyPr anchor="ctr" anchorCtr="0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330325" eaLnBrk="0" latinLnBrk="0" hangingPunct="0">
                  <a:lnSpc>
                    <a:spcPts val="1300"/>
                  </a:lnSpc>
                  <a:spcAft>
                    <a:spcPts val="200"/>
                  </a:spcAft>
                  <a:buSzPct val="100000"/>
                  <a:defRPr/>
                </a:pPr>
                <a:r>
                  <a:rPr lang="ko-KR" altLang="en-US" sz="2000" b="1" kern="0" dirty="0" smtClean="0">
                    <a:gradFill>
                      <a:gsLst>
                        <a:gs pos="100000">
                          <a:prstClr val="white"/>
                        </a:gs>
                        <a:gs pos="100000">
                          <a:srgbClr val="0070C0"/>
                        </a:gs>
                      </a:gsLst>
                      <a:lin ang="5400000" scaled="0"/>
                    </a:gradFill>
                    <a:latin typeface="+mn-ea"/>
                  </a:rPr>
                  <a:t>세무조사 분야</a:t>
                </a:r>
                <a:endParaRPr lang="en-US" altLang="ko-KR" sz="20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+mn-ea"/>
                </a:endParaRPr>
              </a:p>
            </p:txBody>
          </p:sp>
          <p:sp>
            <p:nvSpPr>
              <p:cNvPr id="107" name="타원 39"/>
              <p:cNvSpPr/>
              <p:nvPr/>
            </p:nvSpPr>
            <p:spPr>
              <a:xfrm flipH="1">
                <a:off x="618651" y="3893493"/>
                <a:ext cx="468514" cy="226863"/>
              </a:xfrm>
              <a:custGeom>
                <a:avLst/>
                <a:gdLst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824899 h 824899"/>
                  <a:gd name="connsiteX7" fmla="*/ 0 w 4313088"/>
                  <a:gd name="connsiteY7" fmla="*/ 137486 h 824899"/>
                  <a:gd name="connsiteX8" fmla="*/ 137486 w 4313088"/>
                  <a:gd name="connsiteY8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824899 h 824899"/>
                  <a:gd name="connsiteX6" fmla="*/ 0 w 4313088"/>
                  <a:gd name="connsiteY6" fmla="*/ 137486 h 824899"/>
                  <a:gd name="connsiteX7" fmla="*/ 137486 w 4313088"/>
                  <a:gd name="connsiteY7" fmla="*/ 0 h 824899"/>
                  <a:gd name="connsiteX0" fmla="*/ 137486 w 4313088"/>
                  <a:gd name="connsiteY0" fmla="*/ 0 h 824899"/>
                  <a:gd name="connsiteX1" fmla="*/ 4175602 w 4313088"/>
                  <a:gd name="connsiteY1" fmla="*/ 0 h 824899"/>
                  <a:gd name="connsiteX2" fmla="*/ 4313088 w 4313088"/>
                  <a:gd name="connsiteY2" fmla="*/ 137486 h 824899"/>
                  <a:gd name="connsiteX3" fmla="*/ 4313088 w 4313088"/>
                  <a:gd name="connsiteY3" fmla="*/ 824899 h 824899"/>
                  <a:gd name="connsiteX4" fmla="*/ 4313088 w 4313088"/>
                  <a:gd name="connsiteY4" fmla="*/ 824899 h 824899"/>
                  <a:gd name="connsiteX5" fmla="*/ 0 w 4313088"/>
                  <a:gd name="connsiteY5" fmla="*/ 137486 h 824899"/>
                  <a:gd name="connsiteX6" fmla="*/ 137486 w 4313088"/>
                  <a:gd name="connsiteY6" fmla="*/ 0 h 824899"/>
                  <a:gd name="connsiteX0" fmla="*/ 0 w 4175602"/>
                  <a:gd name="connsiteY0" fmla="*/ 0 h 824899"/>
                  <a:gd name="connsiteX1" fmla="*/ 4038116 w 4175602"/>
                  <a:gd name="connsiteY1" fmla="*/ 0 h 824899"/>
                  <a:gd name="connsiteX2" fmla="*/ 4175602 w 4175602"/>
                  <a:gd name="connsiteY2" fmla="*/ 137486 h 824899"/>
                  <a:gd name="connsiteX3" fmla="*/ 4175602 w 4175602"/>
                  <a:gd name="connsiteY3" fmla="*/ 824899 h 824899"/>
                  <a:gd name="connsiteX4" fmla="*/ 4175602 w 4175602"/>
                  <a:gd name="connsiteY4" fmla="*/ 824899 h 824899"/>
                  <a:gd name="connsiteX5" fmla="*/ 0 w 4175602"/>
                  <a:gd name="connsiteY5" fmla="*/ 0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2841325 w 2841325"/>
                  <a:gd name="connsiteY4" fmla="*/ 824899 h 824899"/>
                  <a:gd name="connsiteX5" fmla="*/ 0 w 2841325"/>
                  <a:gd name="connsiteY5" fmla="*/ 9331 h 824899"/>
                  <a:gd name="connsiteX0" fmla="*/ 0 w 2841325"/>
                  <a:gd name="connsiteY0" fmla="*/ 9331 h 824899"/>
                  <a:gd name="connsiteX1" fmla="*/ 2703839 w 2841325"/>
                  <a:gd name="connsiteY1" fmla="*/ 0 h 824899"/>
                  <a:gd name="connsiteX2" fmla="*/ 2841325 w 2841325"/>
                  <a:gd name="connsiteY2" fmla="*/ 137486 h 824899"/>
                  <a:gd name="connsiteX3" fmla="*/ 2841325 w 2841325"/>
                  <a:gd name="connsiteY3" fmla="*/ 824899 h 824899"/>
                  <a:gd name="connsiteX4" fmla="*/ 0 w 2841325"/>
                  <a:gd name="connsiteY4" fmla="*/ 9331 h 8248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659799"/>
                  <a:gd name="connsiteX1" fmla="*/ 2703839 w 2841325"/>
                  <a:gd name="connsiteY1" fmla="*/ 0 h 659799"/>
                  <a:gd name="connsiteX2" fmla="*/ 2841325 w 2841325"/>
                  <a:gd name="connsiteY2" fmla="*/ 137486 h 659799"/>
                  <a:gd name="connsiteX3" fmla="*/ 2841325 w 2841325"/>
                  <a:gd name="connsiteY3" fmla="*/ 659799 h 659799"/>
                  <a:gd name="connsiteX4" fmla="*/ 0 w 2841325"/>
                  <a:gd name="connsiteY4" fmla="*/ 9331 h 6597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  <a:gd name="connsiteX0" fmla="*/ 0 w 2841325"/>
                  <a:gd name="connsiteY0" fmla="*/ 9331 h 583599"/>
                  <a:gd name="connsiteX1" fmla="*/ 2703839 w 2841325"/>
                  <a:gd name="connsiteY1" fmla="*/ 0 h 583599"/>
                  <a:gd name="connsiteX2" fmla="*/ 2841325 w 2841325"/>
                  <a:gd name="connsiteY2" fmla="*/ 137486 h 583599"/>
                  <a:gd name="connsiteX3" fmla="*/ 2841325 w 2841325"/>
                  <a:gd name="connsiteY3" fmla="*/ 583599 h 583599"/>
                  <a:gd name="connsiteX4" fmla="*/ 0 w 2841325"/>
                  <a:gd name="connsiteY4" fmla="*/ 9331 h 583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1325" h="583599">
                    <a:moveTo>
                      <a:pt x="0" y="9331"/>
                    </a:moveTo>
                    <a:lnTo>
                      <a:pt x="2703839" y="0"/>
                    </a:lnTo>
                    <a:cubicBezTo>
                      <a:pt x="2779770" y="0"/>
                      <a:pt x="2841325" y="61555"/>
                      <a:pt x="2841325" y="137486"/>
                    </a:cubicBezTo>
                    <a:lnTo>
                      <a:pt x="2841325" y="583599"/>
                    </a:lnTo>
                    <a:cubicBezTo>
                      <a:pt x="2040267" y="-14224"/>
                      <a:pt x="1340808" y="92804"/>
                      <a:pt x="0" y="9331"/>
                    </a:cubicBezTo>
                    <a:close/>
                  </a:path>
                </a:pathLst>
              </a:cu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7" name="그룹 96"/>
            <p:cNvGrpSpPr/>
            <p:nvPr/>
          </p:nvGrpSpPr>
          <p:grpSpPr>
            <a:xfrm>
              <a:off x="3561236" y="2749837"/>
              <a:ext cx="7492809" cy="752651"/>
              <a:chOff x="3203848" y="2058131"/>
              <a:chExt cx="5477701" cy="557407"/>
            </a:xfrm>
          </p:grpSpPr>
          <p:sp>
            <p:nvSpPr>
              <p:cNvPr id="102" name="모서리가 둥근 직사각형 101"/>
              <p:cNvSpPr/>
              <p:nvPr/>
            </p:nvSpPr>
            <p:spPr>
              <a:xfrm>
                <a:off x="3203848" y="2058131"/>
                <a:ext cx="5477701" cy="557407"/>
              </a:xfrm>
              <a:prstGeom prst="roundRect">
                <a:avLst>
                  <a:gd name="adj" fmla="val 1876"/>
                </a:avLst>
              </a:prstGeom>
              <a:solidFill>
                <a:schemeClr val="bg1"/>
              </a:solidFill>
              <a:ln w="12700" cap="rnd">
                <a:solidFill>
                  <a:srgbClr val="DDDDDD"/>
                </a:solidFill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ko-KR" altLang="en-US" sz="150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TextBox 58"/>
              <p:cNvSpPr txBox="1"/>
              <p:nvPr/>
            </p:nvSpPr>
            <p:spPr>
              <a:xfrm>
                <a:off x="3276113" y="2156261"/>
                <a:ext cx="5381463" cy="244337"/>
              </a:xfrm>
              <a:prstGeom prst="rect">
                <a:avLst/>
              </a:prstGeom>
            </p:spPr>
            <p:txBody>
              <a:bodyPr wrap="square" lIns="36000" rIns="36000">
                <a:spAutoFit/>
              </a:bodyPr>
              <a:lstStyle>
                <a:defPPr>
                  <a:defRPr lang="ko-KR"/>
                </a:defPPr>
                <a:lvl1pPr>
                  <a:spcAft>
                    <a:spcPts val="800"/>
                  </a:spcAft>
                  <a:defRPr sz="1200">
                    <a:gradFill>
                      <a:gsLst>
                        <a:gs pos="100000">
                          <a:srgbClr val="000000"/>
                        </a:gs>
                        <a:gs pos="100000">
                          <a:srgbClr val="BBE0E3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</a:lstStyle>
              <a:p>
                <a:pPr>
                  <a:spcAft>
                    <a:spcPts val="700"/>
                  </a:spcAft>
                </a:pPr>
                <a:endParaRPr lang="en-US" altLang="ko-KR" sz="1500" b="1" dirty="0"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endParaRPr>
              </a:p>
            </p:txBody>
          </p:sp>
        </p:grpSp>
        <p:sp>
          <p:nvSpPr>
            <p:cNvPr id="98" name="직사각형 97"/>
            <p:cNvSpPr/>
            <p:nvPr/>
          </p:nvSpPr>
          <p:spPr>
            <a:xfrm>
              <a:off x="1251300" y="2142078"/>
              <a:ext cx="2815876" cy="462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1422723" y="2202492"/>
              <a:ext cx="300281" cy="303931"/>
            </a:xfrm>
            <a:prstGeom prst="rect">
              <a:avLst/>
            </a:prstGeom>
            <a:solidFill>
              <a:srgbClr val="743FB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직사각형 99"/>
            <p:cNvSpPr/>
            <p:nvPr/>
          </p:nvSpPr>
          <p:spPr>
            <a:xfrm>
              <a:off x="1797724" y="2118798"/>
              <a:ext cx="2269451" cy="4713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1"/>
                </a:buClr>
              </a:pP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요청 방법</a:t>
              </a:r>
              <a:r>
                <a:rPr lang="en-US" altLang="ko-KR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(</a:t>
              </a:r>
              <a:r>
                <a:rPr lang="ko-KR" altLang="en-US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접수</a:t>
              </a:r>
              <a:r>
                <a:rPr lang="en-US" altLang="ko-KR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)</a:t>
              </a:r>
              <a:endParaRPr lang="en-US" altLang="ko-K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01" name="TextBox 58"/>
            <p:cNvSpPr txBox="1"/>
            <p:nvPr/>
          </p:nvSpPr>
          <p:spPr>
            <a:xfrm>
              <a:off x="3603439" y="2956440"/>
              <a:ext cx="7450606" cy="323165"/>
            </a:xfrm>
            <a:prstGeom prst="rect">
              <a:avLst/>
            </a:prstGeom>
          </p:spPr>
          <p:txBody>
            <a:bodyPr wrap="square" lIns="36000" rIns="36000">
              <a:spAutoFit/>
            </a:bodyPr>
            <a:lstStyle>
              <a:defPPr>
                <a:defRPr lang="ko-KR"/>
              </a:defPPr>
              <a:lvl1pPr>
                <a:spcAft>
                  <a:spcPts val="800"/>
                </a:spcAft>
                <a:defRPr sz="1200">
                  <a:gradFill>
                    <a:gsLst>
                      <a:gs pos="100000">
                        <a:srgbClr val="000000"/>
                      </a:gs>
                      <a:gs pos="100000">
                        <a:srgbClr val="BBE0E3">
                          <a:tint val="23500"/>
                          <a:satMod val="160000"/>
                        </a:srgbClr>
                      </a:gs>
                    </a:gsLst>
                    <a:lin ang="5400000" scaled="0"/>
                  </a:gradFill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</a:lstStyle>
            <a:p>
              <a:pPr>
                <a:spcAft>
                  <a:spcPts val="700"/>
                </a:spcAft>
              </a:pPr>
              <a:r>
                <a:rPr lang="en-US" altLang="ko-KR" sz="1500" b="1" dirty="0" smtClean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‘</a:t>
              </a:r>
              <a:r>
                <a:rPr lang="ko-KR" altLang="en-US" sz="1500" b="1" dirty="0" smtClean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권리보호 심의 요청서</a:t>
              </a:r>
              <a:r>
                <a:rPr lang="en-US" altLang="ko-KR" sz="1500" b="1" dirty="0" smtClean="0">
                  <a:gradFill flip="none" rotWithShape="1">
                    <a:gsLst>
                      <a:gs pos="0">
                        <a:srgbClr val="31859C">
                          <a:shade val="30000"/>
                          <a:satMod val="115000"/>
                        </a:srgbClr>
                      </a:gs>
                      <a:gs pos="50000">
                        <a:srgbClr val="31859C">
                          <a:shade val="67500"/>
                          <a:satMod val="115000"/>
                        </a:srgbClr>
                      </a:gs>
                      <a:gs pos="100000">
                        <a:srgbClr val="31859C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atin typeface="+mn-ea"/>
                  <a:ea typeface="+mn-ea"/>
                </a:rPr>
                <a:t>’ </a:t>
              </a:r>
              <a:r>
                <a:rPr lang="en-US" altLang="ko-KR" dirty="0" smtClean="0">
                  <a:latin typeface="+mn-ea"/>
                  <a:ea typeface="+mn-ea"/>
                </a:rPr>
                <a:t>(</a:t>
              </a:r>
              <a:r>
                <a:rPr lang="ko-KR" altLang="en-US" dirty="0" smtClean="0">
                  <a:latin typeface="+mn-ea"/>
                  <a:ea typeface="+mn-ea"/>
                </a:rPr>
                <a:t>「국세기본법 시행규칙」 별지 제</a:t>
              </a:r>
              <a:r>
                <a:rPr lang="en-US" altLang="ko-KR" dirty="0" smtClean="0">
                  <a:latin typeface="+mn-ea"/>
                  <a:ea typeface="+mn-ea"/>
                </a:rPr>
                <a:t>56</a:t>
              </a:r>
              <a:r>
                <a:rPr lang="ko-KR" altLang="en-US" dirty="0" smtClean="0">
                  <a:latin typeface="+mn-ea"/>
                  <a:ea typeface="+mn-ea"/>
                </a:rPr>
                <a:t>호의</a:t>
              </a:r>
              <a:r>
                <a:rPr lang="en-US" altLang="ko-KR" dirty="0" smtClean="0">
                  <a:latin typeface="+mn-ea"/>
                  <a:ea typeface="+mn-ea"/>
                </a:rPr>
                <a:t>6 </a:t>
              </a:r>
              <a:r>
                <a:rPr lang="ko-KR" altLang="en-US" dirty="0" smtClean="0">
                  <a:latin typeface="+mn-ea"/>
                  <a:ea typeface="+mn-ea"/>
                </a:rPr>
                <a:t>서식</a:t>
              </a:r>
              <a:r>
                <a:rPr lang="en-US" altLang="ko-KR" dirty="0" smtClean="0">
                  <a:latin typeface="+mn-ea"/>
                  <a:ea typeface="+mn-ea"/>
                </a:rPr>
                <a:t>)</a:t>
              </a:r>
              <a:r>
                <a:rPr lang="ko-KR" altLang="en-US" sz="1500" dirty="0" smtClean="0">
                  <a:latin typeface="+mn-ea"/>
                  <a:ea typeface="+mn-ea"/>
                </a:rPr>
                <a:t>로 요청</a:t>
              </a:r>
              <a:endParaRPr lang="en-US" altLang="ko-KR" sz="1500" b="1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651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6" y="175178"/>
            <a:ext cx="1259585" cy="48871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820" y="5981314"/>
            <a:ext cx="1296216" cy="512232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4462690" y="2654186"/>
            <a:ext cx="4900386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ko-KR" altLang="en-US" sz="6600" b="1" spc="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endParaRPr lang="en-US" altLang="ko-KR" sz="6600" b="1" spc="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Picture 2" descr="D:\2022\1 영세납세자지원단\ppt작업\적극행정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2785" y="178122"/>
            <a:ext cx="115252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93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500" dirty="0" smtClean="0">
            <a:ln>
              <a:solidFill>
                <a:srgbClr val="001873">
                  <a:alpha val="0"/>
                </a:srgbClr>
              </a:solidFill>
            </a:ln>
            <a:latin typeface="나눔스퀘어_ac Light"/>
            <a:ea typeface="KoPub돋움체 Medium" panose="02020603020101020101" pitchFamily="18" charset="-12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12083</TotalTime>
  <Words>769</Words>
  <Application>Microsoft Office PowerPoint</Application>
  <PresentationFormat>사용자 지정</PresentationFormat>
  <Paragraphs>72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굴림</vt:lpstr>
      <vt:lpstr>Arial</vt:lpstr>
      <vt:lpstr>HY헤드라인M</vt:lpstr>
      <vt:lpstr>맑은 고딕</vt:lpstr>
      <vt:lpstr>나눔스퀘어_ac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#76(25p)[파포장인]PPT템플릿 비지니스 테마</dc:title>
  <dc:creator>파포장인</dc:creator>
  <cp:keywords>파포장인</cp:keywords>
  <cp:lastModifiedBy>NTS</cp:lastModifiedBy>
  <cp:revision>581</cp:revision>
  <cp:lastPrinted>2022-06-06T23:32:41Z</cp:lastPrinted>
  <dcterms:created xsi:type="dcterms:W3CDTF">2018-06-29T01:47:27Z</dcterms:created>
  <dcterms:modified xsi:type="dcterms:W3CDTF">2022-10-24T05:23:34Z</dcterms:modified>
  <cp:category>본 문서의 저작권은 파포장인에게 있습니다.</cp:category>
</cp:coreProperties>
</file>