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sldIdLst>
    <p:sldId id="259" r:id="rId2"/>
    <p:sldId id="260" r:id="rId3"/>
    <p:sldId id="261" r:id="rId4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6667"/>
    <p:restoredTop sz="9466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59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0F7B1FD5-7289-4CA6-9CD9-89B7D518701D}" type="datetime1">
              <a:rPr lang="ko-KR" altLang="en-US"/>
              <a:pPr lvl="0">
                <a:defRPr lang="ko-KR" altLang="en-US"/>
              </a:pPr>
              <a:t>2020-01-09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68DF40B-5CE5-479A-9897-098DF760199D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본문" type="vertTx" preserve="1">
  <p:cSld name="제목 및 세로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0F7B1FD5-7289-4CA6-9CD9-89B7D518701D}" type="datetime1">
              <a:rPr lang="ko-KR" altLang="en-US"/>
              <a:pPr lvl="0">
                <a:defRPr lang="ko-KR" altLang="en-US"/>
              </a:pPr>
              <a:t>2020-01-09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68DF40B-5CE5-479A-9897-098DF760199D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0F7B1FD5-7289-4CA6-9CD9-89B7D518701D}" type="datetime1">
              <a:rPr lang="ko-KR" altLang="en-US"/>
              <a:pPr lvl="0">
                <a:defRPr lang="ko-KR" altLang="en-US"/>
              </a:pPr>
              <a:t>2020-01-09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68DF40B-5CE5-479A-9897-098DF760199D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1FD5-7289-4CA6-9CD9-89B7D518701D}" type="datetimeFigureOut">
              <a:rPr lang="ko-KR" altLang="en-US" smtClean="0"/>
              <a:pPr/>
              <a:t>2020-01-09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F40B-5CE5-479A-9897-098DF760199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0F7B1FD5-7289-4CA6-9CD9-89B7D518701D}" type="datetime1">
              <a:rPr lang="ko-KR" altLang="en-US"/>
              <a:pPr lvl="0">
                <a:defRPr lang="ko-KR" altLang="en-US"/>
              </a:pPr>
              <a:t>2020-01-09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68DF40B-5CE5-479A-9897-098DF760199D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0F7B1FD5-7289-4CA6-9CD9-89B7D518701D}" type="datetime1">
              <a:rPr lang="ko-KR" altLang="en-US"/>
              <a:pPr lvl="0">
                <a:defRPr lang="ko-KR" altLang="en-US"/>
              </a:pPr>
              <a:t>2020-01-09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68DF40B-5CE5-479A-9897-098DF760199D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0F7B1FD5-7289-4CA6-9CD9-89B7D518701D}" type="datetime1">
              <a:rPr lang="ko-KR" altLang="en-US"/>
              <a:pPr lvl="0">
                <a:defRPr lang="ko-KR" altLang="en-US"/>
              </a:pPr>
              <a:t>2020-01-09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68DF40B-5CE5-479A-9897-098DF760199D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0F7B1FD5-7289-4CA6-9CD9-89B7D518701D}" type="datetime1">
              <a:rPr lang="ko-KR" altLang="en-US"/>
              <a:pPr lvl="0">
                <a:defRPr lang="ko-KR" altLang="en-US"/>
              </a:pPr>
              <a:t>2020-01-09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68DF40B-5CE5-479A-9897-098DF760199D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0F7B1FD5-7289-4CA6-9CD9-89B7D518701D}" type="datetime1">
              <a:rPr lang="ko-KR" altLang="en-US"/>
              <a:pPr lvl="0">
                <a:defRPr lang="ko-KR" altLang="en-US"/>
              </a:pPr>
              <a:t>2020-01-09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68DF40B-5CE5-479A-9897-098DF760199D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및 설명" type="objTx" preserve="1">
  <p:cSld name="내용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0F7B1FD5-7289-4CA6-9CD9-89B7D518701D}" type="datetime1">
              <a:rPr lang="ko-KR" altLang="en-US"/>
              <a:pPr lvl="0">
                <a:defRPr lang="ko-KR" altLang="en-US"/>
              </a:pPr>
              <a:t>2020-01-09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68DF40B-5CE5-479A-9897-098DF760199D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0F7B1FD5-7289-4CA6-9CD9-89B7D518701D}" type="datetime1">
              <a:rPr lang="ko-KR" altLang="en-US"/>
              <a:pPr lvl="0">
                <a:defRPr lang="ko-KR" altLang="en-US"/>
              </a:pPr>
              <a:t>2020-01-09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668DF40B-5CE5-479A-9897-098DF760199D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B1FD5-7289-4CA6-9CD9-89B7D518701D}" type="datetimeFigureOut">
              <a:rPr lang="ko-KR" altLang="en-US" smtClean="0"/>
              <a:pPr/>
              <a:t>2020-01-09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DF40B-5CE5-479A-9897-098DF760199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jpe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3.pn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3.png"/><Relationship Id="rId10" Type="http://schemas.openxmlformats.org/officeDocument/2006/relationships/image" Target="../media/image32.jpeg"/><Relationship Id="rId4" Type="http://schemas.openxmlformats.org/officeDocument/2006/relationships/image" Target="../media/image27.jpe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4"/>
          <p:cNvGrpSpPr/>
          <p:nvPr/>
        </p:nvGrpSpPr>
        <p:grpSpPr>
          <a:xfrm>
            <a:off x="71406" y="571480"/>
            <a:ext cx="8929718" cy="5715040"/>
            <a:chOff x="71406" y="500042"/>
            <a:chExt cx="8929718" cy="5715040"/>
          </a:xfrm>
        </p:grpSpPr>
        <p:sp>
          <p:nvSpPr>
            <p:cNvPr id="4" name="직사각형 3"/>
            <p:cNvSpPr/>
            <p:nvPr/>
          </p:nvSpPr>
          <p:spPr>
            <a:xfrm>
              <a:off x="71406" y="500042"/>
              <a:ext cx="8929718" cy="571504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 dirty="0"/>
            </a:p>
          </p:txBody>
        </p:sp>
        <p:cxnSp>
          <p:nvCxnSpPr>
            <p:cNvPr id="8" name="직선 연결선 7"/>
            <p:cNvCxnSpPr/>
            <p:nvPr/>
          </p:nvCxnSpPr>
          <p:spPr>
            <a:xfrm rot="5400000">
              <a:off x="-570742" y="3356768"/>
              <a:ext cx="5714246" cy="79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rot="5400000">
              <a:off x="1643836" y="3356768"/>
              <a:ext cx="5714246" cy="79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5400000">
              <a:off x="3858414" y="3356768"/>
              <a:ext cx="5714246" cy="79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rot="10800000" flipH="1">
              <a:off x="71406" y="4429132"/>
              <a:ext cx="8929718" cy="158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 rot="10800000" flipH="1">
              <a:off x="71406" y="2428868"/>
              <a:ext cx="8929718" cy="158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직사각형 70"/>
          <p:cNvSpPr/>
          <p:nvPr/>
        </p:nvSpPr>
        <p:spPr>
          <a:xfrm>
            <a:off x="1872175" y="136075"/>
            <a:ext cx="4780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en-US" altLang="ko-KR" sz="2000" b="1" smtClean="0">
                <a:latin typeface="HY견명조"/>
                <a:ea typeface="HY견명조"/>
              </a:rPr>
              <a:t>2020</a:t>
            </a:r>
            <a:r>
              <a:rPr lang="ko-KR" altLang="en-US" sz="2000" b="1" smtClean="0">
                <a:latin typeface="HY견명조"/>
                <a:ea typeface="HY견명조"/>
              </a:rPr>
              <a:t>년  </a:t>
            </a:r>
            <a:r>
              <a:rPr lang="ko-KR" altLang="en-US" sz="2000" b="1" dirty="0" smtClean="0">
                <a:latin typeface="HY견명조"/>
                <a:ea typeface="HY견명조"/>
              </a:rPr>
              <a:t>설맞이  </a:t>
            </a:r>
            <a:r>
              <a:rPr lang="ko-KR" altLang="en-US" sz="2000" b="1" dirty="0">
                <a:latin typeface="HY견명조"/>
                <a:ea typeface="HY견명조"/>
              </a:rPr>
              <a:t>선물  세트  모음전</a:t>
            </a:r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 rotWithShape="1">
          <a:blip r:embed="rId2">
            <a:lum bright="10000"/>
          </a:blip>
          <a:srcRect/>
          <a:stretch>
            <a:fillRect/>
          </a:stretch>
        </p:blipFill>
        <p:spPr>
          <a:xfrm>
            <a:off x="6929454" y="142852"/>
            <a:ext cx="1801816" cy="428628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45" name="직사각형 44"/>
          <p:cNvSpPr/>
          <p:nvPr/>
        </p:nvSpPr>
        <p:spPr>
          <a:xfrm>
            <a:off x="47328" y="1897958"/>
            <a:ext cx="228088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en-US" altLang="ko-KR" sz="900" b="1" smtClean="0"/>
              <a:t>(1)</a:t>
            </a:r>
            <a:r>
              <a:rPr lang="ko-KR" altLang="en-US" sz="900" b="1" smtClean="0"/>
              <a:t> </a:t>
            </a:r>
            <a:r>
              <a:rPr lang="ko-KR" altLang="en-US" sz="900" b="1" dirty="0" smtClean="0"/>
              <a:t>깨강정세트</a:t>
            </a:r>
            <a:endParaRPr lang="en-US" altLang="ko-KR" sz="900" b="1" dirty="0" smtClean="0"/>
          </a:p>
          <a:p>
            <a:pPr algn="ctr">
              <a:defRPr lang="ko-KR" altLang="en-US"/>
            </a:pPr>
            <a:r>
              <a:rPr lang="ko-KR" altLang="en-US" sz="800" dirty="0" smtClean="0"/>
              <a:t>들깨강정150g</a:t>
            </a:r>
            <a:r>
              <a:rPr lang="en-US" altLang="ko-KR" sz="800" dirty="0" smtClean="0"/>
              <a:t>*</a:t>
            </a:r>
            <a:r>
              <a:rPr lang="ko-KR" altLang="en-US" sz="800" dirty="0" smtClean="0"/>
              <a:t>2,</a:t>
            </a:r>
            <a:r>
              <a:rPr lang="en-US" altLang="ko-KR" sz="800" dirty="0" smtClean="0"/>
              <a:t> </a:t>
            </a:r>
            <a:r>
              <a:rPr lang="ko-KR" altLang="en-US" sz="800" dirty="0"/>
              <a:t>검은깨강정</a:t>
            </a:r>
            <a:r>
              <a:rPr lang="en-US" altLang="ko-KR" sz="800" dirty="0"/>
              <a:t>150</a:t>
            </a:r>
            <a:r>
              <a:rPr lang="ko-KR" altLang="en-US" sz="800" dirty="0" smtClean="0"/>
              <a:t>g</a:t>
            </a:r>
            <a:r>
              <a:rPr lang="en-US" altLang="ko-KR" sz="800" dirty="0" smtClean="0"/>
              <a:t>*</a:t>
            </a:r>
            <a:r>
              <a:rPr lang="ko-KR" altLang="en-US" sz="800" dirty="0" smtClean="0"/>
              <a:t>2,</a:t>
            </a:r>
            <a:r>
              <a:rPr lang="en-US" altLang="ko-KR" sz="800" dirty="0" smtClean="0"/>
              <a:t> </a:t>
            </a:r>
          </a:p>
          <a:p>
            <a:pPr algn="ctr">
              <a:defRPr lang="ko-KR" altLang="en-US"/>
            </a:pPr>
            <a:r>
              <a:rPr lang="ko-KR" altLang="en-US" sz="800" dirty="0" smtClean="0"/>
              <a:t>참깨강정150g</a:t>
            </a:r>
            <a:r>
              <a:rPr lang="en-US" altLang="ko-KR" sz="800" dirty="0" smtClean="0"/>
              <a:t>*2</a:t>
            </a:r>
          </a:p>
          <a:p>
            <a:pPr algn="ctr">
              <a:defRPr lang="ko-KR" altLang="en-US"/>
            </a:pPr>
            <a:r>
              <a:rPr lang="en-US" altLang="ko-KR" sz="800" dirty="0" smtClean="0"/>
              <a:t> </a:t>
            </a:r>
            <a:r>
              <a:rPr lang="en-US" altLang="ko-KR" sz="1000" b="1" dirty="0">
                <a:solidFill>
                  <a:srgbClr val="FF0000"/>
                </a:solidFill>
              </a:rPr>
              <a:t>\</a:t>
            </a:r>
            <a:r>
              <a:rPr lang="ko-KR" altLang="en-US" sz="1000" b="1" dirty="0">
                <a:solidFill>
                  <a:srgbClr val="FF0000"/>
                </a:solidFill>
              </a:rPr>
              <a:t>50</a:t>
            </a:r>
            <a:r>
              <a:rPr lang="en-US" altLang="ko-KR" sz="1000" b="1" dirty="0">
                <a:solidFill>
                  <a:srgbClr val="FF0000"/>
                </a:solidFill>
              </a:rPr>
              <a:t>,000</a:t>
            </a:r>
          </a:p>
        </p:txBody>
      </p:sp>
      <p:pic>
        <p:nvPicPr>
          <p:cNvPr id="14349" name="그림 14348"/>
          <p:cNvPicPr/>
          <p:nvPr/>
        </p:nvPicPr>
        <p:blipFill rotWithShape="1">
          <a:blip r:embed="rId3" cstate="print"/>
          <a:stretch>
            <a:fillRect/>
          </a:stretch>
        </p:blipFill>
        <p:spPr>
          <a:xfrm>
            <a:off x="314423" y="689523"/>
            <a:ext cx="1809305" cy="119130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4353" name="_x66839272" descr="EMB00000974bced"/>
          <p:cNvPicPr>
            <a:picLocks noChangeAspect="1" noChangeArrowheads="1"/>
          </p:cNvPicPr>
          <p:nvPr/>
        </p:nvPicPr>
        <p:blipFill rotWithShape="1">
          <a:blip r:embed="rId4"/>
          <a:srcRect l="4500" t="7600" r="6250" b="16410"/>
          <a:stretch>
            <a:fillRect/>
          </a:stretch>
        </p:blipFill>
        <p:spPr>
          <a:xfrm>
            <a:off x="957213" y="6357958"/>
            <a:ext cx="5857916" cy="500042"/>
          </a:xfrm>
          <a:prstGeom prst="rect">
            <a:avLst/>
          </a:prstGeom>
          <a:noFill/>
        </p:spPr>
      </p:pic>
      <p:sp>
        <p:nvSpPr>
          <p:cNvPr id="14354" name="직사각형 57"/>
          <p:cNvSpPr/>
          <p:nvPr/>
        </p:nvSpPr>
        <p:spPr>
          <a:xfrm>
            <a:off x="6911120" y="6381328"/>
            <a:ext cx="1421719" cy="446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en-US" altLang="ko-KR" sz="1200" b="1" dirty="0"/>
              <a:t>5</a:t>
            </a:r>
            <a:r>
              <a:rPr lang="ko-KR" altLang="en-US" sz="1200" b="1" dirty="0"/>
              <a:t>만원이상 구매시</a:t>
            </a:r>
          </a:p>
          <a:p>
            <a:pPr lvl="0">
              <a:defRPr lang="ko-KR" altLang="en-US"/>
            </a:pPr>
            <a:r>
              <a:rPr lang="en-US" altLang="ko-KR" sz="1200" b="1" dirty="0">
                <a:solidFill>
                  <a:srgbClr val="FF0000"/>
                </a:solidFill>
              </a:rPr>
              <a:t>   </a:t>
            </a:r>
            <a:r>
              <a:rPr lang="ko-KR" altLang="en-US" sz="1200" b="1" dirty="0">
                <a:solidFill>
                  <a:srgbClr val="FF0000"/>
                </a:solidFill>
              </a:rPr>
              <a:t> 택배비 무료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624943" y="6488668"/>
            <a:ext cx="401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1-1</a:t>
            </a:r>
            <a:endParaRPr lang="ko-KR" altLang="en-US" sz="800" dirty="0"/>
          </a:p>
        </p:txBody>
      </p:sp>
      <p:sp>
        <p:nvSpPr>
          <p:cNvPr id="51" name="직사각형 50"/>
          <p:cNvSpPr/>
          <p:nvPr/>
        </p:nvSpPr>
        <p:spPr>
          <a:xfrm>
            <a:off x="6701711" y="1948889"/>
            <a:ext cx="2214578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 lang="ko-KR" altLang="en-US"/>
            </a:pPr>
            <a:r>
              <a:rPr lang="en-US" altLang="ko-KR" sz="900" b="1" smtClean="0"/>
              <a:t>(4)</a:t>
            </a:r>
            <a:r>
              <a:rPr lang="ko-KR" altLang="en-US" sz="900" b="1" smtClean="0"/>
              <a:t> </a:t>
            </a:r>
            <a:r>
              <a:rPr lang="ko-KR" altLang="en-US" sz="900" b="1" dirty="0"/>
              <a:t>두텁떡 세트</a:t>
            </a:r>
            <a:r>
              <a:rPr lang="en-US" altLang="ko-KR" sz="900" b="1" dirty="0"/>
              <a:t>:</a:t>
            </a:r>
            <a:r>
              <a:rPr lang="ko-KR" altLang="en-US" sz="900" dirty="0"/>
              <a:t> </a:t>
            </a:r>
            <a:r>
              <a:rPr lang="ko-KR" altLang="en-US" sz="800"/>
              <a:t>두텁떡 </a:t>
            </a:r>
            <a:r>
              <a:rPr lang="en-US" altLang="ko-KR" sz="800" smtClean="0"/>
              <a:t>30</a:t>
            </a:r>
            <a:r>
              <a:rPr lang="ko-KR" altLang="en-US" sz="800" smtClean="0"/>
              <a:t>봉</a:t>
            </a:r>
            <a:r>
              <a:rPr lang="en-US" altLang="ko-KR" sz="800" smtClean="0"/>
              <a:t>(60</a:t>
            </a:r>
            <a:r>
              <a:rPr lang="ko-KR" altLang="en-US" sz="800" smtClean="0"/>
              <a:t>알</a:t>
            </a:r>
            <a:r>
              <a:rPr lang="en-US" altLang="ko-KR" sz="800" smtClean="0"/>
              <a:t>) </a:t>
            </a:r>
            <a:r>
              <a:rPr lang="en-US" altLang="ko-KR" sz="800" b="1" smtClean="0"/>
              <a:t> </a:t>
            </a:r>
            <a:r>
              <a:rPr lang="ko-KR" altLang="en-US" sz="800" b="1" smtClean="0"/>
              <a:t>      </a:t>
            </a:r>
            <a:endParaRPr lang="ko-KR" altLang="en-US" sz="800" b="1" dirty="0"/>
          </a:p>
          <a:p>
            <a:pPr lvl="0">
              <a:defRPr lang="ko-KR" altLang="en-US"/>
            </a:pPr>
            <a:r>
              <a:rPr lang="ko-KR" altLang="en-US" sz="1000" b="1" dirty="0">
                <a:solidFill>
                  <a:srgbClr val="FF0000"/>
                </a:solidFill>
              </a:rPr>
              <a:t>                 </a:t>
            </a:r>
            <a:r>
              <a:rPr lang="en-US" altLang="ko-KR" sz="1000" b="1">
                <a:solidFill>
                  <a:srgbClr val="FF0000"/>
                </a:solidFill>
              </a:rPr>
              <a:t>\</a:t>
            </a:r>
            <a:r>
              <a:rPr lang="ko-KR" altLang="en-US" sz="1000" b="1" smtClean="0">
                <a:solidFill>
                  <a:srgbClr val="FF0000"/>
                </a:solidFill>
              </a:rPr>
              <a:t>3</a:t>
            </a:r>
            <a:r>
              <a:rPr lang="en-US" altLang="ko-KR" sz="1000" b="1" smtClean="0">
                <a:solidFill>
                  <a:srgbClr val="FF0000"/>
                </a:solidFill>
              </a:rPr>
              <a:t>5,000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2302730" y="1935318"/>
            <a:ext cx="219624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en-US" altLang="ko-KR" sz="900" b="1" smtClean="0"/>
              <a:t>(2)</a:t>
            </a:r>
            <a:r>
              <a:rPr lang="ko-KR" altLang="en-US" sz="900" b="1" smtClean="0"/>
              <a:t> </a:t>
            </a:r>
            <a:r>
              <a:rPr lang="ko-KR" altLang="en-US" sz="900" b="1" dirty="0"/>
              <a:t>떡국떡, 강정세트</a:t>
            </a:r>
            <a:r>
              <a:rPr lang="en-US" altLang="ko-KR" sz="900" b="1" dirty="0"/>
              <a:t>: </a:t>
            </a:r>
            <a:r>
              <a:rPr lang="ko-KR" altLang="en-US" sz="800" dirty="0"/>
              <a:t>흰 떡국떡 1</a:t>
            </a:r>
            <a:r>
              <a:rPr lang="en-US" altLang="ko-KR" sz="800" dirty="0"/>
              <a:t>kg, </a:t>
            </a:r>
            <a:r>
              <a:rPr lang="ko-KR" altLang="en-US" sz="800" dirty="0"/>
              <a:t>오색 떡국떡 1</a:t>
            </a:r>
            <a:r>
              <a:rPr lang="en-US" altLang="ko-KR" sz="800" dirty="0"/>
              <a:t>kg,</a:t>
            </a:r>
            <a:r>
              <a:rPr lang="ko-KR" altLang="en-US" sz="800" dirty="0"/>
              <a:t> 참깨강정 150</a:t>
            </a:r>
            <a:r>
              <a:rPr lang="en-US" altLang="ko-KR" sz="800" dirty="0"/>
              <a:t>g,</a:t>
            </a:r>
            <a:r>
              <a:rPr lang="ko-KR" altLang="en-US" sz="800" dirty="0"/>
              <a:t> 들깨강정 150</a:t>
            </a:r>
            <a:r>
              <a:rPr lang="en-US" altLang="ko-KR" sz="800" dirty="0"/>
              <a:t>g, </a:t>
            </a:r>
            <a:r>
              <a:rPr lang="ko-KR" altLang="en-US" sz="800" dirty="0"/>
              <a:t>검은깨강정 150</a:t>
            </a:r>
            <a:r>
              <a:rPr lang="en-US" altLang="ko-KR" sz="800"/>
              <a:t>g    </a:t>
            </a:r>
            <a:r>
              <a:rPr lang="en-US" altLang="ko-KR" sz="1000" b="1" smtClean="0">
                <a:solidFill>
                  <a:srgbClr val="FF0000"/>
                </a:solidFill>
              </a:rPr>
              <a:t>\40,000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pic>
        <p:nvPicPr>
          <p:cNvPr id="54" name="그림 53"/>
          <p:cNvPicPr/>
          <p:nvPr/>
        </p:nvPicPr>
        <p:blipFill rotWithShape="1">
          <a:blip r:embed="rId5" cstate="print"/>
          <a:stretch>
            <a:fillRect/>
          </a:stretch>
        </p:blipFill>
        <p:spPr>
          <a:xfrm>
            <a:off x="2590253" y="690525"/>
            <a:ext cx="1620180" cy="1224136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17413" y="215856"/>
            <a:ext cx="14970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『 </a:t>
            </a:r>
            <a:r>
              <a:rPr lang="en-US" altLang="ko-KR" sz="1050" smtClean="0">
                <a:latin typeface="HY강B" pitchFamily="18" charset="-127"/>
                <a:ea typeface="HY강B" pitchFamily="18" charset="-127"/>
              </a:rPr>
              <a:t>2020.01.13~01.23</a:t>
            </a:r>
            <a:r>
              <a:rPr lang="en-US" altLang="ko-KR" sz="105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 』</a:t>
            </a:r>
            <a:endParaRPr lang="ko-KR" altLang="en-US" sz="105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3" name="Picture 2" descr="D:\2020년 전북판매시설\2020년 전북판매시설 사업(상담,판촉,홍보,개발,조달)\2020년 설맞이 판매행사\떡메마을\앙금찰떡세트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5025" y="688404"/>
            <a:ext cx="1935189" cy="1207050"/>
          </a:xfrm>
          <a:prstGeom prst="rect">
            <a:avLst/>
          </a:prstGeom>
          <a:noFill/>
        </p:spPr>
      </p:pic>
      <p:sp>
        <p:nvSpPr>
          <p:cNvPr id="41" name="직사각형 40"/>
          <p:cNvSpPr/>
          <p:nvPr/>
        </p:nvSpPr>
        <p:spPr>
          <a:xfrm>
            <a:off x="4608513" y="2004993"/>
            <a:ext cx="199550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 lang="ko-KR" altLang="en-US"/>
            </a:pPr>
            <a:r>
              <a:rPr lang="en-US" altLang="ko-KR" sz="900" b="1" smtClean="0"/>
              <a:t>(3)</a:t>
            </a:r>
            <a:r>
              <a:rPr lang="ko-KR" altLang="en-US" sz="900" b="1" smtClean="0"/>
              <a:t> 앙금찰떡세트</a:t>
            </a:r>
            <a:r>
              <a:rPr lang="en-US" altLang="ko-KR" sz="900" b="1" smtClean="0"/>
              <a:t>:</a:t>
            </a:r>
            <a:r>
              <a:rPr lang="ko-KR" altLang="en-US" sz="900" smtClean="0"/>
              <a:t> </a:t>
            </a:r>
            <a:r>
              <a:rPr lang="ko-KR" altLang="en-US" sz="800" smtClean="0"/>
              <a:t>쑥앙금</a:t>
            </a:r>
            <a:r>
              <a:rPr lang="en-US" altLang="ko-KR" sz="800" smtClean="0"/>
              <a:t>15</a:t>
            </a:r>
            <a:r>
              <a:rPr lang="ko-KR" altLang="en-US" sz="800" smtClean="0"/>
              <a:t>봉</a:t>
            </a:r>
            <a:r>
              <a:rPr lang="en-US" altLang="ko-KR" sz="800" smtClean="0"/>
              <a:t>(30</a:t>
            </a:r>
            <a:r>
              <a:rPr lang="ko-KR" altLang="en-US" sz="800" smtClean="0"/>
              <a:t>알</a:t>
            </a:r>
            <a:r>
              <a:rPr lang="en-US" altLang="ko-KR" sz="800" smtClean="0"/>
              <a:t>),</a:t>
            </a:r>
          </a:p>
          <a:p>
            <a:pPr lvl="0" algn="ctr">
              <a:defRPr lang="ko-KR" altLang="en-US"/>
            </a:pPr>
            <a:r>
              <a:rPr lang="ko-KR" altLang="en-US" sz="800" smtClean="0"/>
              <a:t>먹물앙금</a:t>
            </a:r>
            <a:r>
              <a:rPr lang="en-US" altLang="ko-KR" sz="800" smtClean="0"/>
              <a:t>15</a:t>
            </a:r>
            <a:r>
              <a:rPr lang="ko-KR" altLang="en-US" sz="800" smtClean="0"/>
              <a:t>봉</a:t>
            </a:r>
            <a:r>
              <a:rPr lang="en-US" altLang="ko-KR" sz="800" smtClean="0"/>
              <a:t>(30</a:t>
            </a:r>
            <a:r>
              <a:rPr lang="ko-KR" altLang="en-US" sz="800" smtClean="0"/>
              <a:t>알</a:t>
            </a:r>
            <a:r>
              <a:rPr lang="en-US" altLang="ko-KR" sz="800" smtClean="0"/>
              <a:t>) </a:t>
            </a:r>
            <a:r>
              <a:rPr lang="en-US" altLang="ko-KR" sz="800" b="1" smtClean="0"/>
              <a:t> </a:t>
            </a:r>
            <a:r>
              <a:rPr lang="ko-KR" altLang="en-US" sz="800" b="1" smtClean="0"/>
              <a:t>  </a:t>
            </a:r>
            <a:r>
              <a:rPr lang="en-US" altLang="ko-KR" sz="1000" b="1" smtClean="0">
                <a:solidFill>
                  <a:srgbClr val="FF0000"/>
                </a:solidFill>
              </a:rPr>
              <a:t>\</a:t>
            </a:r>
            <a:r>
              <a:rPr lang="ko-KR" altLang="en-US" sz="1000" b="1" smtClean="0">
                <a:solidFill>
                  <a:srgbClr val="FF0000"/>
                </a:solidFill>
              </a:rPr>
              <a:t>3</a:t>
            </a:r>
            <a:r>
              <a:rPr lang="en-US" altLang="ko-KR" sz="1000" b="1" smtClean="0">
                <a:solidFill>
                  <a:srgbClr val="FF0000"/>
                </a:solidFill>
              </a:rPr>
              <a:t>5,000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D:\2020년 전북판매시설\2020년 전북판매시설 사업(상담,판촉,홍보,개발,조달)\2020년 설맞이 판매행사\떡메마을\두텁떡세트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08832" y="690525"/>
            <a:ext cx="1862163" cy="1168416"/>
          </a:xfrm>
          <a:prstGeom prst="rect">
            <a:avLst/>
          </a:prstGeom>
          <a:noFill/>
        </p:spPr>
      </p:pic>
      <p:pic>
        <p:nvPicPr>
          <p:cNvPr id="1028" name="Picture 4" descr="D:\2020년 전북판매시설\2020년 전북판매시설 사업(상담,판촉,홍보,개발,조달)\2020년 설맞이 판매행사\떡메마을\떡국떡세트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953" y="2624153"/>
            <a:ext cx="1935189" cy="1243003"/>
          </a:xfrm>
          <a:prstGeom prst="rect">
            <a:avLst/>
          </a:prstGeom>
          <a:noFill/>
        </p:spPr>
      </p:pic>
      <p:sp>
        <p:nvSpPr>
          <p:cNvPr id="44" name="직사각형 43"/>
          <p:cNvSpPr/>
          <p:nvPr/>
        </p:nvSpPr>
        <p:spPr>
          <a:xfrm>
            <a:off x="190440" y="4013208"/>
            <a:ext cx="199550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 lang="ko-KR" altLang="en-US"/>
            </a:pPr>
            <a:r>
              <a:rPr lang="en-US" altLang="ko-KR" sz="900" b="1" smtClean="0"/>
              <a:t>(5)</a:t>
            </a:r>
            <a:r>
              <a:rPr lang="ko-KR" altLang="en-US" sz="900" b="1" smtClean="0"/>
              <a:t> 떡국떡세트</a:t>
            </a:r>
            <a:r>
              <a:rPr lang="en-US" altLang="ko-KR" sz="900" b="1" smtClean="0"/>
              <a:t>:</a:t>
            </a:r>
            <a:r>
              <a:rPr lang="ko-KR" altLang="en-US" sz="900" smtClean="0"/>
              <a:t> </a:t>
            </a:r>
            <a:r>
              <a:rPr lang="ko-KR" altLang="en-US" sz="800" smtClean="0"/>
              <a:t>흰떡국떡</a:t>
            </a:r>
            <a:r>
              <a:rPr lang="en-US" altLang="ko-KR" sz="800" smtClean="0"/>
              <a:t>500g*2</a:t>
            </a:r>
            <a:r>
              <a:rPr lang="ko-KR" altLang="en-US" sz="800" smtClean="0"/>
              <a:t>개</a:t>
            </a:r>
            <a:endParaRPr lang="en-US" altLang="ko-KR" sz="800" smtClean="0"/>
          </a:p>
          <a:p>
            <a:pPr lvl="0" algn="ctr">
              <a:defRPr lang="ko-KR" altLang="en-US"/>
            </a:pPr>
            <a:r>
              <a:rPr lang="ko-KR" altLang="en-US" sz="800" smtClean="0"/>
              <a:t>오색떡국떡</a:t>
            </a:r>
            <a:r>
              <a:rPr lang="en-US" altLang="ko-KR" sz="800" smtClean="0"/>
              <a:t>500g*2</a:t>
            </a:r>
            <a:r>
              <a:rPr lang="ko-KR" altLang="en-US" sz="800" smtClean="0"/>
              <a:t>개</a:t>
            </a:r>
            <a:r>
              <a:rPr lang="en-US" altLang="ko-KR" sz="800" smtClean="0"/>
              <a:t> </a:t>
            </a:r>
            <a:r>
              <a:rPr lang="en-US" altLang="ko-KR" sz="800" b="1" smtClean="0"/>
              <a:t> </a:t>
            </a:r>
            <a:r>
              <a:rPr lang="ko-KR" altLang="en-US" sz="800" b="1" smtClean="0"/>
              <a:t> </a:t>
            </a:r>
            <a:r>
              <a:rPr lang="en-US" altLang="ko-KR" sz="1000" b="1" smtClean="0">
                <a:solidFill>
                  <a:srgbClr val="FF0000"/>
                </a:solidFill>
              </a:rPr>
              <a:t>\2</a:t>
            </a:r>
            <a:r>
              <a:rPr lang="ko-KR" altLang="en-US" sz="1000" b="1" smtClean="0">
                <a:solidFill>
                  <a:srgbClr val="FF0000"/>
                </a:solidFill>
              </a:rPr>
              <a:t>0</a:t>
            </a:r>
            <a:r>
              <a:rPr lang="en-US" altLang="ko-KR" sz="1000" b="1" dirty="0">
                <a:solidFill>
                  <a:srgbClr val="FF0000"/>
                </a:solidFill>
              </a:rPr>
              <a:t>,000</a:t>
            </a:r>
          </a:p>
        </p:txBody>
      </p:sp>
      <p:sp>
        <p:nvSpPr>
          <p:cNvPr id="59" name="직사각형 60"/>
          <p:cNvSpPr/>
          <p:nvPr/>
        </p:nvSpPr>
        <p:spPr>
          <a:xfrm>
            <a:off x="6871810" y="3980046"/>
            <a:ext cx="20517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900" smtClean="0"/>
              <a:t> </a:t>
            </a:r>
            <a:r>
              <a:rPr lang="en-US" altLang="ko-KR" sz="900" b="1" smtClean="0"/>
              <a:t>(8) </a:t>
            </a:r>
            <a:r>
              <a:rPr lang="ko-KR" altLang="en-US" sz="900" b="1" smtClean="0"/>
              <a:t>희망</a:t>
            </a:r>
            <a:r>
              <a:rPr lang="en-US" altLang="ko-KR" sz="900" b="1" dirty="0" smtClean="0"/>
              <a:t>3</a:t>
            </a:r>
            <a:r>
              <a:rPr lang="ko-KR" altLang="en-US" sz="900" b="1" dirty="0" smtClean="0"/>
              <a:t>호 선물세트</a:t>
            </a:r>
            <a:endParaRPr lang="en-US" altLang="ko-KR" sz="1000" b="1" dirty="0"/>
          </a:p>
          <a:p>
            <a:pPr lvl="0">
              <a:defRPr lang="ko-KR" altLang="en-US"/>
            </a:pPr>
            <a:r>
              <a:rPr lang="ko-KR" altLang="en-US" sz="800" dirty="0" smtClean="0"/>
              <a:t>     검은콩 김자반볶음 </a:t>
            </a:r>
            <a:r>
              <a:rPr lang="en-US" altLang="ko-KR" sz="800" dirty="0" smtClean="0"/>
              <a:t>40g*12</a:t>
            </a:r>
            <a:r>
              <a:rPr lang="ko-KR" altLang="en-US" sz="800" dirty="0" smtClean="0"/>
              <a:t>봉</a:t>
            </a:r>
            <a:endParaRPr lang="en-US" altLang="ko-KR" sz="800" dirty="0" smtClean="0"/>
          </a:p>
          <a:p>
            <a:pPr lvl="0">
              <a:defRPr lang="ko-KR" altLang="en-US"/>
            </a:pPr>
            <a:r>
              <a:rPr lang="ko-KR" altLang="en-US" sz="1000" b="1" dirty="0" smtClean="0">
                <a:solidFill>
                  <a:srgbClr val="FF0000"/>
                </a:solidFill>
              </a:rPr>
              <a:t>              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\22,000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sp>
        <p:nvSpPr>
          <p:cNvPr id="60" name="직사각형 48"/>
          <p:cNvSpPr/>
          <p:nvPr/>
        </p:nvSpPr>
        <p:spPr>
          <a:xfrm>
            <a:off x="324696" y="5692806"/>
            <a:ext cx="1691394" cy="638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900" smtClean="0"/>
              <a:t> </a:t>
            </a:r>
            <a:r>
              <a:rPr lang="en-US" altLang="ko-KR" sz="900" b="1" smtClean="0"/>
              <a:t>(9) </a:t>
            </a:r>
            <a:r>
              <a:rPr lang="ko-KR" altLang="en-US" sz="900" b="1" smtClean="0"/>
              <a:t>희망</a:t>
            </a:r>
            <a:r>
              <a:rPr lang="en-US" altLang="ko-KR" sz="900" b="1" dirty="0" smtClean="0"/>
              <a:t>4</a:t>
            </a:r>
            <a:r>
              <a:rPr lang="ko-KR" altLang="en-US" sz="900" b="1" dirty="0" smtClean="0"/>
              <a:t>호 선물세트</a:t>
            </a:r>
            <a:endParaRPr lang="en-US" altLang="ko-KR" sz="1000" b="1" dirty="0" smtClean="0"/>
          </a:p>
          <a:p>
            <a:pPr lvl="0">
              <a:defRPr lang="ko-KR" altLang="en-US"/>
            </a:pPr>
            <a:r>
              <a:rPr lang="ko-KR" altLang="en-US" sz="800" smtClean="0"/>
              <a:t>  청정무산김 </a:t>
            </a:r>
            <a:r>
              <a:rPr lang="ko-KR" altLang="en-US" sz="800" dirty="0" smtClean="0"/>
              <a:t>2</a:t>
            </a:r>
            <a:r>
              <a:rPr lang="en-US" altLang="ko-KR" sz="800" dirty="0" smtClean="0"/>
              <a:t>0g 5</a:t>
            </a:r>
            <a:r>
              <a:rPr lang="ko-KR" altLang="en-US" sz="800" dirty="0" smtClean="0"/>
              <a:t>매</a:t>
            </a:r>
            <a:r>
              <a:rPr lang="en-US" altLang="ko-KR" sz="800" dirty="0" smtClean="0"/>
              <a:t>*6</a:t>
            </a:r>
            <a:r>
              <a:rPr lang="ko-KR" altLang="en-US" sz="800" dirty="0" smtClean="0"/>
              <a:t>봉, </a:t>
            </a:r>
            <a:endParaRPr lang="en-US" altLang="ko-KR" sz="800" dirty="0" smtClean="0"/>
          </a:p>
          <a:p>
            <a:pPr lvl="0">
              <a:defRPr lang="ko-KR" altLang="en-US"/>
            </a:pPr>
            <a:r>
              <a:rPr lang="ko-KR" altLang="en-US" sz="800" smtClean="0"/>
              <a:t>  검은콩 </a:t>
            </a:r>
            <a:r>
              <a:rPr lang="ko-KR" altLang="en-US" sz="800" dirty="0" smtClean="0"/>
              <a:t>김자반볶음 </a:t>
            </a:r>
            <a:r>
              <a:rPr lang="en-US" altLang="ko-KR" sz="800" dirty="0" smtClean="0"/>
              <a:t>40g*6</a:t>
            </a:r>
            <a:r>
              <a:rPr lang="ko-KR" altLang="en-US" sz="800" dirty="0" smtClean="0"/>
              <a:t>봉             </a:t>
            </a:r>
            <a:endParaRPr lang="en-US" altLang="ko-KR" sz="1000" b="1" dirty="0" smtClean="0">
              <a:solidFill>
                <a:srgbClr val="FF0000"/>
              </a:solidFill>
            </a:endParaRPr>
          </a:p>
          <a:p>
            <a:pPr lvl="0">
              <a:defRPr lang="ko-KR" altLang="en-US"/>
            </a:pPr>
            <a:r>
              <a:rPr lang="ko-KR" altLang="en-US" sz="1000" b="1" smtClean="0">
                <a:solidFill>
                  <a:srgbClr val="FF0000"/>
                </a:solidFill>
              </a:rPr>
              <a:t>           </a:t>
            </a:r>
            <a:r>
              <a:rPr lang="en-US" altLang="ko-KR" sz="1000" b="1" smtClean="0">
                <a:solidFill>
                  <a:srgbClr val="FF0000"/>
                </a:solidFill>
              </a:rPr>
              <a:t>\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1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9,000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9" cstate="print"/>
          <a:srcRect t="5405" b="5405"/>
          <a:stretch>
            <a:fillRect/>
          </a:stretch>
        </p:blipFill>
        <p:spPr bwMode="auto">
          <a:xfrm>
            <a:off x="263466" y="4560903"/>
            <a:ext cx="1902851" cy="1168416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62" name="그림 61" descr="희망3호.jpg"/>
          <p:cNvPicPr>
            <a:picLocks noChangeAspect="1"/>
          </p:cNvPicPr>
          <p:nvPr/>
        </p:nvPicPr>
        <p:blipFill>
          <a:blip r:embed="rId10" cstate="print"/>
          <a:srcRect b="8108"/>
          <a:stretch>
            <a:fillRect/>
          </a:stretch>
        </p:blipFill>
        <p:spPr>
          <a:xfrm>
            <a:off x="6908833" y="2665578"/>
            <a:ext cx="1916933" cy="1277955"/>
          </a:xfrm>
          <a:prstGeom prst="rect">
            <a:avLst/>
          </a:prstGeom>
        </p:spPr>
      </p:pic>
      <p:pic>
        <p:nvPicPr>
          <p:cNvPr id="63" name="그림 62" descr="희망6호.jpg"/>
          <p:cNvPicPr>
            <a:picLocks noChangeAspect="1"/>
          </p:cNvPicPr>
          <p:nvPr/>
        </p:nvPicPr>
        <p:blipFill>
          <a:blip r:embed="rId11" cstate="print"/>
          <a:srcRect t="3426" b="8521"/>
          <a:stretch>
            <a:fillRect/>
          </a:stretch>
        </p:blipFill>
        <p:spPr>
          <a:xfrm>
            <a:off x="2417733" y="4560903"/>
            <a:ext cx="1935189" cy="1131903"/>
          </a:xfrm>
          <a:prstGeom prst="rect">
            <a:avLst/>
          </a:prstGeom>
        </p:spPr>
      </p:pic>
      <p:sp>
        <p:nvSpPr>
          <p:cNvPr id="64" name="직사각형 49"/>
          <p:cNvSpPr/>
          <p:nvPr/>
        </p:nvSpPr>
        <p:spPr>
          <a:xfrm>
            <a:off x="2605767" y="5769183"/>
            <a:ext cx="15645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900" smtClean="0"/>
              <a:t> </a:t>
            </a:r>
            <a:r>
              <a:rPr lang="en-US" altLang="ko-KR" sz="900" b="1" smtClean="0"/>
              <a:t>(10) </a:t>
            </a:r>
            <a:r>
              <a:rPr lang="ko-KR" altLang="en-US" sz="900" b="1" smtClean="0"/>
              <a:t>희망</a:t>
            </a:r>
            <a:r>
              <a:rPr lang="en-US" altLang="ko-KR" sz="900" b="1" dirty="0" smtClean="0"/>
              <a:t>6</a:t>
            </a:r>
            <a:r>
              <a:rPr lang="ko-KR" altLang="en-US" sz="900" b="1" dirty="0" smtClean="0"/>
              <a:t>호 선물세트</a:t>
            </a:r>
            <a:endParaRPr lang="en-US" altLang="ko-KR" sz="1000" b="1" dirty="0" smtClean="0"/>
          </a:p>
          <a:p>
            <a:pPr lvl="0">
              <a:defRPr lang="ko-KR" altLang="en-US"/>
            </a:pPr>
            <a:r>
              <a:rPr lang="ko-KR" altLang="en-US" sz="800" dirty="0" smtClean="0"/>
              <a:t>검은콩 김자반볶음 </a:t>
            </a:r>
            <a:r>
              <a:rPr lang="en-US" altLang="ko-KR" sz="800" dirty="0" smtClean="0"/>
              <a:t>40g*6</a:t>
            </a:r>
            <a:r>
              <a:rPr lang="ko-KR" altLang="en-US" sz="800" dirty="0" smtClean="0"/>
              <a:t>봉</a:t>
            </a:r>
            <a:endParaRPr lang="en-US" altLang="ko-KR" sz="800" dirty="0" smtClean="0"/>
          </a:p>
          <a:p>
            <a:pPr lvl="0">
              <a:defRPr lang="ko-KR" altLang="en-US"/>
            </a:pPr>
            <a:r>
              <a:rPr lang="ko-KR" altLang="en-US" sz="1000" dirty="0" smtClean="0"/>
              <a:t>       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\11,</a:t>
            </a:r>
            <a:r>
              <a:rPr lang="ko-KR" altLang="en-US" sz="1000" b="1" dirty="0">
                <a:solidFill>
                  <a:srgbClr val="FF0000"/>
                </a:solidFill>
              </a:rPr>
              <a:t>0</a:t>
            </a:r>
            <a:r>
              <a:rPr lang="en-US" altLang="ko-KR" sz="1000" b="1" dirty="0">
                <a:solidFill>
                  <a:srgbClr val="FF0000"/>
                </a:solidFill>
              </a:rPr>
              <a:t>00</a:t>
            </a:r>
          </a:p>
        </p:txBody>
      </p:sp>
      <p:sp>
        <p:nvSpPr>
          <p:cNvPr id="65" name="직사각형 49"/>
          <p:cNvSpPr/>
          <p:nvPr/>
        </p:nvSpPr>
        <p:spPr>
          <a:xfrm>
            <a:off x="2417733" y="3805033"/>
            <a:ext cx="2142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1000" b="1" smtClean="0"/>
              <a:t>     </a:t>
            </a:r>
            <a:r>
              <a:rPr lang="ko-KR" altLang="en-US" sz="900" b="1" smtClean="0"/>
              <a:t> </a:t>
            </a:r>
            <a:r>
              <a:rPr lang="en-US" altLang="ko-KR" sz="900" b="1" smtClean="0"/>
              <a:t>(6) </a:t>
            </a:r>
            <a:r>
              <a:rPr lang="ko-KR" altLang="en-US" sz="900" b="1" smtClean="0"/>
              <a:t>희망</a:t>
            </a:r>
            <a:r>
              <a:rPr lang="ko-KR" altLang="en-US" sz="900" b="1" dirty="0"/>
              <a:t>1호 </a:t>
            </a:r>
            <a:r>
              <a:rPr lang="ko-KR" altLang="en-US" sz="900" b="1" dirty="0" smtClean="0"/>
              <a:t>선물세트</a:t>
            </a:r>
            <a:endParaRPr lang="en-US" altLang="ko-KR" sz="1000" b="1" dirty="0" smtClean="0"/>
          </a:p>
          <a:p>
            <a:pPr lvl="0">
              <a:defRPr lang="ko-KR" altLang="en-US"/>
            </a:pPr>
            <a:r>
              <a:rPr lang="ko-KR" altLang="en-US" sz="800" dirty="0" smtClean="0"/>
              <a:t>무산생김 </a:t>
            </a:r>
            <a:r>
              <a:rPr lang="ko-KR" altLang="en-US" sz="800" dirty="0"/>
              <a:t>1속</a:t>
            </a:r>
            <a:r>
              <a:rPr lang="en-US" altLang="ko-KR" sz="800" dirty="0"/>
              <a:t>,</a:t>
            </a:r>
            <a:r>
              <a:rPr lang="ko-KR" altLang="en-US" sz="800" dirty="0"/>
              <a:t> </a:t>
            </a:r>
            <a:r>
              <a:rPr lang="ko-KR" altLang="en-US" sz="800" dirty="0" smtClean="0"/>
              <a:t>청정무산김 2</a:t>
            </a:r>
            <a:r>
              <a:rPr lang="en-US" altLang="ko-KR" sz="800" dirty="0" smtClean="0"/>
              <a:t>0g 5</a:t>
            </a:r>
            <a:r>
              <a:rPr lang="ko-KR" altLang="en-US" sz="800" dirty="0" smtClean="0"/>
              <a:t>매</a:t>
            </a:r>
            <a:r>
              <a:rPr lang="en-US" altLang="ko-KR" sz="800" dirty="0" smtClean="0"/>
              <a:t>*9</a:t>
            </a:r>
            <a:r>
              <a:rPr lang="ko-KR" altLang="en-US" sz="800" dirty="0" smtClean="0"/>
              <a:t>봉</a:t>
            </a:r>
            <a:r>
              <a:rPr lang="ko-KR" altLang="en-US" sz="800" dirty="0"/>
              <a:t>, </a:t>
            </a:r>
            <a:endParaRPr lang="en-US" altLang="ko-KR" sz="800" dirty="0" smtClean="0"/>
          </a:p>
          <a:p>
            <a:pPr lvl="0">
              <a:defRPr lang="ko-KR" altLang="en-US"/>
            </a:pPr>
            <a:r>
              <a:rPr lang="ko-KR" altLang="en-US" sz="800" dirty="0" smtClean="0"/>
              <a:t>     검은콩 </a:t>
            </a:r>
            <a:r>
              <a:rPr lang="ko-KR" altLang="en-US" sz="800" dirty="0"/>
              <a:t>김자반볶음 40</a:t>
            </a:r>
            <a:r>
              <a:rPr lang="en-US" altLang="ko-KR" sz="800" dirty="0" smtClean="0"/>
              <a:t>g*</a:t>
            </a:r>
            <a:r>
              <a:rPr lang="ko-KR" altLang="en-US" sz="800" dirty="0" smtClean="0"/>
              <a:t>6봉</a:t>
            </a:r>
            <a:endParaRPr lang="en-US" altLang="ko-KR" sz="800" dirty="0" smtClean="0"/>
          </a:p>
          <a:p>
            <a:pPr lvl="0">
              <a:defRPr lang="ko-KR" altLang="en-US"/>
            </a:pPr>
            <a:r>
              <a:rPr lang="en-US" altLang="ko-KR" sz="800" b="1" dirty="0" smtClean="0">
                <a:solidFill>
                  <a:srgbClr val="FF0000"/>
                </a:solidFill>
              </a:rPr>
              <a:t>                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\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3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3,</a:t>
            </a:r>
            <a:r>
              <a:rPr lang="ko-KR" altLang="en-US" sz="1000" b="1" dirty="0">
                <a:solidFill>
                  <a:srgbClr val="FF0000"/>
                </a:solidFill>
              </a:rPr>
              <a:t>0</a:t>
            </a:r>
            <a:r>
              <a:rPr lang="en-US" altLang="ko-KR" sz="1000" b="1" dirty="0">
                <a:solidFill>
                  <a:srgbClr val="FF0000"/>
                </a:solidFill>
              </a:rPr>
              <a:t>00</a:t>
            </a:r>
          </a:p>
        </p:txBody>
      </p:sp>
      <p:sp>
        <p:nvSpPr>
          <p:cNvPr id="66" name="직사각형 73"/>
          <p:cNvSpPr/>
          <p:nvPr/>
        </p:nvSpPr>
        <p:spPr>
          <a:xfrm>
            <a:off x="4853018" y="3841546"/>
            <a:ext cx="16906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1000" smtClean="0"/>
              <a:t>  </a:t>
            </a:r>
            <a:r>
              <a:rPr lang="en-US" altLang="ko-KR" sz="900" b="1" smtClean="0"/>
              <a:t>(7) </a:t>
            </a:r>
            <a:r>
              <a:rPr lang="ko-KR" altLang="en-US" sz="900" b="1" smtClean="0"/>
              <a:t>희망</a:t>
            </a:r>
            <a:r>
              <a:rPr lang="ko-KR" altLang="en-US" sz="900" b="1" dirty="0"/>
              <a:t>2호</a:t>
            </a:r>
            <a:r>
              <a:rPr lang="en-US" altLang="ko-KR" sz="900" b="1" dirty="0"/>
              <a:t> </a:t>
            </a:r>
            <a:r>
              <a:rPr lang="ko-KR" altLang="en-US" sz="900" b="1" dirty="0" smtClean="0"/>
              <a:t>선물세트</a:t>
            </a:r>
            <a:endParaRPr lang="en-US" altLang="ko-KR" sz="900" b="1" dirty="0" smtClean="0"/>
          </a:p>
          <a:p>
            <a:pPr lvl="0">
              <a:defRPr lang="ko-KR" altLang="en-US"/>
            </a:pPr>
            <a:r>
              <a:rPr lang="ko-KR" altLang="en-US" sz="800" dirty="0" smtClean="0"/>
              <a:t> 청청무산김 2</a:t>
            </a:r>
            <a:r>
              <a:rPr lang="en-US" altLang="ko-KR" sz="800" dirty="0" smtClean="0"/>
              <a:t>0g 5</a:t>
            </a:r>
            <a:r>
              <a:rPr lang="ko-KR" altLang="en-US" sz="800" dirty="0" smtClean="0"/>
              <a:t>매</a:t>
            </a:r>
            <a:r>
              <a:rPr lang="en-US" altLang="ko-KR" sz="800" dirty="0" smtClean="0"/>
              <a:t>*9</a:t>
            </a:r>
            <a:r>
              <a:rPr lang="ko-KR" altLang="en-US" sz="800" dirty="0" smtClean="0"/>
              <a:t>봉</a:t>
            </a:r>
            <a:r>
              <a:rPr lang="ko-KR" altLang="en-US" sz="800" dirty="0"/>
              <a:t>, </a:t>
            </a:r>
            <a:endParaRPr lang="en-US" altLang="ko-KR" sz="800" dirty="0" smtClean="0"/>
          </a:p>
          <a:p>
            <a:pPr lvl="0">
              <a:defRPr lang="ko-KR" altLang="en-US"/>
            </a:pPr>
            <a:r>
              <a:rPr lang="ko-KR" altLang="en-US" sz="800" dirty="0" smtClean="0"/>
              <a:t>검은콩 </a:t>
            </a:r>
            <a:r>
              <a:rPr lang="ko-KR" altLang="en-US" sz="800" dirty="0"/>
              <a:t>김자반볶음 40</a:t>
            </a:r>
            <a:r>
              <a:rPr lang="en-US" altLang="ko-KR" sz="800" dirty="0"/>
              <a:t>g 8</a:t>
            </a:r>
            <a:r>
              <a:rPr lang="ko-KR" altLang="en-US" sz="800" dirty="0"/>
              <a:t>봉   </a:t>
            </a:r>
            <a:endParaRPr lang="en-US" altLang="ko-KR" sz="1000" b="1" dirty="0">
              <a:solidFill>
                <a:srgbClr val="FF0000"/>
              </a:solidFill>
            </a:endParaRPr>
          </a:p>
          <a:p>
            <a:pPr lvl="0">
              <a:defRPr lang="ko-KR" altLang="en-US"/>
            </a:pPr>
            <a:r>
              <a:rPr lang="en-US" altLang="ko-KR" sz="1000" b="1" dirty="0" smtClean="0">
                <a:solidFill>
                  <a:srgbClr val="FF0000"/>
                </a:solidFill>
              </a:rPr>
              <a:t>        \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2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7,000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12" cstate="print"/>
          <a:srcRect t="8521" b="6266"/>
          <a:stretch>
            <a:fillRect/>
          </a:stretch>
        </p:blipFill>
        <p:spPr bwMode="auto">
          <a:xfrm>
            <a:off x="4681539" y="4560903"/>
            <a:ext cx="1874714" cy="1131903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68" name="직사각형 49"/>
          <p:cNvSpPr/>
          <p:nvPr/>
        </p:nvSpPr>
        <p:spPr>
          <a:xfrm>
            <a:off x="4930649" y="5765832"/>
            <a:ext cx="1540028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1000" smtClean="0"/>
              <a:t> </a:t>
            </a:r>
            <a:r>
              <a:rPr lang="en-US" altLang="ko-KR" sz="900" b="1" smtClean="0"/>
              <a:t>(11) </a:t>
            </a:r>
            <a:r>
              <a:rPr lang="ko-KR" altLang="en-US" sz="900" b="1" smtClean="0"/>
              <a:t>희망</a:t>
            </a:r>
            <a:r>
              <a:rPr lang="en-US" altLang="ko-KR" sz="900" b="1" dirty="0" smtClean="0"/>
              <a:t>7</a:t>
            </a:r>
            <a:r>
              <a:rPr lang="ko-KR" altLang="en-US" sz="900" b="1" dirty="0" smtClean="0"/>
              <a:t>호 선물세트</a:t>
            </a:r>
            <a:endParaRPr lang="en-US" altLang="ko-KR" sz="900" b="1" dirty="0" smtClean="0"/>
          </a:p>
          <a:p>
            <a:pPr lvl="0">
              <a:defRPr lang="ko-KR" altLang="en-US"/>
            </a:pPr>
            <a:r>
              <a:rPr lang="ko-KR" altLang="en-US" sz="800" dirty="0" smtClean="0"/>
              <a:t>청정무산김 </a:t>
            </a:r>
            <a:r>
              <a:rPr lang="en-US" altLang="ko-KR" sz="800" dirty="0" smtClean="0"/>
              <a:t>20g 5</a:t>
            </a:r>
            <a:r>
              <a:rPr lang="ko-KR" altLang="en-US" sz="800" dirty="0" smtClean="0"/>
              <a:t>매</a:t>
            </a:r>
            <a:r>
              <a:rPr lang="en-US" altLang="ko-KR" sz="800" dirty="0" smtClean="0"/>
              <a:t>*8</a:t>
            </a:r>
            <a:r>
              <a:rPr lang="ko-KR" altLang="en-US" sz="800" dirty="0" smtClean="0"/>
              <a:t>봉</a:t>
            </a:r>
            <a:endParaRPr lang="en-US" altLang="ko-KR" sz="800" dirty="0" smtClean="0"/>
          </a:p>
          <a:p>
            <a:pPr lvl="0">
              <a:defRPr lang="ko-KR" altLang="en-US"/>
            </a:pPr>
            <a:r>
              <a:rPr lang="ko-KR" altLang="en-US" sz="1000" dirty="0" smtClean="0"/>
              <a:t> </a:t>
            </a:r>
            <a:r>
              <a:rPr lang="en-US" altLang="ko-KR" sz="1000" dirty="0" smtClean="0"/>
              <a:t>      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\11,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0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pic>
        <p:nvPicPr>
          <p:cNvPr id="69" name="Picture 2" descr="D:\2020년 전북판매시설\2020년 전북판매시설 사업(상담,판촉,홍보,개발,조달)\2020년 설맞이 판매행사\희망 1호(수정)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90759" y="2563591"/>
            <a:ext cx="1895414" cy="1258872"/>
          </a:xfrm>
          <a:prstGeom prst="rect">
            <a:avLst/>
          </a:prstGeom>
          <a:noFill/>
        </p:spPr>
      </p:pic>
      <p:pic>
        <p:nvPicPr>
          <p:cNvPr id="70" name="Picture 3" descr="D:\2020년 전북판매시설\2020년 전북판매시설 사업(상담,판촉,홍보,개발,조달)\2020년 설맞이 판매행사\희망 2호(수정)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45026" y="2589201"/>
            <a:ext cx="1935189" cy="1285290"/>
          </a:xfrm>
          <a:prstGeom prst="rect">
            <a:avLst/>
          </a:prstGeom>
          <a:noFill/>
        </p:spPr>
      </p:pic>
      <p:sp>
        <p:nvSpPr>
          <p:cNvPr id="72" name="직사각형 71"/>
          <p:cNvSpPr/>
          <p:nvPr/>
        </p:nvSpPr>
        <p:spPr>
          <a:xfrm>
            <a:off x="7047009" y="5827660"/>
            <a:ext cx="143188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900" b="1"/>
              <a:t> </a:t>
            </a:r>
            <a:r>
              <a:rPr lang="en-US" altLang="ko-KR" sz="900" b="1" smtClean="0"/>
              <a:t>(12)</a:t>
            </a:r>
            <a:r>
              <a:rPr lang="ko-KR" altLang="en-US" sz="900" b="1" smtClean="0"/>
              <a:t> </a:t>
            </a:r>
            <a:r>
              <a:rPr lang="ko-KR" altLang="en-US" sz="900" b="1" dirty="0"/>
              <a:t>해내리물티슈</a:t>
            </a:r>
            <a:endParaRPr lang="en-US" altLang="ko-KR" sz="900" b="1" dirty="0">
              <a:cs typeface="맑은 고딕"/>
            </a:endParaRPr>
          </a:p>
          <a:p>
            <a:pPr lvl="0">
              <a:defRPr lang="ko-KR" altLang="en-US"/>
            </a:pPr>
            <a:r>
              <a:rPr lang="ko-KR" altLang="en-US" sz="800" smtClean="0"/>
              <a:t>   물티슈 </a:t>
            </a:r>
            <a:r>
              <a:rPr lang="en-US" altLang="ko-KR" sz="800" dirty="0"/>
              <a:t>55g </a:t>
            </a:r>
            <a:r>
              <a:rPr lang="en-US" altLang="ko-KR" sz="800" dirty="0">
                <a:cs typeface="맑은 고딕"/>
              </a:rPr>
              <a:t>80</a:t>
            </a:r>
            <a:r>
              <a:rPr lang="ko-KR" altLang="en-US" sz="800" dirty="0"/>
              <a:t>매</a:t>
            </a:r>
            <a:r>
              <a:rPr lang="en-US" altLang="ko-KR" sz="800" dirty="0"/>
              <a:t>*</a:t>
            </a:r>
            <a:r>
              <a:rPr lang="ko-KR" altLang="en-US" sz="800" dirty="0"/>
              <a:t> </a:t>
            </a:r>
            <a:r>
              <a:rPr lang="en-US" altLang="ko-KR" sz="800" dirty="0">
                <a:cs typeface="맑은 고딕"/>
              </a:rPr>
              <a:t>6</a:t>
            </a:r>
            <a:r>
              <a:rPr lang="ko-KR" altLang="en-US" sz="800" dirty="0"/>
              <a:t>개</a:t>
            </a:r>
          </a:p>
          <a:p>
            <a:pPr lvl="0">
              <a:defRPr lang="ko-KR" altLang="en-US"/>
            </a:pPr>
            <a:r>
              <a:rPr lang="en-US" altLang="ko-KR" sz="1000" b="1">
                <a:solidFill>
                  <a:srgbClr val="FF0000"/>
                </a:solidFill>
              </a:rPr>
              <a:t>    </a:t>
            </a:r>
            <a:r>
              <a:rPr lang="en-US" altLang="ko-KR" sz="1000" b="1" smtClean="0">
                <a:solidFill>
                  <a:srgbClr val="FF0000"/>
                </a:solidFill>
              </a:rPr>
              <a:t>      \</a:t>
            </a:r>
            <a:r>
              <a:rPr lang="en-US" altLang="ko-KR" sz="1000" b="1" dirty="0">
                <a:solidFill>
                  <a:srgbClr val="FF0000"/>
                </a:solidFill>
              </a:rPr>
              <a:t>13,000</a:t>
            </a:r>
          </a:p>
        </p:txBody>
      </p:sp>
      <p:pic>
        <p:nvPicPr>
          <p:cNvPr id="73" name="그림 22"/>
          <p:cNvPicPr/>
          <p:nvPr/>
        </p:nvPicPr>
        <p:blipFill rotWithShape="1">
          <a:blip r:embed="rId15"/>
          <a:stretch>
            <a:fillRect/>
          </a:stretch>
        </p:blipFill>
        <p:spPr>
          <a:xfrm>
            <a:off x="6799293" y="4597415"/>
            <a:ext cx="2008215" cy="11145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4"/>
          <p:cNvGrpSpPr/>
          <p:nvPr/>
        </p:nvGrpSpPr>
        <p:grpSpPr>
          <a:xfrm>
            <a:off x="71406" y="571480"/>
            <a:ext cx="8929718" cy="5715040"/>
            <a:chOff x="71406" y="500042"/>
            <a:chExt cx="8929718" cy="5715040"/>
          </a:xfrm>
        </p:grpSpPr>
        <p:sp>
          <p:nvSpPr>
            <p:cNvPr id="4" name="직사각형 3"/>
            <p:cNvSpPr/>
            <p:nvPr/>
          </p:nvSpPr>
          <p:spPr>
            <a:xfrm>
              <a:off x="71406" y="500042"/>
              <a:ext cx="8929718" cy="571504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 dirty="0"/>
            </a:p>
          </p:txBody>
        </p:sp>
        <p:cxnSp>
          <p:nvCxnSpPr>
            <p:cNvPr id="8" name="직선 연결선 7"/>
            <p:cNvCxnSpPr/>
            <p:nvPr/>
          </p:nvCxnSpPr>
          <p:spPr>
            <a:xfrm rot="5400000">
              <a:off x="-570742" y="3356768"/>
              <a:ext cx="5714246" cy="79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rot="5400000">
              <a:off x="1643836" y="3356768"/>
              <a:ext cx="5714246" cy="79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5400000">
              <a:off x="3858414" y="3356768"/>
              <a:ext cx="5714246" cy="79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rot="10800000" flipH="1">
              <a:off x="71406" y="4429132"/>
              <a:ext cx="8929718" cy="158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 rot="10800000" flipH="1">
              <a:off x="71406" y="2428868"/>
              <a:ext cx="8929718" cy="158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직사각형 70"/>
          <p:cNvSpPr/>
          <p:nvPr/>
        </p:nvSpPr>
        <p:spPr>
          <a:xfrm>
            <a:off x="1872175" y="136075"/>
            <a:ext cx="4780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en-US" altLang="ko-KR" sz="2000" b="1" smtClean="0">
                <a:latin typeface="HY견명조"/>
                <a:ea typeface="HY견명조"/>
              </a:rPr>
              <a:t>2020</a:t>
            </a:r>
            <a:r>
              <a:rPr lang="ko-KR" altLang="en-US" sz="2000" b="1" smtClean="0">
                <a:latin typeface="HY견명조"/>
                <a:ea typeface="HY견명조"/>
              </a:rPr>
              <a:t>년  </a:t>
            </a:r>
            <a:r>
              <a:rPr lang="ko-KR" altLang="en-US" sz="2000" b="1" dirty="0" smtClean="0">
                <a:latin typeface="HY견명조"/>
                <a:ea typeface="HY견명조"/>
              </a:rPr>
              <a:t>설맞이  </a:t>
            </a:r>
            <a:r>
              <a:rPr lang="ko-KR" altLang="en-US" sz="2000" b="1" dirty="0">
                <a:latin typeface="HY견명조"/>
                <a:ea typeface="HY견명조"/>
              </a:rPr>
              <a:t>선물  세트  모음전</a:t>
            </a:r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 rotWithShape="1">
          <a:blip r:embed="rId2">
            <a:lum bright="10000"/>
          </a:blip>
          <a:srcRect/>
          <a:stretch>
            <a:fillRect/>
          </a:stretch>
        </p:blipFill>
        <p:spPr>
          <a:xfrm>
            <a:off x="6929454" y="142852"/>
            <a:ext cx="1801816" cy="428628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14399" name="직사각형 29"/>
          <p:cNvSpPr/>
          <p:nvPr/>
        </p:nvSpPr>
        <p:spPr>
          <a:xfrm>
            <a:off x="7091397" y="5805264"/>
            <a:ext cx="167959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900" smtClean="0"/>
              <a:t> </a:t>
            </a:r>
            <a:r>
              <a:rPr lang="en-US" altLang="ko-KR" sz="900" b="1" smtClean="0"/>
              <a:t>(24) </a:t>
            </a:r>
            <a:r>
              <a:rPr lang="ko-KR" altLang="en-US" sz="900" b="1" smtClean="0"/>
              <a:t>새송이버섯</a:t>
            </a:r>
            <a:r>
              <a:rPr lang="en-US" altLang="ko-KR" sz="800" b="1" dirty="0" smtClean="0"/>
              <a:t>(</a:t>
            </a:r>
            <a:r>
              <a:rPr lang="ko-KR" altLang="en-US" sz="800" b="1" dirty="0" smtClean="0">
                <a:solidFill>
                  <a:srgbClr val="FF0000"/>
                </a:solidFill>
              </a:rPr>
              <a:t>소진 시 까지</a:t>
            </a:r>
            <a:r>
              <a:rPr lang="en-US" altLang="ko-KR" sz="800" b="1" dirty="0" smtClean="0">
                <a:solidFill>
                  <a:srgbClr val="FF0000"/>
                </a:solidFill>
              </a:rPr>
              <a:t>)</a:t>
            </a:r>
          </a:p>
          <a:p>
            <a:pPr lvl="0">
              <a:defRPr lang="ko-KR" altLang="en-US"/>
            </a:pPr>
            <a:r>
              <a:rPr lang="ko-KR" altLang="en-US" sz="800" dirty="0" smtClean="0"/>
              <a:t>     무농약 </a:t>
            </a:r>
            <a:r>
              <a:rPr lang="en-US" altLang="ko-KR" sz="800" dirty="0"/>
              <a:t>2Kg </a:t>
            </a:r>
            <a:r>
              <a:rPr lang="ko-KR" altLang="en-US" sz="800" dirty="0"/>
              <a:t>친환경인증</a:t>
            </a:r>
          </a:p>
          <a:p>
            <a:pPr lvl="0">
              <a:defRPr lang="ko-KR" altLang="en-US"/>
            </a:pPr>
            <a:r>
              <a:rPr lang="en-US" altLang="ko-KR" sz="1000" b="1" dirty="0" smtClean="0">
                <a:solidFill>
                  <a:srgbClr val="FF0000"/>
                </a:solidFill>
              </a:rPr>
              <a:t>            \</a:t>
            </a:r>
            <a:r>
              <a:rPr lang="en-US" altLang="ko-KR" sz="1000" b="1" dirty="0">
                <a:solidFill>
                  <a:srgbClr val="FF0000"/>
                </a:solidFill>
              </a:rPr>
              <a:t>15,000</a:t>
            </a:r>
          </a:p>
        </p:txBody>
      </p:sp>
      <p:pic>
        <p:nvPicPr>
          <p:cNvPr id="14400" name="그림 15"/>
          <p:cNvPicPr/>
          <p:nvPr/>
        </p:nvPicPr>
        <p:blipFill rotWithShape="1">
          <a:blip r:embed="rId3" cstate="print"/>
          <a:stretch>
            <a:fillRect/>
          </a:stretch>
        </p:blipFill>
        <p:spPr>
          <a:xfrm>
            <a:off x="7110717" y="4536904"/>
            <a:ext cx="1550739" cy="128520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43" name="_x66839272" descr="EMB00000974bced"/>
          <p:cNvPicPr>
            <a:picLocks noChangeAspect="1" noChangeArrowheads="1"/>
          </p:cNvPicPr>
          <p:nvPr/>
        </p:nvPicPr>
        <p:blipFill rotWithShape="1">
          <a:blip r:embed="rId4"/>
          <a:srcRect l="4500" t="7600" r="6250" b="16410"/>
          <a:stretch>
            <a:fillRect/>
          </a:stretch>
        </p:blipFill>
        <p:spPr>
          <a:xfrm>
            <a:off x="957213" y="6357958"/>
            <a:ext cx="5857916" cy="500042"/>
          </a:xfrm>
          <a:prstGeom prst="rect">
            <a:avLst/>
          </a:prstGeom>
          <a:noFill/>
        </p:spPr>
      </p:pic>
      <p:sp>
        <p:nvSpPr>
          <p:cNvPr id="44" name="직사각형 57"/>
          <p:cNvSpPr/>
          <p:nvPr/>
        </p:nvSpPr>
        <p:spPr>
          <a:xfrm>
            <a:off x="6911120" y="6381328"/>
            <a:ext cx="1421719" cy="446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en-US" altLang="ko-KR" sz="1200" b="1" dirty="0"/>
              <a:t>5</a:t>
            </a:r>
            <a:r>
              <a:rPr lang="ko-KR" altLang="en-US" sz="1200" b="1" dirty="0"/>
              <a:t>만원이상 구매시</a:t>
            </a:r>
          </a:p>
          <a:p>
            <a:pPr lvl="0">
              <a:defRPr lang="ko-KR" altLang="en-US"/>
            </a:pPr>
            <a:r>
              <a:rPr lang="en-US" altLang="ko-KR" sz="1200" b="1" dirty="0">
                <a:solidFill>
                  <a:srgbClr val="FF0000"/>
                </a:solidFill>
              </a:rPr>
              <a:t>   </a:t>
            </a:r>
            <a:r>
              <a:rPr lang="ko-KR" altLang="en-US" sz="1200" b="1" dirty="0">
                <a:solidFill>
                  <a:srgbClr val="FF0000"/>
                </a:solidFill>
              </a:rPr>
              <a:t> 택배비 무료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624943" y="6488668"/>
            <a:ext cx="401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1-2</a:t>
            </a:r>
            <a:endParaRPr lang="ko-KR" altLang="en-US" sz="800" dirty="0"/>
          </a:p>
        </p:txBody>
      </p:sp>
      <p:sp>
        <p:nvSpPr>
          <p:cNvPr id="50" name="TextBox 49"/>
          <p:cNvSpPr txBox="1"/>
          <p:nvPr/>
        </p:nvSpPr>
        <p:spPr>
          <a:xfrm>
            <a:off x="117413" y="215856"/>
            <a:ext cx="14970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『 </a:t>
            </a:r>
            <a:r>
              <a:rPr lang="en-US" altLang="ko-KR" sz="1050" smtClean="0">
                <a:latin typeface="HY강B" pitchFamily="18" charset="-127"/>
                <a:ea typeface="HY강B" pitchFamily="18" charset="-127"/>
              </a:rPr>
              <a:t>2020.01.13~01.23</a:t>
            </a:r>
            <a:r>
              <a:rPr lang="en-US" altLang="ko-KR" sz="105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 』</a:t>
            </a:r>
            <a:endParaRPr lang="ko-KR" altLang="en-US" sz="105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282758" y="1931967"/>
            <a:ext cx="2143189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1100" smtClean="0"/>
              <a:t>  </a:t>
            </a:r>
            <a:r>
              <a:rPr lang="en-US" altLang="ko-KR" sz="900" b="1" smtClean="0"/>
              <a:t>(14) </a:t>
            </a:r>
            <a:r>
              <a:rPr lang="ko-KR" altLang="en-US" sz="900" b="1" smtClean="0"/>
              <a:t>진안홍삼 </a:t>
            </a:r>
            <a:r>
              <a:rPr lang="en-US" altLang="ko-KR" sz="700" dirty="0" smtClean="0"/>
              <a:t>(</a:t>
            </a:r>
            <a:r>
              <a:rPr lang="ko-KR" altLang="en-US" sz="700" dirty="0" smtClean="0"/>
              <a:t>홍삼근</a:t>
            </a:r>
            <a:r>
              <a:rPr lang="en-US" altLang="ko-KR" sz="700" dirty="0" smtClean="0"/>
              <a:t>70%  </a:t>
            </a:r>
            <a:r>
              <a:rPr lang="ko-KR" altLang="en-US" sz="700" dirty="0" smtClean="0"/>
              <a:t>홍미삼</a:t>
            </a:r>
            <a:r>
              <a:rPr lang="en-US" altLang="ko-KR" sz="700" dirty="0" smtClean="0"/>
              <a:t>30%) </a:t>
            </a:r>
            <a:endParaRPr lang="en-US" altLang="ko-KR" sz="700" b="1" dirty="0" smtClean="0"/>
          </a:p>
          <a:p>
            <a:pPr algn="ctr">
              <a:defRPr lang="ko-KR" altLang="en-US"/>
            </a:pPr>
            <a:r>
              <a:rPr lang="ko-KR" altLang="en-US" sz="800" dirty="0" smtClean="0"/>
              <a:t>8</a:t>
            </a:r>
            <a:r>
              <a:rPr lang="en-US" altLang="ko-KR" sz="800" dirty="0" smtClean="0"/>
              <a:t>0ml*</a:t>
            </a:r>
            <a:r>
              <a:rPr lang="en-US" altLang="ko-KR" sz="800" b="1" dirty="0" smtClean="0"/>
              <a:t>30</a:t>
            </a:r>
            <a:r>
              <a:rPr lang="ko-KR" altLang="en-US" sz="800" b="1" dirty="0" smtClean="0"/>
              <a:t>포  </a:t>
            </a:r>
            <a:r>
              <a:rPr lang="ko-KR" altLang="en-US" sz="800" dirty="0"/>
              <a:t>홍삼추출액</a:t>
            </a:r>
          </a:p>
          <a:p>
            <a:pPr algn="ctr">
              <a:defRPr lang="ko-KR" altLang="en-US"/>
            </a:pPr>
            <a:r>
              <a:rPr lang="en-US" altLang="ko-KR" sz="1000" b="1" smtClean="0">
                <a:solidFill>
                  <a:srgbClr val="FF0000"/>
                </a:solidFill>
              </a:rPr>
              <a:t>\50,000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pic>
        <p:nvPicPr>
          <p:cNvPr id="38" name="그림 63" descr="홍삼 파우치이미지-1.jpg"/>
          <p:cNvPicPr/>
          <p:nvPr/>
        </p:nvPicPr>
        <p:blipFill rotWithShape="1">
          <a:blip r:embed="rId5"/>
          <a:stretch>
            <a:fillRect/>
          </a:stretch>
        </p:blipFill>
        <p:spPr>
          <a:xfrm>
            <a:off x="2504843" y="690525"/>
            <a:ext cx="1592488" cy="124144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1" name="직사각형 40"/>
          <p:cNvSpPr/>
          <p:nvPr/>
        </p:nvSpPr>
        <p:spPr>
          <a:xfrm>
            <a:off x="285895" y="2004993"/>
            <a:ext cx="1960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en-US" altLang="ko-KR" sz="900" b="1" smtClean="0"/>
              <a:t>(13)</a:t>
            </a:r>
            <a:r>
              <a:rPr lang="ko-KR" altLang="en-US" sz="900" b="1" smtClean="0"/>
              <a:t>진안홍삼 </a:t>
            </a:r>
            <a:r>
              <a:rPr lang="en-US" altLang="ko-KR" sz="700" smtClean="0"/>
              <a:t>(</a:t>
            </a:r>
            <a:r>
              <a:rPr lang="ko-KR" altLang="en-US" sz="700" err="1" smtClean="0"/>
              <a:t>홍삼근</a:t>
            </a:r>
            <a:r>
              <a:rPr lang="en-US" altLang="ko-KR" sz="700" smtClean="0"/>
              <a:t>70% </a:t>
            </a:r>
            <a:r>
              <a:rPr lang="ko-KR" altLang="en-US" sz="700" err="1" smtClean="0"/>
              <a:t>홍미삼</a:t>
            </a:r>
            <a:r>
              <a:rPr lang="en-US" altLang="ko-KR" sz="700" smtClean="0"/>
              <a:t>30%) </a:t>
            </a:r>
            <a:endParaRPr lang="en-US" altLang="ko-KR" sz="700" b="1" smtClean="0"/>
          </a:p>
          <a:p>
            <a:pPr algn="ctr">
              <a:defRPr lang="ko-KR" altLang="en-US"/>
            </a:pPr>
            <a:r>
              <a:rPr lang="ko-KR" altLang="en-US" sz="800" smtClean="0"/>
              <a:t>8</a:t>
            </a:r>
            <a:r>
              <a:rPr lang="en-US" altLang="ko-KR" sz="800" smtClean="0"/>
              <a:t>0ml*</a:t>
            </a:r>
            <a:r>
              <a:rPr lang="en-US" altLang="ko-KR" sz="800" b="1" smtClean="0"/>
              <a:t>15</a:t>
            </a:r>
            <a:r>
              <a:rPr lang="ko-KR" altLang="en-US" sz="800" b="1" smtClean="0"/>
              <a:t>포 </a:t>
            </a:r>
            <a:r>
              <a:rPr lang="ko-KR" altLang="en-US" sz="800"/>
              <a:t>홍삼추출액</a:t>
            </a:r>
          </a:p>
          <a:p>
            <a:pPr algn="ctr">
              <a:defRPr lang="ko-KR" altLang="en-US"/>
            </a:pPr>
            <a:r>
              <a:rPr lang="en-US" altLang="ko-KR" sz="1000" b="1" smtClean="0">
                <a:solidFill>
                  <a:srgbClr val="FF0000"/>
                </a:solidFill>
              </a:rPr>
              <a:t>\30,000</a:t>
            </a:r>
            <a:endParaRPr lang="en-US" altLang="ko-KR" sz="1000" b="1">
              <a:solidFill>
                <a:srgbClr val="FF0000"/>
              </a:solidFill>
            </a:endParaRPr>
          </a:p>
        </p:txBody>
      </p:sp>
      <p:pic>
        <p:nvPicPr>
          <p:cNvPr id="48" name="그림 63" descr="홍삼 파우치이미지-1.jpg"/>
          <p:cNvPicPr/>
          <p:nvPr/>
        </p:nvPicPr>
        <p:blipFill rotWithShape="1">
          <a:blip r:embed="rId5"/>
          <a:stretch>
            <a:fillRect/>
          </a:stretch>
        </p:blipFill>
        <p:spPr>
          <a:xfrm>
            <a:off x="482544" y="690525"/>
            <a:ext cx="1592488" cy="132870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51" name="직사각형 50"/>
          <p:cNvSpPr/>
          <p:nvPr/>
        </p:nvSpPr>
        <p:spPr>
          <a:xfrm>
            <a:off x="4686303" y="1868458"/>
            <a:ext cx="196062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lang="ko-KR" altLang="en-US"/>
            </a:pPr>
            <a:r>
              <a:rPr lang="ko-KR" altLang="en-US" sz="900" smtClean="0"/>
              <a:t> </a:t>
            </a:r>
          </a:p>
          <a:p>
            <a:pPr algn="ctr">
              <a:defRPr lang="ko-KR" altLang="en-US"/>
            </a:pPr>
            <a:r>
              <a:rPr lang="en-US" altLang="ko-KR" sz="900" b="1" smtClean="0">
                <a:solidFill>
                  <a:prstClr val="black"/>
                </a:solidFill>
              </a:rPr>
              <a:t>(15)</a:t>
            </a:r>
            <a:r>
              <a:rPr lang="ko-KR" altLang="en-US" sz="900" b="1" smtClean="0"/>
              <a:t>진안홍삼 </a:t>
            </a:r>
            <a:r>
              <a:rPr lang="en-US" altLang="ko-KR" sz="700" smtClean="0"/>
              <a:t>(</a:t>
            </a:r>
            <a:r>
              <a:rPr lang="ko-KR" altLang="en-US" sz="700" err="1" smtClean="0"/>
              <a:t>홍삼근</a:t>
            </a:r>
            <a:r>
              <a:rPr lang="en-US" altLang="ko-KR" sz="700" smtClean="0"/>
              <a:t>70% </a:t>
            </a:r>
            <a:r>
              <a:rPr lang="ko-KR" altLang="en-US" sz="700" err="1" smtClean="0"/>
              <a:t>홍미삼</a:t>
            </a:r>
            <a:r>
              <a:rPr lang="en-US" altLang="ko-KR" sz="700" smtClean="0"/>
              <a:t>30%) </a:t>
            </a:r>
            <a:endParaRPr lang="en-US" altLang="ko-KR" sz="700" b="1" smtClean="0"/>
          </a:p>
          <a:p>
            <a:pPr algn="ctr">
              <a:defRPr lang="ko-KR" altLang="en-US"/>
            </a:pPr>
            <a:r>
              <a:rPr lang="ko-KR" altLang="en-US" sz="800" smtClean="0"/>
              <a:t>8</a:t>
            </a:r>
            <a:r>
              <a:rPr lang="en-US" altLang="ko-KR" sz="800" smtClean="0"/>
              <a:t>0ml*</a:t>
            </a:r>
            <a:r>
              <a:rPr lang="en-US" altLang="ko-KR" sz="800" b="1" smtClean="0"/>
              <a:t>60</a:t>
            </a:r>
            <a:r>
              <a:rPr lang="ko-KR" altLang="en-US" sz="800" b="1"/>
              <a:t>포 </a:t>
            </a:r>
            <a:r>
              <a:rPr lang="ko-KR" altLang="en-US" sz="800" err="1"/>
              <a:t>홍삼추출액</a:t>
            </a:r>
            <a:endParaRPr lang="ko-KR" altLang="en-US" sz="800"/>
          </a:p>
          <a:p>
            <a:pPr algn="ctr">
              <a:defRPr lang="ko-KR" altLang="en-US"/>
            </a:pPr>
            <a:r>
              <a:rPr lang="en-US" altLang="ko-KR" sz="1000" b="1" smtClean="0">
                <a:solidFill>
                  <a:srgbClr val="FF0000"/>
                </a:solidFill>
              </a:rPr>
              <a:t>\95,000</a:t>
            </a:r>
            <a:endParaRPr lang="en-US" altLang="ko-KR" sz="1000" b="1">
              <a:solidFill>
                <a:srgbClr val="FF0000"/>
              </a:solidFill>
            </a:endParaRPr>
          </a:p>
        </p:txBody>
      </p:sp>
      <p:pic>
        <p:nvPicPr>
          <p:cNvPr id="52" name="Picture 2" descr="D:\2017년 전북판매시설\-- 17년 직업재활시설 및 판매시설 홍보 책자 제작\직업재활시설 소개\굿데이(완료)\사진자료\홍삼액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00617" y="654012"/>
            <a:ext cx="1428760" cy="1293026"/>
          </a:xfrm>
          <a:prstGeom prst="rect">
            <a:avLst/>
          </a:prstGeom>
          <a:noFill/>
        </p:spPr>
      </p:pic>
      <p:pic>
        <p:nvPicPr>
          <p:cNvPr id="53" name="그림 5"/>
          <p:cNvPicPr/>
          <p:nvPr/>
        </p:nvPicPr>
        <p:blipFill rotWithShape="1">
          <a:blip r:embed="rId7"/>
          <a:stretch>
            <a:fillRect/>
          </a:stretch>
        </p:blipFill>
        <p:spPr>
          <a:xfrm>
            <a:off x="7089870" y="617499"/>
            <a:ext cx="1570059" cy="1343865"/>
          </a:xfrm>
          <a:prstGeom prst="rect">
            <a:avLst/>
          </a:prstGeom>
        </p:spPr>
      </p:pic>
      <p:sp>
        <p:nvSpPr>
          <p:cNvPr id="54" name="직사각형 34"/>
          <p:cNvSpPr/>
          <p:nvPr/>
        </p:nvSpPr>
        <p:spPr>
          <a:xfrm>
            <a:off x="6872319" y="1997358"/>
            <a:ext cx="202001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ko-KR" altLang="en-US" sz="900" b="1" smtClean="0"/>
              <a:t> </a:t>
            </a:r>
            <a:r>
              <a:rPr lang="en-US" altLang="ko-KR" sz="900" b="1" smtClean="0"/>
              <a:t>(16) </a:t>
            </a:r>
            <a:r>
              <a:rPr lang="ko-KR" altLang="en-US" sz="900" b="1" smtClean="0"/>
              <a:t>미비방실록 </a:t>
            </a:r>
            <a:r>
              <a:rPr lang="en-US" altLang="ko-KR" sz="900" b="1" dirty="0" smtClean="0"/>
              <a:t>2</a:t>
            </a:r>
            <a:r>
              <a:rPr lang="ko-KR" altLang="en-US" sz="900" b="1" dirty="0" smtClean="0"/>
              <a:t>호</a:t>
            </a:r>
            <a:endParaRPr lang="en-US" altLang="ko-KR" sz="900" b="1" dirty="0" smtClean="0"/>
          </a:p>
          <a:p>
            <a:pPr>
              <a:defRPr lang="ko-KR" altLang="en-US"/>
            </a:pPr>
            <a:r>
              <a:rPr lang="ko-KR" altLang="en-US" sz="800" dirty="0" smtClean="0"/>
              <a:t>쇠고기육포 </a:t>
            </a:r>
            <a:r>
              <a:rPr lang="en-US" altLang="ko-KR" sz="800" dirty="0"/>
              <a:t>25g*8</a:t>
            </a:r>
            <a:r>
              <a:rPr lang="ko-KR" altLang="en-US" sz="800" dirty="0"/>
              <a:t>팩</a:t>
            </a:r>
            <a:r>
              <a:rPr lang="en-US" altLang="ko-KR" sz="800" dirty="0" smtClean="0"/>
              <a:t>,</a:t>
            </a:r>
            <a:r>
              <a:rPr lang="ko-KR" altLang="en-US" sz="800" dirty="0" smtClean="0"/>
              <a:t> 돈육포 </a:t>
            </a:r>
            <a:r>
              <a:rPr lang="en-US" altLang="ko-KR" sz="800" dirty="0"/>
              <a:t>20g*4</a:t>
            </a:r>
            <a:r>
              <a:rPr lang="ko-KR" altLang="en-US" sz="800" dirty="0" smtClean="0"/>
              <a:t>팩     </a:t>
            </a:r>
            <a:endParaRPr lang="en-US" altLang="ko-KR" sz="800" dirty="0" smtClean="0"/>
          </a:p>
          <a:p>
            <a:pPr>
              <a:defRPr lang="ko-KR" altLang="en-US"/>
            </a:pPr>
            <a:r>
              <a:rPr lang="en-US" altLang="ko-KR" sz="800" b="1" dirty="0" smtClean="0">
                <a:solidFill>
                  <a:srgbClr val="FF0000"/>
                </a:solidFill>
              </a:rPr>
              <a:t>                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\25,000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pic>
        <p:nvPicPr>
          <p:cNvPr id="55" name="Picture 2"/>
          <p:cNvPicPr>
            <a:picLocks noChangeArrowheads="1"/>
          </p:cNvPicPr>
          <p:nvPr/>
        </p:nvPicPr>
        <p:blipFill rotWithShape="1">
          <a:blip r:embed="rId8" cstate="print"/>
          <a:srcRect/>
          <a:stretch>
            <a:fillRect/>
          </a:stretch>
        </p:blipFill>
        <p:spPr>
          <a:xfrm>
            <a:off x="373005" y="2571267"/>
            <a:ext cx="1643085" cy="140542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6" name="직사각형 55"/>
          <p:cNvSpPr/>
          <p:nvPr/>
        </p:nvSpPr>
        <p:spPr>
          <a:xfrm>
            <a:off x="178645" y="3980046"/>
            <a:ext cx="198349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ko-KR" altLang="en-US" sz="900" b="1" smtClean="0"/>
              <a:t> </a:t>
            </a:r>
            <a:r>
              <a:rPr lang="en-US" altLang="ko-KR" sz="900" b="1" smtClean="0"/>
              <a:t>( 17)</a:t>
            </a:r>
            <a:r>
              <a:rPr lang="ko-KR" altLang="en-US" sz="900" b="1" smtClean="0"/>
              <a:t> </a:t>
            </a:r>
            <a:r>
              <a:rPr lang="ko-KR" altLang="en-US" sz="900" b="1" dirty="0" smtClean="0"/>
              <a:t>미비방실록 </a:t>
            </a:r>
            <a:r>
              <a:rPr lang="en-US" altLang="ko-KR" sz="900" b="1" dirty="0" smtClean="0"/>
              <a:t>3</a:t>
            </a:r>
            <a:r>
              <a:rPr lang="ko-KR" altLang="en-US" sz="900" b="1" dirty="0" smtClean="0"/>
              <a:t>호</a:t>
            </a:r>
            <a:endParaRPr lang="en-US" altLang="ko-KR" sz="900" b="1" dirty="0" smtClean="0"/>
          </a:p>
          <a:p>
            <a:pPr>
              <a:defRPr lang="ko-KR" altLang="en-US"/>
            </a:pPr>
            <a:r>
              <a:rPr lang="ko-KR" altLang="en-US" sz="800" smtClean="0"/>
              <a:t>  쇠고기육포 </a:t>
            </a:r>
            <a:r>
              <a:rPr lang="en-US" altLang="ko-KR" sz="800" dirty="0"/>
              <a:t>50g*6</a:t>
            </a:r>
            <a:r>
              <a:rPr lang="ko-KR" altLang="en-US" sz="800" dirty="0"/>
              <a:t>팩</a:t>
            </a:r>
            <a:r>
              <a:rPr lang="en-US" altLang="ko-KR" sz="800" dirty="0"/>
              <a:t>,</a:t>
            </a:r>
            <a:r>
              <a:rPr lang="ko-KR" altLang="en-US" sz="800" dirty="0"/>
              <a:t> </a:t>
            </a:r>
            <a:r>
              <a:rPr lang="ko-KR" altLang="en-US" sz="800" dirty="0" smtClean="0"/>
              <a:t>돈육포 </a:t>
            </a:r>
            <a:r>
              <a:rPr lang="en-US" altLang="ko-KR" sz="800" dirty="0"/>
              <a:t>20g*5</a:t>
            </a:r>
            <a:r>
              <a:rPr lang="ko-KR" altLang="en-US" sz="800" dirty="0"/>
              <a:t>팩 </a:t>
            </a:r>
            <a:endParaRPr lang="en-US" altLang="ko-KR" sz="800" dirty="0" smtClean="0"/>
          </a:p>
          <a:p>
            <a:pPr>
              <a:defRPr lang="ko-KR" altLang="en-US"/>
            </a:pPr>
            <a:r>
              <a:rPr lang="ko-KR" altLang="en-US" sz="800" dirty="0" smtClean="0"/>
              <a:t>                  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\37,000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2738475" y="4016559"/>
            <a:ext cx="139536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ko-KR" altLang="en-US" sz="900" b="1"/>
              <a:t> </a:t>
            </a:r>
            <a:r>
              <a:rPr lang="en-US" altLang="ko-KR" sz="900" b="1" smtClean="0"/>
              <a:t>(18) </a:t>
            </a:r>
            <a:r>
              <a:rPr lang="ko-KR" altLang="en-US" sz="900" b="1" smtClean="0"/>
              <a:t>명품세트</a:t>
            </a:r>
            <a:endParaRPr lang="en-US" altLang="ko-KR" sz="900" b="1" dirty="0" smtClean="0"/>
          </a:p>
          <a:p>
            <a:pPr>
              <a:defRPr lang="ko-KR" altLang="en-US"/>
            </a:pPr>
            <a:r>
              <a:rPr lang="ko-KR" altLang="en-US" sz="800" dirty="0" smtClean="0">
                <a:latin typeface="+mn-ea"/>
              </a:rPr>
              <a:t> 쇠고기육포 </a:t>
            </a:r>
            <a:r>
              <a:rPr lang="en-US" altLang="ko-KR" sz="800" dirty="0" smtClean="0">
                <a:latin typeface="+mn-ea"/>
              </a:rPr>
              <a:t>60g*7</a:t>
            </a:r>
            <a:r>
              <a:rPr lang="ko-KR" altLang="en-US" sz="800" dirty="0" smtClean="0">
                <a:latin typeface="+mn-ea"/>
              </a:rPr>
              <a:t>팩</a:t>
            </a:r>
            <a:endParaRPr lang="en-US" altLang="ko-KR" sz="800" dirty="0" smtClean="0">
              <a:latin typeface="+mn-ea"/>
            </a:endParaRPr>
          </a:p>
          <a:p>
            <a:pPr>
              <a:defRPr lang="ko-KR" altLang="en-US"/>
            </a:pPr>
            <a:r>
              <a:rPr lang="en-US" altLang="ko-KR" sz="1000" b="1" dirty="0" smtClean="0">
                <a:solidFill>
                  <a:srgbClr val="FF0000"/>
                </a:solidFill>
              </a:rPr>
              <a:t>      \55,000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pic>
        <p:nvPicPr>
          <p:cNvPr id="58" name="Picture 2" descr="D:\제품 사진 자료\17.02.10 선물세트\미비방실록 명품세트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54246" y="2662227"/>
            <a:ext cx="1752624" cy="1324206"/>
          </a:xfrm>
          <a:prstGeom prst="rect">
            <a:avLst/>
          </a:prstGeom>
          <a:noFill/>
        </p:spPr>
      </p:pic>
      <p:sp>
        <p:nvSpPr>
          <p:cNvPr id="59" name="직사각형 73"/>
          <p:cNvSpPr/>
          <p:nvPr/>
        </p:nvSpPr>
        <p:spPr>
          <a:xfrm>
            <a:off x="4499753" y="3943533"/>
            <a:ext cx="21910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900" b="1" smtClean="0"/>
              <a:t> </a:t>
            </a:r>
            <a:r>
              <a:rPr lang="en-US" altLang="ko-KR" sz="900" b="1" smtClean="0"/>
              <a:t>(19) </a:t>
            </a:r>
            <a:r>
              <a:rPr lang="ko-KR" altLang="en-US" sz="900" b="1" smtClean="0"/>
              <a:t>해미金김 </a:t>
            </a:r>
            <a:r>
              <a:rPr lang="ko-KR" altLang="en-US" sz="900" b="1" dirty="0" smtClean="0"/>
              <a:t>명절프리미엄세트 </a:t>
            </a:r>
            <a:r>
              <a:rPr lang="en-US" altLang="ko-KR" sz="900" b="1" dirty="0" smtClean="0"/>
              <a:t>2</a:t>
            </a:r>
            <a:r>
              <a:rPr lang="ko-KR" altLang="en-US" sz="900" b="1" dirty="0" smtClean="0"/>
              <a:t>호</a:t>
            </a:r>
            <a:endParaRPr lang="en-US" altLang="ko-KR" sz="1000" b="1" dirty="0"/>
          </a:p>
          <a:p>
            <a:pPr lvl="0">
              <a:defRPr lang="ko-KR" altLang="en-US"/>
            </a:pPr>
            <a:r>
              <a:rPr lang="ko-KR" altLang="en-US" sz="800" dirty="0"/>
              <a:t>재래김</a:t>
            </a:r>
            <a:r>
              <a:rPr lang="en-US" altLang="ko-KR" sz="800" dirty="0"/>
              <a:t>5</a:t>
            </a:r>
            <a:r>
              <a:rPr lang="ko-KR" altLang="en-US" sz="800" dirty="0" smtClean="0"/>
              <a:t>봉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돌김</a:t>
            </a:r>
            <a:r>
              <a:rPr lang="en-US" altLang="ko-KR" sz="800" dirty="0"/>
              <a:t>5</a:t>
            </a:r>
            <a:r>
              <a:rPr lang="ko-KR" altLang="en-US" sz="800" dirty="0" smtClean="0"/>
              <a:t>봉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자반김</a:t>
            </a:r>
            <a:r>
              <a:rPr lang="en-US" altLang="ko-KR" sz="800" dirty="0"/>
              <a:t>2</a:t>
            </a:r>
            <a:r>
              <a:rPr lang="ko-KR" altLang="en-US" sz="800" dirty="0" smtClean="0"/>
              <a:t>봉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생돌김</a:t>
            </a:r>
            <a:r>
              <a:rPr lang="en-US" altLang="ko-KR" sz="800" dirty="0"/>
              <a:t>1</a:t>
            </a:r>
            <a:r>
              <a:rPr lang="ko-KR" altLang="en-US" sz="800" dirty="0"/>
              <a:t>속</a:t>
            </a:r>
          </a:p>
          <a:p>
            <a:pPr lvl="0">
              <a:defRPr lang="ko-KR" altLang="en-US"/>
            </a:pPr>
            <a:r>
              <a:rPr lang="en-US" altLang="ko-KR" sz="800" b="1" dirty="0">
                <a:solidFill>
                  <a:srgbClr val="FF0000"/>
                </a:solidFill>
              </a:rPr>
              <a:t>                   </a:t>
            </a:r>
            <a:r>
              <a:rPr lang="en-US" altLang="ko-KR" sz="1000" b="1" dirty="0">
                <a:solidFill>
                  <a:srgbClr val="FF0000"/>
                </a:solidFill>
              </a:rPr>
              <a:t> \40,000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  <p:pic>
        <p:nvPicPr>
          <p:cNvPr id="60" name="그림 9"/>
          <p:cNvPicPr/>
          <p:nvPr/>
        </p:nvPicPr>
        <p:blipFill rotWithShape="1">
          <a:blip r:embed="rId10"/>
          <a:stretch>
            <a:fillRect/>
          </a:stretch>
        </p:blipFill>
        <p:spPr>
          <a:xfrm>
            <a:off x="4754565" y="2626956"/>
            <a:ext cx="1679597" cy="1285200"/>
          </a:xfrm>
          <a:prstGeom prst="rect">
            <a:avLst/>
          </a:prstGeom>
        </p:spPr>
      </p:pic>
      <p:sp>
        <p:nvSpPr>
          <p:cNvPr id="61" name="직사각형 60"/>
          <p:cNvSpPr/>
          <p:nvPr/>
        </p:nvSpPr>
        <p:spPr>
          <a:xfrm>
            <a:off x="6834788" y="3907020"/>
            <a:ext cx="219803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lang="ko-KR" altLang="en-US"/>
            </a:pPr>
            <a:r>
              <a:rPr lang="ko-KR" altLang="en-US" sz="900" b="1" smtClean="0"/>
              <a:t> </a:t>
            </a:r>
            <a:r>
              <a:rPr lang="en-US" altLang="ko-KR" sz="900" b="1" smtClean="0"/>
              <a:t>(20) </a:t>
            </a:r>
            <a:r>
              <a:rPr lang="ko-KR" altLang="en-US" sz="900" b="1" smtClean="0"/>
              <a:t>해미金김 </a:t>
            </a:r>
            <a:r>
              <a:rPr lang="ko-KR" altLang="en-US" sz="900" b="1" dirty="0" smtClean="0"/>
              <a:t>명절프리미엄세트 </a:t>
            </a:r>
            <a:r>
              <a:rPr lang="en-US" altLang="ko-KR" sz="900" b="1" dirty="0" smtClean="0"/>
              <a:t>1</a:t>
            </a:r>
            <a:r>
              <a:rPr lang="ko-KR" altLang="en-US" sz="900" b="1" dirty="0" smtClean="0"/>
              <a:t>호</a:t>
            </a:r>
            <a:endParaRPr lang="en-US" altLang="ko-KR" sz="1000" b="1" dirty="0"/>
          </a:p>
          <a:p>
            <a:pPr lvl="0">
              <a:defRPr lang="ko-KR" altLang="en-US"/>
            </a:pPr>
            <a:r>
              <a:rPr lang="ko-KR" altLang="en-US" sz="800" dirty="0" smtClean="0"/>
              <a:t>    재래김</a:t>
            </a:r>
            <a:r>
              <a:rPr lang="en-US" altLang="ko-KR" sz="800" dirty="0"/>
              <a:t>5</a:t>
            </a:r>
            <a:r>
              <a:rPr lang="ko-KR" altLang="en-US" sz="800" dirty="0" smtClean="0"/>
              <a:t>봉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돌김</a:t>
            </a:r>
            <a:r>
              <a:rPr lang="en-US" altLang="ko-KR" sz="800" dirty="0"/>
              <a:t>5</a:t>
            </a:r>
            <a:r>
              <a:rPr lang="ko-KR" altLang="en-US" sz="800" dirty="0" smtClean="0"/>
              <a:t>봉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생파래김</a:t>
            </a:r>
            <a:r>
              <a:rPr lang="en-US" altLang="ko-KR" sz="800" dirty="0"/>
              <a:t>1</a:t>
            </a:r>
            <a:r>
              <a:rPr lang="ko-KR" altLang="en-US" sz="800" dirty="0"/>
              <a:t>속</a:t>
            </a:r>
          </a:p>
          <a:p>
            <a:pPr lvl="0">
              <a:defRPr lang="ko-KR" altLang="en-US"/>
            </a:pPr>
            <a:r>
              <a:rPr lang="en-US" altLang="ko-KR" sz="1000" b="1" dirty="0">
                <a:solidFill>
                  <a:srgbClr val="FF0000"/>
                </a:solidFill>
              </a:rPr>
              <a:t>                \30,000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  <p:pic>
        <p:nvPicPr>
          <p:cNvPr id="62" name="그림 61"/>
          <p:cNvPicPr/>
          <p:nvPr/>
        </p:nvPicPr>
        <p:blipFill rotWithShape="1">
          <a:blip r:embed="rId11" cstate="print"/>
          <a:stretch>
            <a:fillRect/>
          </a:stretch>
        </p:blipFill>
        <p:spPr>
          <a:xfrm>
            <a:off x="6872319" y="2581956"/>
            <a:ext cx="1862163" cy="1285200"/>
          </a:xfrm>
          <a:prstGeom prst="rect">
            <a:avLst/>
          </a:prstGeom>
        </p:spPr>
      </p:pic>
      <p:sp>
        <p:nvSpPr>
          <p:cNvPr id="63" name="직사각형 62"/>
          <p:cNvSpPr/>
          <p:nvPr/>
        </p:nvSpPr>
        <p:spPr>
          <a:xfrm>
            <a:off x="299979" y="5802345"/>
            <a:ext cx="19085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900" b="1" smtClean="0"/>
              <a:t> </a:t>
            </a:r>
            <a:r>
              <a:rPr lang="en-US" altLang="ko-KR" sz="900" b="1" smtClean="0"/>
              <a:t>(21) </a:t>
            </a:r>
            <a:r>
              <a:rPr lang="ko-KR" altLang="en-US" sz="900" b="1" smtClean="0"/>
              <a:t>부안김 선물세트</a:t>
            </a:r>
            <a:r>
              <a:rPr lang="en-US" altLang="ko-KR" sz="800" smtClean="0"/>
              <a:t>   </a:t>
            </a:r>
          </a:p>
          <a:p>
            <a:pPr lvl="0">
              <a:defRPr lang="ko-KR" altLang="en-US"/>
            </a:pPr>
            <a:r>
              <a:rPr lang="ko-KR" altLang="en-US" sz="800" smtClean="0"/>
              <a:t> 김자반</a:t>
            </a:r>
            <a:r>
              <a:rPr lang="en-US" altLang="ko-KR" sz="800" smtClean="0"/>
              <a:t>4</a:t>
            </a:r>
            <a:r>
              <a:rPr lang="ko-KR" altLang="en-US" sz="800" smtClean="0"/>
              <a:t>봉</a:t>
            </a:r>
            <a:r>
              <a:rPr lang="en-US" altLang="ko-KR" sz="800" smtClean="0"/>
              <a:t>, </a:t>
            </a:r>
            <a:r>
              <a:rPr lang="ko-KR" altLang="en-US" sz="800" smtClean="0"/>
              <a:t>미니도시락</a:t>
            </a:r>
            <a:r>
              <a:rPr lang="en-US" altLang="ko-KR" sz="800" smtClean="0"/>
              <a:t>16</a:t>
            </a:r>
            <a:r>
              <a:rPr lang="ko-KR" altLang="en-US" sz="800" smtClean="0"/>
              <a:t>봉</a:t>
            </a:r>
            <a:r>
              <a:rPr lang="en-US" altLang="ko-KR" sz="800" smtClean="0"/>
              <a:t>,</a:t>
            </a:r>
            <a:r>
              <a:rPr lang="ko-KR" altLang="en-US" sz="800" smtClean="0"/>
              <a:t>돌김전장</a:t>
            </a:r>
            <a:endParaRPr lang="en-US" altLang="ko-KR" sz="800" smtClean="0"/>
          </a:p>
          <a:p>
            <a:pPr lvl="0">
              <a:defRPr lang="ko-KR" altLang="en-US"/>
            </a:pPr>
            <a:r>
              <a:rPr lang="en-US" altLang="ko-KR" sz="800" smtClean="0"/>
              <a:t> 2</a:t>
            </a:r>
            <a:r>
              <a:rPr lang="ko-KR" altLang="en-US" sz="800" smtClean="0"/>
              <a:t>봉</a:t>
            </a:r>
            <a:r>
              <a:rPr lang="en-US" altLang="ko-KR" sz="800" smtClean="0"/>
              <a:t>, </a:t>
            </a:r>
            <a:r>
              <a:rPr lang="ko-KR" altLang="en-US" sz="800" smtClean="0"/>
              <a:t>재래전장</a:t>
            </a:r>
            <a:r>
              <a:rPr lang="en-US" altLang="ko-KR" sz="800" smtClean="0"/>
              <a:t>2</a:t>
            </a:r>
            <a:r>
              <a:rPr lang="ko-KR" altLang="en-US" sz="800" smtClean="0"/>
              <a:t>봉</a:t>
            </a:r>
            <a:r>
              <a:rPr lang="en-US" altLang="ko-KR" sz="800" smtClean="0"/>
              <a:t>  </a:t>
            </a:r>
            <a:r>
              <a:rPr lang="en-US" altLang="ko-KR" sz="1000" b="1" smtClean="0">
                <a:solidFill>
                  <a:srgbClr val="FF0000"/>
                </a:solidFill>
              </a:rPr>
              <a:t>\20,000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  <p:pic>
        <p:nvPicPr>
          <p:cNvPr id="64" name="그림 63" descr="부안김선물세트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73006" y="4537091"/>
            <a:ext cx="1570058" cy="1228741"/>
          </a:xfrm>
          <a:prstGeom prst="rect">
            <a:avLst/>
          </a:prstGeom>
        </p:spPr>
      </p:pic>
      <p:pic>
        <p:nvPicPr>
          <p:cNvPr id="65" name="그림 64"/>
          <p:cNvPicPr/>
          <p:nvPr/>
        </p:nvPicPr>
        <p:blipFill rotWithShape="1">
          <a:blip r:embed="rId13" cstate="print"/>
          <a:stretch>
            <a:fillRect/>
          </a:stretch>
        </p:blipFill>
        <p:spPr>
          <a:xfrm>
            <a:off x="2636811" y="4590171"/>
            <a:ext cx="1386000" cy="1285200"/>
          </a:xfrm>
          <a:prstGeom prst="rect">
            <a:avLst/>
          </a:prstGeom>
        </p:spPr>
      </p:pic>
      <p:sp>
        <p:nvSpPr>
          <p:cNvPr id="66" name="직사각형 38"/>
          <p:cNvSpPr/>
          <p:nvPr/>
        </p:nvSpPr>
        <p:spPr>
          <a:xfrm>
            <a:off x="2639730" y="5892293"/>
            <a:ext cx="1676679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en-US" altLang="ko-KR" sz="900" b="1" smtClean="0"/>
              <a:t>(22)</a:t>
            </a:r>
            <a:r>
              <a:rPr lang="ko-KR" altLang="en-US" sz="900" b="1" smtClean="0"/>
              <a:t> </a:t>
            </a:r>
            <a:r>
              <a:rPr lang="ko-KR" altLang="en-US" sz="900" b="1" dirty="0"/>
              <a:t>해미金김 </a:t>
            </a:r>
            <a:r>
              <a:rPr lang="ko-KR" altLang="en-US" sz="900" b="1" dirty="0" smtClean="0"/>
              <a:t>자반세트</a:t>
            </a:r>
            <a:endParaRPr lang="en-US" altLang="ko-KR" sz="900" b="1" dirty="0" smtClean="0"/>
          </a:p>
          <a:p>
            <a:pPr lvl="0">
              <a:defRPr lang="ko-KR" altLang="en-US"/>
            </a:pPr>
            <a:r>
              <a:rPr lang="en-US" altLang="ko-KR" sz="900" b="1" smtClean="0"/>
              <a:t>  </a:t>
            </a:r>
            <a:r>
              <a:rPr lang="ko-KR" altLang="en-US" sz="800" smtClean="0"/>
              <a:t>50</a:t>
            </a:r>
            <a:r>
              <a:rPr lang="en-US" altLang="ko-KR" sz="800" smtClean="0"/>
              <a:t>g*8</a:t>
            </a:r>
            <a:r>
              <a:rPr lang="ko-KR" altLang="en-US" sz="800" smtClean="0"/>
              <a:t>봉</a:t>
            </a:r>
            <a:r>
              <a:rPr lang="en-US" altLang="ko-KR" sz="800" dirty="0" smtClean="0"/>
              <a:t> </a:t>
            </a:r>
            <a:r>
              <a:rPr lang="en-US" altLang="ko-KR" sz="1000" b="1" smtClean="0">
                <a:solidFill>
                  <a:srgbClr val="FF0000"/>
                </a:solidFill>
              </a:rPr>
              <a:t>\</a:t>
            </a:r>
            <a:r>
              <a:rPr lang="en-US" altLang="ko-KR" sz="1000" b="1" dirty="0">
                <a:solidFill>
                  <a:srgbClr val="FF0000"/>
                </a:solidFill>
              </a:rPr>
              <a:t>15,000</a:t>
            </a:r>
          </a:p>
        </p:txBody>
      </p:sp>
      <p:pic>
        <p:nvPicPr>
          <p:cNvPr id="67" name="그림 13"/>
          <p:cNvPicPr/>
          <p:nvPr/>
        </p:nvPicPr>
        <p:blipFill rotWithShape="1">
          <a:blip r:embed="rId14"/>
          <a:stretch>
            <a:fillRect/>
          </a:stretch>
        </p:blipFill>
        <p:spPr>
          <a:xfrm>
            <a:off x="4900617" y="4560903"/>
            <a:ext cx="1424007" cy="1241442"/>
          </a:xfrm>
          <a:prstGeom prst="rect">
            <a:avLst/>
          </a:prstGeom>
        </p:spPr>
      </p:pic>
      <p:sp>
        <p:nvSpPr>
          <p:cNvPr id="68" name="직사각형 37"/>
          <p:cNvSpPr/>
          <p:nvPr/>
        </p:nvSpPr>
        <p:spPr>
          <a:xfrm>
            <a:off x="4884808" y="5838858"/>
            <a:ext cx="169540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en-US" altLang="ko-KR" sz="900" b="1" smtClean="0"/>
              <a:t>(23)</a:t>
            </a:r>
            <a:r>
              <a:rPr lang="ko-KR" altLang="en-US" sz="900" b="1" smtClean="0"/>
              <a:t> </a:t>
            </a:r>
            <a:r>
              <a:rPr lang="ko-KR" altLang="en-US" sz="900" b="1" dirty="0"/>
              <a:t>해미金김 </a:t>
            </a:r>
            <a:r>
              <a:rPr lang="ko-KR" altLang="en-US" sz="900" b="1" dirty="0" smtClean="0"/>
              <a:t>선물세트 </a:t>
            </a:r>
            <a:r>
              <a:rPr lang="en-US" altLang="ko-KR" sz="900" b="1" dirty="0" smtClean="0"/>
              <a:t>5</a:t>
            </a:r>
            <a:r>
              <a:rPr lang="ko-KR" altLang="en-US" sz="900" b="1" dirty="0" smtClean="0"/>
              <a:t>호</a:t>
            </a:r>
            <a:endParaRPr lang="en-US" altLang="ko-KR" sz="1000" b="1" dirty="0"/>
          </a:p>
          <a:p>
            <a:pPr lvl="0">
              <a:defRPr lang="ko-KR" altLang="en-US"/>
            </a:pPr>
            <a:r>
              <a:rPr lang="ko-KR" altLang="en-US" sz="800" dirty="0" smtClean="0"/>
              <a:t>       재래김</a:t>
            </a:r>
            <a:r>
              <a:rPr lang="en-US" altLang="ko-KR" sz="800" dirty="0"/>
              <a:t>5</a:t>
            </a:r>
            <a:r>
              <a:rPr lang="ko-KR" altLang="en-US" sz="800" dirty="0" smtClean="0"/>
              <a:t>봉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돌김</a:t>
            </a:r>
            <a:r>
              <a:rPr lang="en-US" altLang="ko-KR" sz="800" dirty="0"/>
              <a:t>5</a:t>
            </a:r>
            <a:r>
              <a:rPr lang="ko-KR" altLang="en-US" sz="800" dirty="0" smtClean="0"/>
              <a:t>봉</a:t>
            </a:r>
            <a:endParaRPr lang="en-US" altLang="ko-KR" sz="900" b="1" dirty="0" smtClean="0">
              <a:solidFill>
                <a:srgbClr val="FF0000"/>
              </a:solidFill>
            </a:endParaRPr>
          </a:p>
          <a:p>
            <a:pPr lvl="0">
              <a:defRPr lang="ko-KR" altLang="en-US"/>
            </a:pPr>
            <a:r>
              <a:rPr lang="en-US" altLang="ko-KR" sz="1000" b="1" dirty="0" smtClean="0">
                <a:solidFill>
                  <a:srgbClr val="FF0000"/>
                </a:solidFill>
              </a:rPr>
              <a:t>         \</a:t>
            </a:r>
            <a:r>
              <a:rPr lang="en-US" altLang="ko-KR" sz="1000" b="1" dirty="0">
                <a:solidFill>
                  <a:srgbClr val="FF0000"/>
                </a:solidFill>
              </a:rPr>
              <a:t>13,000</a:t>
            </a:r>
            <a:endParaRPr lang="ko-KR" altLang="en-US" sz="1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4"/>
          <p:cNvGrpSpPr/>
          <p:nvPr/>
        </p:nvGrpSpPr>
        <p:grpSpPr>
          <a:xfrm>
            <a:off x="71406" y="571480"/>
            <a:ext cx="8929718" cy="5715040"/>
            <a:chOff x="71406" y="500042"/>
            <a:chExt cx="8929718" cy="5715040"/>
          </a:xfrm>
        </p:grpSpPr>
        <p:sp>
          <p:nvSpPr>
            <p:cNvPr id="4" name="직사각형 3"/>
            <p:cNvSpPr/>
            <p:nvPr/>
          </p:nvSpPr>
          <p:spPr>
            <a:xfrm>
              <a:off x="71406" y="500042"/>
              <a:ext cx="8929718" cy="571504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 dirty="0"/>
            </a:p>
          </p:txBody>
        </p:sp>
        <p:cxnSp>
          <p:nvCxnSpPr>
            <p:cNvPr id="8" name="직선 연결선 7"/>
            <p:cNvCxnSpPr/>
            <p:nvPr/>
          </p:nvCxnSpPr>
          <p:spPr>
            <a:xfrm rot="5400000">
              <a:off x="-570742" y="3356768"/>
              <a:ext cx="5714246" cy="79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rot="5400000">
              <a:off x="1643836" y="3356768"/>
              <a:ext cx="5714246" cy="79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5400000">
              <a:off x="3858414" y="3356768"/>
              <a:ext cx="5714246" cy="79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rot="10800000" flipH="1">
              <a:off x="71406" y="4429132"/>
              <a:ext cx="8929718" cy="158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 rot="10800000" flipH="1">
              <a:off x="71406" y="2428868"/>
              <a:ext cx="8929718" cy="158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직사각형 70"/>
          <p:cNvSpPr/>
          <p:nvPr/>
        </p:nvSpPr>
        <p:spPr>
          <a:xfrm>
            <a:off x="1872175" y="136075"/>
            <a:ext cx="4780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en-US" altLang="ko-KR" sz="2000" b="1" smtClean="0">
                <a:latin typeface="HY견명조"/>
                <a:ea typeface="HY견명조"/>
              </a:rPr>
              <a:t>2020</a:t>
            </a:r>
            <a:r>
              <a:rPr lang="ko-KR" altLang="en-US" sz="2000" b="1" smtClean="0">
                <a:latin typeface="HY견명조"/>
                <a:ea typeface="HY견명조"/>
              </a:rPr>
              <a:t>년  </a:t>
            </a:r>
            <a:r>
              <a:rPr lang="ko-KR" altLang="en-US" sz="2000" b="1" dirty="0" smtClean="0">
                <a:latin typeface="HY견명조"/>
                <a:ea typeface="HY견명조"/>
              </a:rPr>
              <a:t>설맞이  </a:t>
            </a:r>
            <a:r>
              <a:rPr lang="ko-KR" altLang="en-US" sz="2000" b="1" dirty="0">
                <a:latin typeface="HY견명조"/>
                <a:ea typeface="HY견명조"/>
              </a:rPr>
              <a:t>선물  세트  모음전</a:t>
            </a:r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 rotWithShape="1">
          <a:blip r:embed="rId2">
            <a:lum bright="10000"/>
          </a:blip>
          <a:srcRect/>
          <a:stretch>
            <a:fillRect/>
          </a:stretch>
        </p:blipFill>
        <p:spPr>
          <a:xfrm>
            <a:off x="6929454" y="142852"/>
            <a:ext cx="1801816" cy="428628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35" name="직사각형 34"/>
          <p:cNvSpPr/>
          <p:nvPr/>
        </p:nvSpPr>
        <p:spPr>
          <a:xfrm>
            <a:off x="5073272" y="3964657"/>
            <a:ext cx="959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en-US" altLang="ko-KR" sz="900" b="1" smtClean="0"/>
              <a:t>(31)</a:t>
            </a:r>
            <a:r>
              <a:rPr lang="ko-KR" altLang="en-US" sz="900" smtClean="0"/>
              <a:t> </a:t>
            </a:r>
            <a:r>
              <a:rPr lang="ko-KR" altLang="en-US" sz="900" b="1" dirty="0" smtClean="0"/>
              <a:t>쿠키세트</a:t>
            </a:r>
            <a:endParaRPr lang="en-US" altLang="ko-KR" sz="900" b="1" dirty="0" smtClean="0"/>
          </a:p>
          <a:p>
            <a:pPr>
              <a:defRPr lang="ko-KR" altLang="en-US"/>
            </a:pPr>
            <a:r>
              <a:rPr lang="en-US" altLang="ko-KR" sz="900" b="1" dirty="0" smtClean="0"/>
              <a:t>  </a:t>
            </a:r>
            <a:r>
              <a:rPr lang="en-US" altLang="ko-KR" sz="800" dirty="0" smtClean="0"/>
              <a:t>3</a:t>
            </a:r>
            <a:r>
              <a:rPr lang="ko-KR" altLang="en-US" sz="800" dirty="0" smtClean="0"/>
              <a:t>종 쿠키세트</a:t>
            </a:r>
            <a:endParaRPr lang="ko-KR" altLang="en-US" sz="800" dirty="0"/>
          </a:p>
          <a:p>
            <a:pPr>
              <a:defRPr lang="ko-KR" altLang="en-US"/>
            </a:pPr>
            <a:r>
              <a:rPr lang="en-US" altLang="ko-KR" sz="1000" b="1" dirty="0" smtClean="0">
                <a:solidFill>
                  <a:srgbClr val="FF0000"/>
                </a:solidFill>
              </a:rPr>
              <a:t>   \12,000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782863" y="3976695"/>
            <a:ext cx="149703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ko-KR" altLang="en-US" sz="900" dirty="0" smtClean="0"/>
              <a:t>   </a:t>
            </a:r>
            <a:endParaRPr lang="en-US" altLang="ko-KR" sz="1000" b="1" dirty="0">
              <a:solidFill>
                <a:srgbClr val="FF0000"/>
              </a:solidFill>
              <a:cs typeface="맑은 고딕"/>
            </a:endParaRPr>
          </a:p>
        </p:txBody>
      </p:sp>
      <p:pic>
        <p:nvPicPr>
          <p:cNvPr id="17" name="그림 16"/>
          <p:cNvPicPr/>
          <p:nvPr/>
        </p:nvPicPr>
        <p:blipFill rotWithShape="1">
          <a:blip r:embed="rId3"/>
          <a:stretch>
            <a:fillRect/>
          </a:stretch>
        </p:blipFill>
        <p:spPr>
          <a:xfrm>
            <a:off x="2527272" y="2625714"/>
            <a:ext cx="1533546" cy="12852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1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lvl="0">
              <a:defRPr lang="ko-KR" altLang="en-US"/>
            </a:pPr>
            <a:endParaRPr lang="ko-KR" altLang="en-US" dirty="0"/>
          </a:p>
        </p:txBody>
      </p:sp>
      <p:pic>
        <p:nvPicPr>
          <p:cNvPr id="14353" name="그림 62"/>
          <p:cNvPicPr/>
          <p:nvPr/>
        </p:nvPicPr>
        <p:blipFill rotWithShape="1">
          <a:blip r:embed="rId4"/>
          <a:stretch>
            <a:fillRect/>
          </a:stretch>
        </p:blipFill>
        <p:spPr>
          <a:xfrm>
            <a:off x="409518" y="2625714"/>
            <a:ext cx="1679598" cy="1332402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4" name="_x66839272" descr="EMB00000974bced"/>
          <p:cNvPicPr>
            <a:picLocks noChangeAspect="1" noChangeArrowheads="1"/>
          </p:cNvPicPr>
          <p:nvPr/>
        </p:nvPicPr>
        <p:blipFill rotWithShape="1">
          <a:blip r:embed="rId5"/>
          <a:srcRect l="4500" t="7600" r="6250" b="16410"/>
          <a:stretch>
            <a:fillRect/>
          </a:stretch>
        </p:blipFill>
        <p:spPr>
          <a:xfrm>
            <a:off x="957213" y="6357958"/>
            <a:ext cx="5857916" cy="500042"/>
          </a:xfrm>
          <a:prstGeom prst="rect">
            <a:avLst/>
          </a:prstGeom>
          <a:noFill/>
        </p:spPr>
      </p:pic>
      <p:sp>
        <p:nvSpPr>
          <p:cNvPr id="36" name="직사각형 57"/>
          <p:cNvSpPr/>
          <p:nvPr/>
        </p:nvSpPr>
        <p:spPr>
          <a:xfrm>
            <a:off x="6911120" y="6381328"/>
            <a:ext cx="1421719" cy="446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en-US" altLang="ko-KR" sz="1200" b="1" dirty="0"/>
              <a:t>5</a:t>
            </a:r>
            <a:r>
              <a:rPr lang="ko-KR" altLang="en-US" sz="1200" b="1" dirty="0"/>
              <a:t>만원이상 구매시</a:t>
            </a:r>
          </a:p>
          <a:p>
            <a:pPr lvl="0">
              <a:defRPr lang="ko-KR" altLang="en-US"/>
            </a:pPr>
            <a:r>
              <a:rPr lang="en-US" altLang="ko-KR" sz="1200" b="1" dirty="0">
                <a:solidFill>
                  <a:srgbClr val="FF0000"/>
                </a:solidFill>
              </a:rPr>
              <a:t>   </a:t>
            </a:r>
            <a:r>
              <a:rPr lang="ko-KR" altLang="en-US" sz="1200" b="1" dirty="0">
                <a:solidFill>
                  <a:srgbClr val="FF0000"/>
                </a:solidFill>
              </a:rPr>
              <a:t> 택배비 무료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624943" y="6488668"/>
            <a:ext cx="401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1-3</a:t>
            </a:r>
            <a:endParaRPr lang="ko-KR" altLang="en-US" sz="8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8" t="-867" r="13400" b="867"/>
          <a:stretch/>
        </p:blipFill>
        <p:spPr>
          <a:xfrm>
            <a:off x="4498974" y="2625714"/>
            <a:ext cx="1875857" cy="133028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3" name="직사각형 56"/>
          <p:cNvSpPr/>
          <p:nvPr/>
        </p:nvSpPr>
        <p:spPr>
          <a:xfrm>
            <a:off x="2812535" y="3980046"/>
            <a:ext cx="99269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en-US" altLang="ko-KR" sz="900" b="1" smtClean="0"/>
              <a:t>(30) </a:t>
            </a:r>
            <a:r>
              <a:rPr lang="ko-KR" altLang="en-US" sz="900" b="1" smtClean="0"/>
              <a:t>만주세트</a:t>
            </a:r>
            <a:endParaRPr lang="en-US" altLang="ko-KR" sz="900" b="1" dirty="0" smtClean="0"/>
          </a:p>
          <a:p>
            <a:pPr lvl="0">
              <a:defRPr lang="ko-KR" altLang="en-US"/>
            </a:pPr>
            <a:r>
              <a:rPr lang="ko-KR" altLang="en-US" sz="800" dirty="0" smtClean="0"/>
              <a:t>만주 </a:t>
            </a:r>
            <a:r>
              <a:rPr lang="en-US" altLang="ko-KR" sz="800" dirty="0" smtClean="0"/>
              <a:t>20</a:t>
            </a:r>
            <a:r>
              <a:rPr lang="ko-KR" altLang="en-US" sz="800" dirty="0" smtClean="0"/>
              <a:t>개 세트</a:t>
            </a:r>
            <a:endParaRPr lang="en-US" altLang="ko-KR" sz="800" dirty="0" smtClean="0"/>
          </a:p>
          <a:p>
            <a:pPr lvl="0">
              <a:defRPr lang="ko-KR" altLang="en-US"/>
            </a:pPr>
            <a:r>
              <a:rPr lang="ko-KR" altLang="en-US" sz="900" smtClean="0"/>
              <a:t> </a:t>
            </a:r>
            <a:r>
              <a:rPr lang="en-US" altLang="ko-KR" sz="1000" smtClean="0"/>
              <a:t>  </a:t>
            </a:r>
            <a:r>
              <a:rPr lang="en-US" altLang="ko-KR" sz="1000" b="1" smtClean="0">
                <a:solidFill>
                  <a:srgbClr val="FF0000"/>
                </a:solidFill>
              </a:rPr>
              <a:t>\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20,000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592083" y="4013208"/>
            <a:ext cx="124144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ko-KR" altLang="en-US" sz="900" smtClean="0">
                <a:solidFill>
                  <a:prstClr val="black"/>
                </a:solidFill>
              </a:rPr>
              <a:t> </a:t>
            </a:r>
            <a:r>
              <a:rPr lang="en-US" altLang="ko-KR" sz="900" b="1" smtClean="0"/>
              <a:t>(29) </a:t>
            </a:r>
            <a:r>
              <a:rPr lang="ko-KR" altLang="en-US" sz="900" b="1" smtClean="0">
                <a:solidFill>
                  <a:prstClr val="black"/>
                </a:solidFill>
              </a:rPr>
              <a:t>초코파이세트</a:t>
            </a:r>
            <a:endParaRPr lang="en-US" altLang="ko-KR" sz="800" b="1" dirty="0" smtClean="0">
              <a:solidFill>
                <a:prstClr val="black"/>
              </a:solidFill>
              <a:cs typeface="맑은 고딕"/>
            </a:endParaRPr>
          </a:p>
          <a:p>
            <a:pPr lvl="0">
              <a:defRPr lang="ko-KR" altLang="en-US"/>
            </a:pPr>
            <a:r>
              <a:rPr lang="ko-KR" altLang="en-US" sz="800" smtClean="0">
                <a:solidFill>
                  <a:prstClr val="black"/>
                </a:solidFill>
                <a:cs typeface="맑은 고딕"/>
              </a:rPr>
              <a:t>    파이</a:t>
            </a:r>
            <a:r>
              <a:rPr lang="en-US" altLang="ko-KR" sz="800" dirty="0" smtClean="0">
                <a:solidFill>
                  <a:prstClr val="black"/>
                </a:solidFill>
                <a:cs typeface="맑은 고딕"/>
              </a:rPr>
              <a:t>*12</a:t>
            </a:r>
            <a:r>
              <a:rPr lang="ko-KR" altLang="en-US" sz="800" dirty="0" smtClean="0">
                <a:solidFill>
                  <a:prstClr val="black"/>
                </a:solidFill>
              </a:rPr>
              <a:t>개입</a:t>
            </a:r>
            <a:endParaRPr lang="en-US" altLang="ko-KR" sz="800" dirty="0" smtClean="0">
              <a:solidFill>
                <a:prstClr val="black"/>
              </a:solidFill>
            </a:endParaRPr>
          </a:p>
          <a:p>
            <a:pPr lvl="0">
              <a:defRPr lang="ko-KR" altLang="en-US"/>
            </a:pPr>
            <a:r>
              <a:rPr lang="ko-KR" altLang="en-US" sz="800" smtClean="0">
                <a:solidFill>
                  <a:prstClr val="black"/>
                </a:solidFill>
              </a:rPr>
              <a:t>      </a:t>
            </a:r>
            <a:r>
              <a:rPr lang="en-US" altLang="ko-KR" sz="1000" b="1" smtClean="0">
                <a:solidFill>
                  <a:srgbClr val="FF0000"/>
                </a:solidFill>
                <a:cs typeface="맑은 고딕"/>
              </a:rPr>
              <a:t>\</a:t>
            </a:r>
            <a:r>
              <a:rPr lang="en-US" altLang="ko-KR" sz="1000" b="1" dirty="0" smtClean="0">
                <a:solidFill>
                  <a:srgbClr val="FF0000"/>
                </a:solidFill>
                <a:cs typeface="맑은 고딕"/>
              </a:rPr>
              <a:t>20,000</a:t>
            </a:r>
            <a:endParaRPr lang="en-US" altLang="ko-KR" sz="1000" b="1" dirty="0">
              <a:solidFill>
                <a:srgbClr val="FF0000"/>
              </a:solidFill>
              <a:cs typeface="맑은 고딕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7413" y="215856"/>
            <a:ext cx="14970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『 </a:t>
            </a:r>
            <a:r>
              <a:rPr lang="en-US" altLang="ko-KR" sz="1050" smtClean="0">
                <a:latin typeface="HY강B" pitchFamily="18" charset="-127"/>
                <a:ea typeface="HY강B" pitchFamily="18" charset="-127"/>
              </a:rPr>
              <a:t>2020.01.13~01.23</a:t>
            </a:r>
            <a:r>
              <a:rPr lang="en-US" altLang="ko-KR" sz="105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 』</a:t>
            </a:r>
            <a:endParaRPr lang="ko-KR" altLang="en-US" sz="105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3" name="직사각형 29"/>
          <p:cNvSpPr/>
          <p:nvPr/>
        </p:nvSpPr>
        <p:spPr>
          <a:xfrm>
            <a:off x="269777" y="2008344"/>
            <a:ext cx="207493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en-US" altLang="ko-KR" sz="900" b="1" smtClean="0"/>
              <a:t>(25) </a:t>
            </a:r>
            <a:r>
              <a:rPr lang="ko-KR" altLang="en-US" sz="900" b="1" smtClean="0"/>
              <a:t>참기름</a:t>
            </a:r>
            <a:r>
              <a:rPr lang="en-US" altLang="ko-KR" sz="900" b="1" dirty="0"/>
              <a:t>, </a:t>
            </a:r>
            <a:r>
              <a:rPr lang="ko-KR" altLang="en-US" sz="900" b="1" dirty="0"/>
              <a:t>들기름 </a:t>
            </a:r>
            <a:r>
              <a:rPr lang="ko-KR" altLang="en-US" sz="900" b="1" dirty="0" smtClean="0"/>
              <a:t>셋트 </a:t>
            </a:r>
            <a:r>
              <a:rPr lang="en-US" altLang="ko-KR" sz="900" b="1" dirty="0" smtClean="0"/>
              <a:t>(</a:t>
            </a:r>
            <a:r>
              <a:rPr lang="ko-KR" altLang="en-US" sz="900" b="1" dirty="0"/>
              <a:t>국내산</a:t>
            </a:r>
            <a:r>
              <a:rPr lang="en-US" altLang="ko-KR" sz="900" b="1" dirty="0" smtClean="0"/>
              <a:t>)</a:t>
            </a:r>
          </a:p>
          <a:p>
            <a:pPr lvl="0">
              <a:defRPr lang="ko-KR" altLang="en-US"/>
            </a:pPr>
            <a:r>
              <a:rPr lang="ko-KR" altLang="en-US" sz="800" dirty="0" smtClean="0"/>
              <a:t>  참기름</a:t>
            </a:r>
            <a:r>
              <a:rPr lang="en-US" altLang="ko-KR" sz="800" dirty="0" smtClean="0"/>
              <a:t>160ml*1</a:t>
            </a:r>
            <a:r>
              <a:rPr lang="ko-KR" altLang="en-US" sz="800" dirty="0" smtClean="0"/>
              <a:t>들기름</a:t>
            </a:r>
            <a:r>
              <a:rPr lang="en-US" altLang="ko-KR" sz="800" dirty="0" smtClean="0"/>
              <a:t>160ml*1</a:t>
            </a:r>
          </a:p>
          <a:p>
            <a:pPr lvl="0">
              <a:defRPr lang="ko-KR" altLang="en-US"/>
            </a:pPr>
            <a:r>
              <a:rPr lang="en-US" altLang="ko-KR" sz="1000" b="1" smtClean="0">
                <a:solidFill>
                  <a:srgbClr val="FF0000"/>
                </a:solidFill>
              </a:rPr>
              <a:t>             \</a:t>
            </a:r>
            <a:r>
              <a:rPr lang="en-US" altLang="ko-KR" sz="1000" b="1" dirty="0">
                <a:solidFill>
                  <a:srgbClr val="FF0000"/>
                </a:solidFill>
              </a:rPr>
              <a:t>33,000</a:t>
            </a:r>
          </a:p>
        </p:txBody>
      </p:sp>
      <p:sp>
        <p:nvSpPr>
          <p:cNvPr id="50" name="직사각형 56"/>
          <p:cNvSpPr/>
          <p:nvPr/>
        </p:nvSpPr>
        <p:spPr>
          <a:xfrm>
            <a:off x="2570096" y="2008344"/>
            <a:ext cx="20019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900" smtClean="0"/>
              <a:t> </a:t>
            </a:r>
            <a:r>
              <a:rPr lang="en-US" altLang="ko-KR" sz="900" b="1" smtClean="0"/>
              <a:t>(26) </a:t>
            </a:r>
            <a:r>
              <a:rPr lang="ko-KR" altLang="en-US" sz="900" b="1" smtClean="0"/>
              <a:t>참기름</a:t>
            </a:r>
            <a:r>
              <a:rPr lang="en-US" altLang="ko-KR" sz="900" b="1" dirty="0"/>
              <a:t>, </a:t>
            </a:r>
            <a:r>
              <a:rPr lang="ko-KR" altLang="en-US" sz="900" b="1" dirty="0"/>
              <a:t>들기름 </a:t>
            </a:r>
            <a:r>
              <a:rPr lang="ko-KR" altLang="en-US" sz="900" b="1" dirty="0" smtClean="0"/>
              <a:t>셋트 </a:t>
            </a:r>
            <a:r>
              <a:rPr lang="en-US" altLang="ko-KR" sz="900" b="1" dirty="0" smtClean="0"/>
              <a:t>(</a:t>
            </a:r>
            <a:r>
              <a:rPr lang="ko-KR" altLang="en-US" sz="900" b="1" dirty="0"/>
              <a:t>수입산</a:t>
            </a:r>
            <a:r>
              <a:rPr lang="en-US" altLang="ko-KR" sz="900" b="1" dirty="0" smtClean="0"/>
              <a:t>)</a:t>
            </a:r>
            <a:endParaRPr lang="en-US" altLang="ko-KR" sz="900" b="1" dirty="0"/>
          </a:p>
          <a:p>
            <a:pPr lvl="0">
              <a:defRPr lang="ko-KR" altLang="en-US"/>
            </a:pPr>
            <a:r>
              <a:rPr lang="ko-KR" altLang="en-US" sz="800" dirty="0" smtClean="0"/>
              <a:t>   참기름</a:t>
            </a:r>
            <a:r>
              <a:rPr lang="en-US" altLang="ko-KR" sz="800" dirty="0" smtClean="0"/>
              <a:t>270ml*1, </a:t>
            </a:r>
            <a:r>
              <a:rPr lang="ko-KR" altLang="en-US" sz="800" dirty="0"/>
              <a:t>들기름</a:t>
            </a:r>
            <a:r>
              <a:rPr lang="en-US" altLang="ko-KR" sz="800" dirty="0" smtClean="0"/>
              <a:t>270ml*1</a:t>
            </a:r>
          </a:p>
          <a:p>
            <a:pPr lvl="0">
              <a:defRPr lang="ko-KR" altLang="en-US"/>
            </a:pPr>
            <a:r>
              <a:rPr lang="en-US" altLang="ko-KR" sz="1000" b="1" dirty="0" smtClean="0">
                <a:solidFill>
                  <a:srgbClr val="FF0000"/>
                </a:solidFill>
              </a:rPr>
              <a:t>           \</a:t>
            </a:r>
            <a:r>
              <a:rPr lang="en-US" altLang="ko-KR" sz="1000" b="1" dirty="0">
                <a:solidFill>
                  <a:srgbClr val="FF0000"/>
                </a:solidFill>
              </a:rPr>
              <a:t>33,000</a:t>
            </a:r>
          </a:p>
        </p:txBody>
      </p:sp>
      <p:pic>
        <p:nvPicPr>
          <p:cNvPr id="51" name="그림 82"/>
          <p:cNvPicPr>
            <a:picLocks noChangeAspect="1"/>
          </p:cNvPicPr>
          <p:nvPr/>
        </p:nvPicPr>
        <p:blipFill rotWithShape="1">
          <a:blip r:embed="rId7"/>
          <a:stretch>
            <a:fillRect/>
          </a:stretch>
        </p:blipFill>
        <p:spPr>
          <a:xfrm>
            <a:off x="484275" y="693876"/>
            <a:ext cx="1440159" cy="1268021"/>
          </a:xfrm>
          <a:prstGeom prst="rect">
            <a:avLst/>
          </a:prstGeom>
        </p:spPr>
      </p:pic>
      <p:pic>
        <p:nvPicPr>
          <p:cNvPr id="52" name="그림 51"/>
          <p:cNvPicPr/>
          <p:nvPr/>
        </p:nvPicPr>
        <p:blipFill rotWithShape="1">
          <a:blip r:embed="rId8"/>
          <a:stretch>
            <a:fillRect/>
          </a:stretch>
        </p:blipFill>
        <p:spPr>
          <a:xfrm>
            <a:off x="2679635" y="693876"/>
            <a:ext cx="1533545" cy="12852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53" name="직사각형 52"/>
          <p:cNvSpPr/>
          <p:nvPr/>
        </p:nvSpPr>
        <p:spPr>
          <a:xfrm>
            <a:off x="7164423" y="1968480"/>
            <a:ext cx="14970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900" smtClean="0"/>
              <a:t> </a:t>
            </a:r>
            <a:r>
              <a:rPr lang="en-US" altLang="ko-KR" sz="900" b="1" smtClean="0"/>
              <a:t>(28) </a:t>
            </a:r>
            <a:r>
              <a:rPr lang="ko-KR" altLang="en-US" sz="900" b="1" smtClean="0"/>
              <a:t>천연비누 </a:t>
            </a:r>
            <a:r>
              <a:rPr lang="ko-KR" altLang="en-US" sz="900" b="1" dirty="0"/>
              <a:t>3</a:t>
            </a:r>
            <a:r>
              <a:rPr lang="ko-KR" altLang="en-US" sz="900" b="1" dirty="0" smtClean="0"/>
              <a:t>구세트</a:t>
            </a:r>
            <a:endParaRPr lang="en-US" altLang="ko-KR" sz="800" b="1" dirty="0" smtClean="0"/>
          </a:p>
          <a:p>
            <a:pPr lvl="0">
              <a:defRPr lang="ko-KR" altLang="en-US"/>
            </a:pPr>
            <a:r>
              <a:rPr lang="ko-KR" altLang="en-US" sz="800" dirty="0" smtClean="0"/>
              <a:t>  편백</a:t>
            </a:r>
            <a:r>
              <a:rPr lang="en-US" altLang="ko-KR" sz="800" dirty="0"/>
              <a:t>, </a:t>
            </a:r>
            <a:r>
              <a:rPr lang="ko-KR" altLang="en-US" sz="800" dirty="0"/>
              <a:t>진피</a:t>
            </a:r>
            <a:r>
              <a:rPr lang="en-US" altLang="ko-KR" sz="800" dirty="0"/>
              <a:t>, </a:t>
            </a:r>
            <a:r>
              <a:rPr lang="ko-KR" altLang="en-US" sz="800" dirty="0" smtClean="0"/>
              <a:t>로즈마리</a:t>
            </a:r>
            <a:endParaRPr lang="en-US" altLang="ko-KR" sz="800" dirty="0" smtClean="0"/>
          </a:p>
          <a:p>
            <a:pPr lvl="0">
              <a:defRPr lang="ko-KR" altLang="en-US"/>
            </a:pPr>
            <a:r>
              <a:rPr lang="en-US" altLang="ko-KR" sz="1000" b="1" smtClean="0">
                <a:solidFill>
                  <a:srgbClr val="FF0000"/>
                </a:solidFill>
              </a:rPr>
              <a:t>         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\15,000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  <p:pic>
        <p:nvPicPr>
          <p:cNvPr id="54" name="그림 59" descr="비누편집.jpg"/>
          <p:cNvPicPr/>
          <p:nvPr/>
        </p:nvPicPr>
        <p:blipFill rotWithShape="1">
          <a:blip r:embed="rId9"/>
          <a:stretch>
            <a:fillRect/>
          </a:stretch>
        </p:blipFill>
        <p:spPr>
          <a:xfrm>
            <a:off x="6981858" y="727038"/>
            <a:ext cx="1643085" cy="1104806"/>
          </a:xfrm>
          <a:prstGeom prst="rect">
            <a:avLst/>
          </a:prstGeom>
        </p:spPr>
      </p:pic>
      <p:pic>
        <p:nvPicPr>
          <p:cNvPr id="55" name="그림 54"/>
          <p:cNvPicPr/>
          <p:nvPr/>
        </p:nvPicPr>
        <p:blipFill rotWithShape="1">
          <a:blip r:embed="rId10" cstate="print">
            <a:lum bright="10000"/>
          </a:blip>
          <a:stretch>
            <a:fillRect/>
          </a:stretch>
        </p:blipFill>
        <p:spPr>
          <a:xfrm>
            <a:off x="4864104" y="690525"/>
            <a:ext cx="1386000" cy="1285200"/>
          </a:xfrm>
          <a:prstGeom prst="rect">
            <a:avLst/>
          </a:prstGeom>
        </p:spPr>
      </p:pic>
      <p:sp>
        <p:nvSpPr>
          <p:cNvPr id="56" name="직사각형 44"/>
          <p:cNvSpPr/>
          <p:nvPr/>
        </p:nvSpPr>
        <p:spPr>
          <a:xfrm>
            <a:off x="4791078" y="2004993"/>
            <a:ext cx="197485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lang="ko-KR" altLang="en-US"/>
            </a:pPr>
            <a:r>
              <a:rPr lang="ko-KR" altLang="en-US" sz="900" smtClean="0"/>
              <a:t> </a:t>
            </a:r>
            <a:r>
              <a:rPr lang="en-US" altLang="ko-KR" sz="900" b="1" smtClean="0"/>
              <a:t>(27) </a:t>
            </a:r>
            <a:r>
              <a:rPr lang="ko-KR" altLang="en-US" sz="900" b="1" smtClean="0"/>
              <a:t>천연비누 </a:t>
            </a:r>
            <a:r>
              <a:rPr lang="ko-KR" altLang="en-US" sz="900" b="1" dirty="0"/>
              <a:t>6</a:t>
            </a:r>
            <a:r>
              <a:rPr lang="ko-KR" altLang="en-US" sz="900" b="1" dirty="0" smtClean="0"/>
              <a:t>구세트</a:t>
            </a:r>
            <a:endParaRPr lang="en-US" altLang="ko-KR" sz="800" b="1" dirty="0" smtClean="0"/>
          </a:p>
          <a:p>
            <a:pPr lvl="0">
              <a:defRPr lang="ko-KR" altLang="en-US"/>
            </a:pPr>
            <a:r>
              <a:rPr lang="ko-KR" altLang="en-US" sz="700" dirty="0" smtClean="0"/>
              <a:t>편백</a:t>
            </a:r>
            <a:r>
              <a:rPr lang="en-US" altLang="ko-KR" sz="700" dirty="0"/>
              <a:t>, </a:t>
            </a:r>
            <a:r>
              <a:rPr lang="ko-KR" altLang="en-US" sz="700" dirty="0"/>
              <a:t>진피</a:t>
            </a:r>
            <a:r>
              <a:rPr lang="en-US" altLang="ko-KR" sz="700" dirty="0"/>
              <a:t>, </a:t>
            </a:r>
            <a:r>
              <a:rPr lang="ko-KR" altLang="en-US" sz="700" dirty="0"/>
              <a:t>로즈마리, 어성초, 서시옥용산</a:t>
            </a:r>
            <a:r>
              <a:rPr lang="ko-KR" altLang="en-US" sz="700"/>
              <a:t>, </a:t>
            </a:r>
            <a:endParaRPr lang="en-US" altLang="ko-KR" sz="700" smtClean="0"/>
          </a:p>
          <a:p>
            <a:pPr lvl="0">
              <a:defRPr lang="ko-KR" altLang="en-US"/>
            </a:pPr>
            <a:r>
              <a:rPr lang="ko-KR" altLang="en-US" sz="700" smtClean="0"/>
              <a:t>코코넛</a:t>
            </a:r>
            <a:r>
              <a:rPr lang="en-US" altLang="ko-KR" sz="700" smtClean="0"/>
              <a:t>   </a:t>
            </a:r>
            <a:r>
              <a:rPr lang="en-US" altLang="ko-KR" sz="1000" b="1" smtClean="0">
                <a:solidFill>
                  <a:srgbClr val="FF0000"/>
                </a:solidFill>
              </a:rPr>
              <a:t>\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2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5,000</a:t>
            </a:r>
            <a:endParaRPr lang="en-US" altLang="ko-KR" sz="1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643</Words>
  <Application>Microsoft Office PowerPoint</Application>
  <PresentationFormat>화면 슬라이드 쇼(4:3)</PresentationFormat>
  <Paragraphs>108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HY강B</vt:lpstr>
      <vt:lpstr>HY견명조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Manager/>
  <Company>Grizli777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165</cp:revision>
  <dcterms:created xsi:type="dcterms:W3CDTF">2015-01-26T05:06:03Z</dcterms:created>
  <dcterms:modified xsi:type="dcterms:W3CDTF">2020-01-09T00:07:28Z</dcterms:modified>
  <cp:version>0906.0100.01</cp:version>
</cp:coreProperties>
</file>