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6858000" cy="9144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DD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3000" y="10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0E050FF-3721-484A-9A5B-0A020495EC7A}" type="doc">
      <dgm:prSet loTypeId="urn:microsoft.com/office/officeart/2005/8/layout/hList1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pPr latinLnBrk="1"/>
          <a:endParaRPr lang="ko-KR" altLang="en-US"/>
        </a:p>
      </dgm:t>
    </dgm:pt>
    <dgm:pt modelId="{8D3C4FED-818E-44A9-8725-DCD3617DE9F8}">
      <dgm:prSet phldrT="[텍스트]" custT="1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pPr latinLnBrk="1"/>
          <a:r>
            <a:rPr lang="ko-KR" altLang="en-US" sz="1200" b="0" dirty="0" smtClean="0">
              <a:solidFill>
                <a:schemeClr val="bg1"/>
              </a:solidFill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>긍정적 관계형성</a:t>
          </a:r>
          <a:endParaRPr lang="ko-KR" altLang="en-US" sz="1200" b="0" dirty="0">
            <a:solidFill>
              <a:schemeClr val="bg1"/>
            </a:solidFill>
            <a:latin typeface="함초롬돋움" pitchFamily="18" charset="-127"/>
            <a:ea typeface="함초롬돋움" pitchFamily="18" charset="-127"/>
            <a:cs typeface="함초롬돋움" pitchFamily="18" charset="-127"/>
          </a:endParaRPr>
        </a:p>
      </dgm:t>
    </dgm:pt>
    <dgm:pt modelId="{DB6B7674-BA9E-494C-9FFB-A0D40FD1483E}" type="parTrans" cxnId="{0249A01A-E318-4641-94C1-5C79F616C4D1}">
      <dgm:prSet/>
      <dgm:spPr/>
      <dgm:t>
        <a:bodyPr/>
        <a:lstStyle/>
        <a:p>
          <a:pPr latinLnBrk="1"/>
          <a:endParaRPr lang="ko-KR" altLang="en-US">
            <a:latin typeface="함초롬돋움" pitchFamily="18" charset="-127"/>
            <a:ea typeface="함초롬돋움" pitchFamily="18" charset="-127"/>
            <a:cs typeface="함초롬돋움" pitchFamily="18" charset="-127"/>
          </a:endParaRPr>
        </a:p>
      </dgm:t>
    </dgm:pt>
    <dgm:pt modelId="{65EF19D2-7424-4B4C-8DB4-FD54C13CF4FE}" type="sibTrans" cxnId="{0249A01A-E318-4641-94C1-5C79F616C4D1}">
      <dgm:prSet/>
      <dgm:spPr/>
      <dgm:t>
        <a:bodyPr/>
        <a:lstStyle/>
        <a:p>
          <a:pPr latinLnBrk="1"/>
          <a:endParaRPr lang="ko-KR" altLang="en-US">
            <a:latin typeface="함초롬돋움" pitchFamily="18" charset="-127"/>
            <a:ea typeface="함초롬돋움" pitchFamily="18" charset="-127"/>
            <a:cs typeface="함초롬돋움" pitchFamily="18" charset="-127"/>
          </a:endParaRPr>
        </a:p>
      </dgm:t>
    </dgm:pt>
    <dgm:pt modelId="{14CD3201-F9D9-4D9E-84D0-81A60D79B77D}">
      <dgm:prSet phldrT="[텍스트]" custT="1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pPr latinLnBrk="1"/>
          <a:r>
            <a:rPr lang="en-US" altLang="ko-KR" sz="1400" dirty="0" smtClean="0">
              <a:solidFill>
                <a:schemeClr val="bg1"/>
              </a:solidFill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>‘</a:t>
          </a:r>
          <a:r>
            <a:rPr lang="ko-KR" altLang="en-US" sz="1400" dirty="0" smtClean="0">
              <a:solidFill>
                <a:schemeClr val="bg1"/>
              </a:solidFill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>직업</a:t>
          </a:r>
          <a:r>
            <a:rPr lang="en-US" altLang="ko-KR" sz="1400" dirty="0" smtClean="0">
              <a:solidFill>
                <a:schemeClr val="bg1"/>
              </a:solidFill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>’</a:t>
          </a:r>
          <a:r>
            <a:rPr lang="ko-KR" altLang="en-US" sz="1400" dirty="0" smtClean="0">
              <a:solidFill>
                <a:schemeClr val="bg1"/>
              </a:solidFill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>알아가기</a:t>
          </a:r>
          <a:endParaRPr lang="ko-KR" altLang="en-US" sz="1400" dirty="0">
            <a:solidFill>
              <a:schemeClr val="bg1"/>
            </a:solidFill>
            <a:latin typeface="함초롬돋움" pitchFamily="18" charset="-127"/>
            <a:ea typeface="함초롬돋움" pitchFamily="18" charset="-127"/>
            <a:cs typeface="함초롬돋움" pitchFamily="18" charset="-127"/>
          </a:endParaRPr>
        </a:p>
      </dgm:t>
    </dgm:pt>
    <dgm:pt modelId="{8B44885C-D8C0-4E1B-A01D-E545C577CF28}" type="parTrans" cxnId="{ED518B9F-E65F-4355-B4B9-0F755CCC0711}">
      <dgm:prSet/>
      <dgm:spPr/>
      <dgm:t>
        <a:bodyPr/>
        <a:lstStyle/>
        <a:p>
          <a:pPr latinLnBrk="1"/>
          <a:endParaRPr lang="ko-KR" altLang="en-US">
            <a:latin typeface="함초롬돋움" pitchFamily="18" charset="-127"/>
            <a:ea typeface="함초롬돋움" pitchFamily="18" charset="-127"/>
            <a:cs typeface="함초롬돋움" pitchFamily="18" charset="-127"/>
          </a:endParaRPr>
        </a:p>
      </dgm:t>
    </dgm:pt>
    <dgm:pt modelId="{ACF21144-1036-43FB-82F9-8B2AD8CC304B}" type="sibTrans" cxnId="{ED518B9F-E65F-4355-B4B9-0F755CCC0711}">
      <dgm:prSet/>
      <dgm:spPr/>
      <dgm:t>
        <a:bodyPr/>
        <a:lstStyle/>
        <a:p>
          <a:pPr latinLnBrk="1"/>
          <a:endParaRPr lang="ko-KR" altLang="en-US">
            <a:latin typeface="함초롬돋움" pitchFamily="18" charset="-127"/>
            <a:ea typeface="함초롬돋움" pitchFamily="18" charset="-127"/>
            <a:cs typeface="함초롬돋움" pitchFamily="18" charset="-127"/>
          </a:endParaRPr>
        </a:p>
      </dgm:t>
    </dgm:pt>
    <dgm:pt modelId="{769E9CFB-0FD0-47F1-9F7C-338D5CD5A0B4}">
      <dgm:prSet phldrT="[텍스트]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pPr latinLnBrk="1"/>
          <a:r>
            <a:rPr lang="en-US" altLang="ko-KR" dirty="0" smtClean="0">
              <a:solidFill>
                <a:schemeClr val="bg1"/>
              </a:solidFill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>‘</a:t>
          </a:r>
          <a:r>
            <a:rPr lang="ko-KR" altLang="en-US" dirty="0" smtClean="0">
              <a:solidFill>
                <a:schemeClr val="bg1"/>
              </a:solidFill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>나다움</a:t>
          </a:r>
          <a:r>
            <a:rPr lang="en-US" altLang="ko-KR" dirty="0" smtClean="0">
              <a:solidFill>
                <a:schemeClr val="bg1"/>
              </a:solidFill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>’</a:t>
          </a:r>
          <a:r>
            <a:rPr lang="ko-KR" altLang="en-US" dirty="0" smtClean="0">
              <a:solidFill>
                <a:schemeClr val="bg1"/>
              </a:solidFill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>찾기</a:t>
          </a:r>
          <a:endParaRPr lang="ko-KR" altLang="en-US" dirty="0">
            <a:solidFill>
              <a:schemeClr val="bg1"/>
            </a:solidFill>
            <a:latin typeface="함초롬돋움" pitchFamily="18" charset="-127"/>
            <a:ea typeface="함초롬돋움" pitchFamily="18" charset="-127"/>
            <a:cs typeface="함초롬돋움" pitchFamily="18" charset="-127"/>
          </a:endParaRPr>
        </a:p>
      </dgm:t>
    </dgm:pt>
    <dgm:pt modelId="{C97BD5CD-C7D0-4EED-B2C4-5685C17D06FE}" type="parTrans" cxnId="{6C4BDEE4-6631-4FB1-ABE2-8AA0086D4331}">
      <dgm:prSet/>
      <dgm:spPr/>
      <dgm:t>
        <a:bodyPr/>
        <a:lstStyle/>
        <a:p>
          <a:pPr latinLnBrk="1"/>
          <a:endParaRPr lang="ko-KR" altLang="en-US">
            <a:latin typeface="함초롬돋움" pitchFamily="18" charset="-127"/>
            <a:ea typeface="함초롬돋움" pitchFamily="18" charset="-127"/>
            <a:cs typeface="함초롬돋움" pitchFamily="18" charset="-127"/>
          </a:endParaRPr>
        </a:p>
      </dgm:t>
    </dgm:pt>
    <dgm:pt modelId="{BB6E8FEC-C545-4AEE-A13E-D4C944687FF6}" type="sibTrans" cxnId="{6C4BDEE4-6631-4FB1-ABE2-8AA0086D4331}">
      <dgm:prSet/>
      <dgm:spPr/>
      <dgm:t>
        <a:bodyPr/>
        <a:lstStyle/>
        <a:p>
          <a:pPr latinLnBrk="1"/>
          <a:endParaRPr lang="ko-KR" altLang="en-US">
            <a:latin typeface="함초롬돋움" pitchFamily="18" charset="-127"/>
            <a:ea typeface="함초롬돋움" pitchFamily="18" charset="-127"/>
            <a:cs typeface="함초롬돋움" pitchFamily="18" charset="-127"/>
          </a:endParaRPr>
        </a:p>
      </dgm:t>
    </dgm:pt>
    <dgm:pt modelId="{7B7C3EFC-0E9F-458B-AA01-EECBB5CD2624}">
      <dgm:prSet custT="1"/>
      <dgm:spPr/>
      <dgm:t>
        <a:bodyPr/>
        <a:lstStyle/>
        <a:p>
          <a:pPr algn="ctr" latinLnBrk="1"/>
          <a:r>
            <a:rPr lang="ko-KR" altLang="en-US" sz="1400" dirty="0" smtClean="0"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>성인전환기 자녀의 자립을 위한 부모와의 긍정적 관계형성 </a:t>
          </a:r>
          <a:endParaRPr lang="ko-KR" altLang="en-US" sz="1400" dirty="0">
            <a:latin typeface="함초롬돋움" pitchFamily="18" charset="-127"/>
            <a:ea typeface="함초롬돋움" pitchFamily="18" charset="-127"/>
            <a:cs typeface="함초롬돋움" pitchFamily="18" charset="-127"/>
          </a:endParaRPr>
        </a:p>
      </dgm:t>
    </dgm:pt>
    <dgm:pt modelId="{13A9FC37-522E-411E-84BB-EC1C981A1885}" type="parTrans" cxnId="{E28FC453-5B21-47A8-A58A-C83CDC53A728}">
      <dgm:prSet/>
      <dgm:spPr/>
      <dgm:t>
        <a:bodyPr/>
        <a:lstStyle/>
        <a:p>
          <a:pPr latinLnBrk="1"/>
          <a:endParaRPr lang="ko-KR" altLang="en-US">
            <a:latin typeface="함초롬돋움" pitchFamily="18" charset="-127"/>
            <a:ea typeface="함초롬돋움" pitchFamily="18" charset="-127"/>
            <a:cs typeface="함초롬돋움" pitchFamily="18" charset="-127"/>
          </a:endParaRPr>
        </a:p>
      </dgm:t>
    </dgm:pt>
    <dgm:pt modelId="{558E4879-856E-44BA-801C-0C5DB05D6D9E}" type="sibTrans" cxnId="{E28FC453-5B21-47A8-A58A-C83CDC53A728}">
      <dgm:prSet/>
      <dgm:spPr/>
      <dgm:t>
        <a:bodyPr/>
        <a:lstStyle/>
        <a:p>
          <a:pPr latinLnBrk="1"/>
          <a:endParaRPr lang="ko-KR" altLang="en-US">
            <a:latin typeface="함초롬돋움" pitchFamily="18" charset="-127"/>
            <a:ea typeface="함초롬돋움" pitchFamily="18" charset="-127"/>
            <a:cs typeface="함초롬돋움" pitchFamily="18" charset="-127"/>
          </a:endParaRPr>
        </a:p>
      </dgm:t>
    </dgm:pt>
    <dgm:pt modelId="{C0239BA7-3B1A-41E2-B94F-6F231F4122E5}">
      <dgm:prSet custT="1"/>
      <dgm:spPr/>
      <dgm:t>
        <a:bodyPr/>
        <a:lstStyle/>
        <a:p>
          <a:pPr algn="ctr" latinLnBrk="1"/>
          <a:r>
            <a:rPr lang="ko-KR" altLang="en-US" sz="1400" dirty="0" smtClean="0"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>발달장애인의 안정적인    직업생활</a:t>
          </a:r>
          <a:endParaRPr lang="ko-KR" altLang="en-US" sz="1400" dirty="0">
            <a:latin typeface="함초롬돋움" pitchFamily="18" charset="-127"/>
            <a:ea typeface="함초롬돋움" pitchFamily="18" charset="-127"/>
            <a:cs typeface="함초롬돋움" pitchFamily="18" charset="-127"/>
          </a:endParaRPr>
        </a:p>
      </dgm:t>
    </dgm:pt>
    <dgm:pt modelId="{FB89AF33-0F32-4F6A-B31A-E2A04580A2B7}" type="parTrans" cxnId="{60F5B3E9-54BF-435C-A6D5-1D51EF2C8F20}">
      <dgm:prSet/>
      <dgm:spPr/>
      <dgm:t>
        <a:bodyPr/>
        <a:lstStyle/>
        <a:p>
          <a:pPr latinLnBrk="1"/>
          <a:endParaRPr lang="ko-KR" altLang="en-US">
            <a:latin typeface="함초롬돋움" pitchFamily="18" charset="-127"/>
            <a:ea typeface="함초롬돋움" pitchFamily="18" charset="-127"/>
            <a:cs typeface="함초롬돋움" pitchFamily="18" charset="-127"/>
          </a:endParaRPr>
        </a:p>
      </dgm:t>
    </dgm:pt>
    <dgm:pt modelId="{6C695ACE-957F-42EF-B703-C8FA881D26DE}" type="sibTrans" cxnId="{60F5B3E9-54BF-435C-A6D5-1D51EF2C8F20}">
      <dgm:prSet/>
      <dgm:spPr/>
      <dgm:t>
        <a:bodyPr/>
        <a:lstStyle/>
        <a:p>
          <a:pPr latinLnBrk="1"/>
          <a:endParaRPr lang="ko-KR" altLang="en-US">
            <a:latin typeface="함초롬돋움" pitchFamily="18" charset="-127"/>
            <a:ea typeface="함초롬돋움" pitchFamily="18" charset="-127"/>
            <a:cs typeface="함초롬돋움" pitchFamily="18" charset="-127"/>
          </a:endParaRPr>
        </a:p>
      </dgm:t>
    </dgm:pt>
    <dgm:pt modelId="{209D2966-013E-4F0B-B69B-43FEE03D8A2F}">
      <dgm:prSet custT="1"/>
      <dgm:spPr/>
      <dgm:t>
        <a:bodyPr/>
        <a:lstStyle/>
        <a:p>
          <a:pPr algn="ctr" latinLnBrk="1"/>
          <a:r>
            <a:rPr lang="ko-KR" altLang="en-US" sz="1400" dirty="0" smtClean="0"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>현장체험     직업탐색</a:t>
          </a:r>
          <a:endParaRPr lang="ko-KR" altLang="en-US" sz="1400" dirty="0">
            <a:latin typeface="함초롬돋움" pitchFamily="18" charset="-127"/>
            <a:ea typeface="함초롬돋움" pitchFamily="18" charset="-127"/>
            <a:cs typeface="함초롬돋움" pitchFamily="18" charset="-127"/>
          </a:endParaRPr>
        </a:p>
      </dgm:t>
    </dgm:pt>
    <dgm:pt modelId="{8363C2A1-2CFC-4D6C-AF0A-79AE1425DC2D}" type="parTrans" cxnId="{A192FF85-1C9E-44CE-B03B-684D78EBE862}">
      <dgm:prSet/>
      <dgm:spPr/>
      <dgm:t>
        <a:bodyPr/>
        <a:lstStyle/>
        <a:p>
          <a:pPr latinLnBrk="1"/>
          <a:endParaRPr lang="ko-KR" altLang="en-US">
            <a:latin typeface="함초롬돋움" pitchFamily="18" charset="-127"/>
            <a:ea typeface="함초롬돋움" pitchFamily="18" charset="-127"/>
            <a:cs typeface="함초롬돋움" pitchFamily="18" charset="-127"/>
          </a:endParaRPr>
        </a:p>
      </dgm:t>
    </dgm:pt>
    <dgm:pt modelId="{82019EB8-3982-40D3-A193-63294194D900}" type="sibTrans" cxnId="{A192FF85-1C9E-44CE-B03B-684D78EBE862}">
      <dgm:prSet/>
      <dgm:spPr/>
      <dgm:t>
        <a:bodyPr/>
        <a:lstStyle/>
        <a:p>
          <a:pPr latinLnBrk="1"/>
          <a:endParaRPr lang="ko-KR" altLang="en-US">
            <a:latin typeface="함초롬돋움" pitchFamily="18" charset="-127"/>
            <a:ea typeface="함초롬돋움" pitchFamily="18" charset="-127"/>
            <a:cs typeface="함초롬돋움" pitchFamily="18" charset="-127"/>
          </a:endParaRPr>
        </a:p>
      </dgm:t>
    </dgm:pt>
    <dgm:pt modelId="{8092F952-E999-49B4-9F8B-6308027F021F}">
      <dgm:prSet custT="1"/>
      <dgm:spPr/>
      <dgm:t>
        <a:bodyPr/>
        <a:lstStyle/>
        <a:p>
          <a:pPr algn="ctr" latinLnBrk="1"/>
          <a:r>
            <a:rPr lang="ko-KR" altLang="en-US" sz="1300" dirty="0" smtClean="0"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>자존감 향상을 위한 마음치유 프로그램</a:t>
          </a:r>
          <a:endParaRPr lang="ko-KR" altLang="en-US" sz="1300" dirty="0">
            <a:latin typeface="함초롬돋움" pitchFamily="18" charset="-127"/>
            <a:ea typeface="함초롬돋움" pitchFamily="18" charset="-127"/>
            <a:cs typeface="함초롬돋움" pitchFamily="18" charset="-127"/>
          </a:endParaRPr>
        </a:p>
      </dgm:t>
    </dgm:pt>
    <dgm:pt modelId="{6137681A-A72B-47A9-838A-1886429DAF27}" type="parTrans" cxnId="{58BB088B-CC82-4E6B-BB0F-4F4431781373}">
      <dgm:prSet/>
      <dgm:spPr/>
      <dgm:t>
        <a:bodyPr/>
        <a:lstStyle/>
        <a:p>
          <a:pPr latinLnBrk="1"/>
          <a:endParaRPr lang="ko-KR" altLang="en-US">
            <a:latin typeface="함초롬돋움" pitchFamily="18" charset="-127"/>
            <a:ea typeface="함초롬돋움" pitchFamily="18" charset="-127"/>
            <a:cs typeface="함초롬돋움" pitchFamily="18" charset="-127"/>
          </a:endParaRPr>
        </a:p>
      </dgm:t>
    </dgm:pt>
    <dgm:pt modelId="{82A0F3A2-35A7-4E1B-AC9F-ADDDED96C834}" type="sibTrans" cxnId="{58BB088B-CC82-4E6B-BB0F-4F4431781373}">
      <dgm:prSet/>
      <dgm:spPr/>
      <dgm:t>
        <a:bodyPr/>
        <a:lstStyle/>
        <a:p>
          <a:pPr latinLnBrk="1"/>
          <a:endParaRPr lang="ko-KR" altLang="en-US">
            <a:latin typeface="함초롬돋움" pitchFamily="18" charset="-127"/>
            <a:ea typeface="함초롬돋움" pitchFamily="18" charset="-127"/>
            <a:cs typeface="함초롬돋움" pitchFamily="18" charset="-127"/>
          </a:endParaRPr>
        </a:p>
      </dgm:t>
    </dgm:pt>
    <dgm:pt modelId="{0C4BF60C-5C12-4480-8726-A4D47AF6C61C}">
      <dgm:prSet custT="1"/>
      <dgm:spPr/>
      <dgm:t>
        <a:bodyPr/>
        <a:lstStyle/>
        <a:p>
          <a:pPr algn="ctr" latinLnBrk="1"/>
          <a:endParaRPr lang="ko-KR" altLang="en-US" sz="1400" dirty="0">
            <a:latin typeface="함초롬돋움" pitchFamily="18" charset="-127"/>
            <a:ea typeface="함초롬돋움" pitchFamily="18" charset="-127"/>
            <a:cs typeface="함초롬돋움" pitchFamily="18" charset="-127"/>
          </a:endParaRPr>
        </a:p>
      </dgm:t>
    </dgm:pt>
    <dgm:pt modelId="{4B414AF8-A172-4400-BC20-829449943102}" type="parTrans" cxnId="{CB12B055-5C7D-4F10-854D-BAE1FCF5C466}">
      <dgm:prSet/>
      <dgm:spPr/>
      <dgm:t>
        <a:bodyPr/>
        <a:lstStyle/>
        <a:p>
          <a:pPr latinLnBrk="1"/>
          <a:endParaRPr lang="ko-KR" altLang="en-US">
            <a:latin typeface="함초롬돋움" pitchFamily="18" charset="-127"/>
            <a:ea typeface="함초롬돋움" pitchFamily="18" charset="-127"/>
            <a:cs typeface="함초롬돋움" pitchFamily="18" charset="-127"/>
          </a:endParaRPr>
        </a:p>
      </dgm:t>
    </dgm:pt>
    <dgm:pt modelId="{BFC94B14-693F-495C-A679-5B68F22B3C8A}" type="sibTrans" cxnId="{CB12B055-5C7D-4F10-854D-BAE1FCF5C466}">
      <dgm:prSet/>
      <dgm:spPr/>
      <dgm:t>
        <a:bodyPr/>
        <a:lstStyle/>
        <a:p>
          <a:pPr latinLnBrk="1"/>
          <a:endParaRPr lang="ko-KR" altLang="en-US">
            <a:latin typeface="함초롬돋움" pitchFamily="18" charset="-127"/>
            <a:ea typeface="함초롬돋움" pitchFamily="18" charset="-127"/>
            <a:cs typeface="함초롬돋움" pitchFamily="18" charset="-127"/>
          </a:endParaRPr>
        </a:p>
      </dgm:t>
    </dgm:pt>
    <dgm:pt modelId="{7D07B8C7-C334-4A6E-80B6-9AE7B0976EBB}">
      <dgm:prSet custT="1"/>
      <dgm:spPr/>
      <dgm:t>
        <a:bodyPr/>
        <a:lstStyle/>
        <a:p>
          <a:pPr algn="ctr" latinLnBrk="1"/>
          <a:endParaRPr lang="ko-KR" altLang="en-US" sz="1400" dirty="0">
            <a:latin typeface="함초롬돋움" pitchFamily="18" charset="-127"/>
            <a:ea typeface="함초롬돋움" pitchFamily="18" charset="-127"/>
            <a:cs typeface="함초롬돋움" pitchFamily="18" charset="-127"/>
          </a:endParaRPr>
        </a:p>
      </dgm:t>
    </dgm:pt>
    <dgm:pt modelId="{13CED180-027B-4565-A690-A6C3C146ACE3}" type="parTrans" cxnId="{FFABA329-C135-4BFB-A850-31BF71F378F1}">
      <dgm:prSet/>
      <dgm:spPr/>
      <dgm:t>
        <a:bodyPr/>
        <a:lstStyle/>
        <a:p>
          <a:pPr latinLnBrk="1"/>
          <a:endParaRPr lang="ko-KR" altLang="en-US">
            <a:latin typeface="함초롬돋움" pitchFamily="18" charset="-127"/>
            <a:ea typeface="함초롬돋움" pitchFamily="18" charset="-127"/>
            <a:cs typeface="함초롬돋움" pitchFamily="18" charset="-127"/>
          </a:endParaRPr>
        </a:p>
      </dgm:t>
    </dgm:pt>
    <dgm:pt modelId="{3F98D6FD-C613-4A91-A094-6B4A12E2EE53}" type="sibTrans" cxnId="{FFABA329-C135-4BFB-A850-31BF71F378F1}">
      <dgm:prSet/>
      <dgm:spPr/>
      <dgm:t>
        <a:bodyPr/>
        <a:lstStyle/>
        <a:p>
          <a:pPr latinLnBrk="1"/>
          <a:endParaRPr lang="ko-KR" altLang="en-US">
            <a:latin typeface="함초롬돋움" pitchFamily="18" charset="-127"/>
            <a:ea typeface="함초롬돋움" pitchFamily="18" charset="-127"/>
            <a:cs typeface="함초롬돋움" pitchFamily="18" charset="-127"/>
          </a:endParaRPr>
        </a:p>
      </dgm:t>
    </dgm:pt>
    <dgm:pt modelId="{8C22526A-5894-402A-80C0-E9D9ABA76332}">
      <dgm:prSet custT="1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pPr latinLnBrk="1"/>
          <a:r>
            <a:rPr lang="ko-KR" altLang="en-US" sz="1500" dirty="0" smtClean="0">
              <a:solidFill>
                <a:schemeClr val="bg1"/>
              </a:solidFill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>취업 한발짝</a:t>
          </a:r>
          <a:endParaRPr lang="ko-KR" altLang="en-US" sz="1500" dirty="0">
            <a:solidFill>
              <a:schemeClr val="bg1"/>
            </a:solidFill>
            <a:latin typeface="함초롬돋움" pitchFamily="18" charset="-127"/>
            <a:ea typeface="함초롬돋움" pitchFamily="18" charset="-127"/>
            <a:cs typeface="함초롬돋움" pitchFamily="18" charset="-127"/>
          </a:endParaRPr>
        </a:p>
      </dgm:t>
    </dgm:pt>
    <dgm:pt modelId="{C9055098-BA9E-4879-BD62-C518096AD825}" type="parTrans" cxnId="{020401E6-AD6D-49EA-8FA2-6E36E4A641BA}">
      <dgm:prSet/>
      <dgm:spPr/>
      <dgm:t>
        <a:bodyPr/>
        <a:lstStyle/>
        <a:p>
          <a:pPr latinLnBrk="1"/>
          <a:endParaRPr lang="ko-KR" altLang="en-US">
            <a:latin typeface="함초롬돋움" pitchFamily="18" charset="-127"/>
            <a:ea typeface="함초롬돋움" pitchFamily="18" charset="-127"/>
            <a:cs typeface="함초롬돋움" pitchFamily="18" charset="-127"/>
          </a:endParaRPr>
        </a:p>
      </dgm:t>
    </dgm:pt>
    <dgm:pt modelId="{999A2F3A-3EB5-4B19-A970-16E3416E6AF9}" type="sibTrans" cxnId="{020401E6-AD6D-49EA-8FA2-6E36E4A641BA}">
      <dgm:prSet/>
      <dgm:spPr/>
      <dgm:t>
        <a:bodyPr/>
        <a:lstStyle/>
        <a:p>
          <a:pPr latinLnBrk="1"/>
          <a:endParaRPr lang="ko-KR" altLang="en-US">
            <a:latin typeface="함초롬돋움" pitchFamily="18" charset="-127"/>
            <a:ea typeface="함초롬돋움" pitchFamily="18" charset="-127"/>
            <a:cs typeface="함초롬돋움" pitchFamily="18" charset="-127"/>
          </a:endParaRPr>
        </a:p>
      </dgm:t>
    </dgm:pt>
    <dgm:pt modelId="{CDA37436-9668-433A-8E42-BB4FE092C743}">
      <dgm:prSet/>
      <dgm:spPr/>
      <dgm:t>
        <a:bodyPr/>
        <a:lstStyle/>
        <a:p>
          <a:pPr algn="ctr" latinLnBrk="1"/>
          <a:r>
            <a:rPr lang="ko-KR" altLang="en-US" dirty="0" smtClean="0"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>성인전환기 발달장애인들의 변화되는 정책</a:t>
          </a:r>
          <a:r>
            <a:rPr lang="en-US" altLang="ko-KR" dirty="0" smtClean="0"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/>
          </a:r>
          <a:br>
            <a:rPr lang="en-US" altLang="ko-KR" dirty="0" smtClean="0">
              <a:latin typeface="함초롬돋움" pitchFamily="18" charset="-127"/>
              <a:ea typeface="함초롬돋움" pitchFamily="18" charset="-127"/>
              <a:cs typeface="함초롬돋움" pitchFamily="18" charset="-127"/>
            </a:rPr>
          </a:br>
          <a:endParaRPr lang="ko-KR" altLang="en-US" dirty="0">
            <a:latin typeface="함초롬돋움" pitchFamily="18" charset="-127"/>
            <a:ea typeface="함초롬돋움" pitchFamily="18" charset="-127"/>
            <a:cs typeface="함초롬돋움" pitchFamily="18" charset="-127"/>
          </a:endParaRPr>
        </a:p>
      </dgm:t>
    </dgm:pt>
    <dgm:pt modelId="{653EF9C5-BDE5-43B5-A016-59885C3458E1}" type="parTrans" cxnId="{7C5FDA92-59F9-49BB-A76D-EFE392D0D277}">
      <dgm:prSet/>
      <dgm:spPr/>
      <dgm:t>
        <a:bodyPr/>
        <a:lstStyle/>
        <a:p>
          <a:pPr latinLnBrk="1"/>
          <a:endParaRPr lang="ko-KR" altLang="en-US">
            <a:latin typeface="함초롬돋움" pitchFamily="18" charset="-127"/>
            <a:ea typeface="함초롬돋움" pitchFamily="18" charset="-127"/>
            <a:cs typeface="함초롬돋움" pitchFamily="18" charset="-127"/>
          </a:endParaRPr>
        </a:p>
      </dgm:t>
    </dgm:pt>
    <dgm:pt modelId="{9E10E1F1-BD73-4BFB-925C-2F52542DEAC4}" type="sibTrans" cxnId="{7C5FDA92-59F9-49BB-A76D-EFE392D0D277}">
      <dgm:prSet/>
      <dgm:spPr/>
      <dgm:t>
        <a:bodyPr/>
        <a:lstStyle/>
        <a:p>
          <a:pPr latinLnBrk="1"/>
          <a:endParaRPr lang="ko-KR" altLang="en-US">
            <a:latin typeface="함초롬돋움" pitchFamily="18" charset="-127"/>
            <a:ea typeface="함초롬돋움" pitchFamily="18" charset="-127"/>
            <a:cs typeface="함초롬돋움" pitchFamily="18" charset="-127"/>
          </a:endParaRPr>
        </a:p>
      </dgm:t>
    </dgm:pt>
    <dgm:pt modelId="{3C185BC4-3864-4F6E-A221-3B30815A2310}">
      <dgm:prSet/>
      <dgm:spPr/>
      <dgm:t>
        <a:bodyPr/>
        <a:lstStyle/>
        <a:p>
          <a:pPr algn="ctr" latinLnBrk="1"/>
          <a:r>
            <a:rPr lang="ko-KR" altLang="en-US" dirty="0" smtClean="0"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>성인전환기</a:t>
          </a:r>
          <a:r>
            <a:rPr lang="en-US" altLang="ko-KR" dirty="0" smtClean="0"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/>
          </a:r>
          <a:br>
            <a:rPr lang="en-US" altLang="ko-KR" dirty="0" smtClean="0">
              <a:latin typeface="함초롬돋움" pitchFamily="18" charset="-127"/>
              <a:ea typeface="함초롬돋움" pitchFamily="18" charset="-127"/>
              <a:cs typeface="함초롬돋움" pitchFamily="18" charset="-127"/>
            </a:rPr>
          </a:br>
          <a:r>
            <a:rPr lang="ko-KR" altLang="en-US" dirty="0" smtClean="0"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>자녀의 진로지도 및 취업준비</a:t>
          </a:r>
          <a:endParaRPr lang="ko-KR" altLang="en-US" dirty="0">
            <a:latin typeface="함초롬돋움" pitchFamily="18" charset="-127"/>
            <a:ea typeface="함초롬돋움" pitchFamily="18" charset="-127"/>
            <a:cs typeface="함초롬돋움" pitchFamily="18" charset="-127"/>
          </a:endParaRPr>
        </a:p>
      </dgm:t>
    </dgm:pt>
    <dgm:pt modelId="{5978300A-A7D1-467D-A6BC-1322F7870A3F}" type="parTrans" cxnId="{46303BD7-B930-4CCA-90FE-9513769521EE}">
      <dgm:prSet/>
      <dgm:spPr/>
      <dgm:t>
        <a:bodyPr/>
        <a:lstStyle/>
        <a:p>
          <a:pPr latinLnBrk="1"/>
          <a:endParaRPr lang="ko-KR" altLang="en-US">
            <a:latin typeface="함초롬돋움" pitchFamily="18" charset="-127"/>
            <a:ea typeface="함초롬돋움" pitchFamily="18" charset="-127"/>
            <a:cs typeface="함초롬돋움" pitchFamily="18" charset="-127"/>
          </a:endParaRPr>
        </a:p>
      </dgm:t>
    </dgm:pt>
    <dgm:pt modelId="{8AC0A70B-F77E-4C69-B5AC-B871AC0D78B9}" type="sibTrans" cxnId="{46303BD7-B930-4CCA-90FE-9513769521EE}">
      <dgm:prSet/>
      <dgm:spPr/>
      <dgm:t>
        <a:bodyPr/>
        <a:lstStyle/>
        <a:p>
          <a:pPr latinLnBrk="1"/>
          <a:endParaRPr lang="ko-KR" altLang="en-US">
            <a:latin typeface="함초롬돋움" pitchFamily="18" charset="-127"/>
            <a:ea typeface="함초롬돋움" pitchFamily="18" charset="-127"/>
            <a:cs typeface="함초롬돋움" pitchFamily="18" charset="-127"/>
          </a:endParaRPr>
        </a:p>
      </dgm:t>
    </dgm:pt>
    <dgm:pt modelId="{FF459E64-807F-4AA4-A185-1706A6322509}">
      <dgm:prSet custT="1"/>
      <dgm:spPr/>
      <dgm:t>
        <a:bodyPr/>
        <a:lstStyle/>
        <a:p>
          <a:pPr algn="ctr" latinLnBrk="1"/>
          <a:r>
            <a:rPr lang="ko-KR" altLang="en-US" sz="1300" dirty="0" smtClean="0"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>스트레스를   감소하기 위한</a:t>
          </a:r>
          <a:r>
            <a:rPr lang="en-US" altLang="ko-KR" sz="1300" dirty="0" smtClean="0"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/>
          </a:r>
          <a:br>
            <a:rPr lang="en-US" altLang="ko-KR" sz="1300" dirty="0" smtClean="0">
              <a:latin typeface="함초롬돋움" pitchFamily="18" charset="-127"/>
              <a:ea typeface="함초롬돋움" pitchFamily="18" charset="-127"/>
              <a:cs typeface="함초롬돋움" pitchFamily="18" charset="-127"/>
            </a:rPr>
          </a:br>
          <a:r>
            <a:rPr lang="ko-KR" altLang="en-US" sz="1300" dirty="0" smtClean="0"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>마음치유      프로그램</a:t>
          </a:r>
          <a:endParaRPr lang="ko-KR" altLang="en-US" sz="1300" dirty="0">
            <a:latin typeface="함초롬돋움" pitchFamily="18" charset="-127"/>
            <a:ea typeface="함초롬돋움" pitchFamily="18" charset="-127"/>
            <a:cs typeface="함초롬돋움" pitchFamily="18" charset="-127"/>
          </a:endParaRPr>
        </a:p>
      </dgm:t>
    </dgm:pt>
    <dgm:pt modelId="{EA3066C7-171F-4654-88EB-23DE981DF753}" type="parTrans" cxnId="{1B1C6AC9-A996-48E9-BB58-45993AF72110}">
      <dgm:prSet/>
      <dgm:spPr/>
      <dgm:t>
        <a:bodyPr/>
        <a:lstStyle/>
        <a:p>
          <a:pPr latinLnBrk="1"/>
          <a:endParaRPr lang="ko-KR" altLang="en-US"/>
        </a:p>
      </dgm:t>
    </dgm:pt>
    <dgm:pt modelId="{199961EF-A11F-4377-B997-28E260CFDC04}" type="sibTrans" cxnId="{1B1C6AC9-A996-48E9-BB58-45993AF72110}">
      <dgm:prSet/>
      <dgm:spPr/>
      <dgm:t>
        <a:bodyPr/>
        <a:lstStyle/>
        <a:p>
          <a:pPr latinLnBrk="1"/>
          <a:endParaRPr lang="ko-KR" altLang="en-US"/>
        </a:p>
      </dgm:t>
    </dgm:pt>
    <dgm:pt modelId="{0429AF13-ADBE-4F35-8C3B-B18EB36BCDDD}">
      <dgm:prSet custT="1"/>
      <dgm:spPr/>
      <dgm:t>
        <a:bodyPr/>
        <a:lstStyle/>
        <a:p>
          <a:pPr algn="ctr" latinLnBrk="1"/>
          <a:endParaRPr lang="ko-KR" altLang="en-US" sz="1300" dirty="0">
            <a:latin typeface="함초롬돋움" pitchFamily="18" charset="-127"/>
            <a:ea typeface="함초롬돋움" pitchFamily="18" charset="-127"/>
            <a:cs typeface="함초롬돋움" pitchFamily="18" charset="-127"/>
          </a:endParaRPr>
        </a:p>
      </dgm:t>
    </dgm:pt>
    <dgm:pt modelId="{366D0132-282E-4936-A23C-F9DDE28E5D90}" type="parTrans" cxnId="{9B8F347A-5E77-4FA8-87E4-9F43492B4AB4}">
      <dgm:prSet/>
      <dgm:spPr/>
      <dgm:t>
        <a:bodyPr/>
        <a:lstStyle/>
        <a:p>
          <a:pPr latinLnBrk="1"/>
          <a:endParaRPr lang="ko-KR" altLang="en-US"/>
        </a:p>
      </dgm:t>
    </dgm:pt>
    <dgm:pt modelId="{0E380C35-4B0C-4FB5-86CA-2121C6F11232}" type="sibTrans" cxnId="{9B8F347A-5E77-4FA8-87E4-9F43492B4AB4}">
      <dgm:prSet/>
      <dgm:spPr/>
      <dgm:t>
        <a:bodyPr/>
        <a:lstStyle/>
        <a:p>
          <a:pPr latinLnBrk="1"/>
          <a:endParaRPr lang="ko-KR" altLang="en-US"/>
        </a:p>
      </dgm:t>
    </dgm:pt>
    <dgm:pt modelId="{98B3655E-873B-4F37-8FAC-A676BF48BCB5}">
      <dgm:prSet custT="1"/>
      <dgm:spPr/>
      <dgm:t>
        <a:bodyPr/>
        <a:lstStyle/>
        <a:p>
          <a:pPr algn="ctr" latinLnBrk="1"/>
          <a:endParaRPr lang="ko-KR" altLang="en-US" sz="1400" dirty="0">
            <a:latin typeface="함초롬돋움" pitchFamily="18" charset="-127"/>
            <a:ea typeface="함초롬돋움" pitchFamily="18" charset="-127"/>
            <a:cs typeface="함초롬돋움" pitchFamily="18" charset="-127"/>
          </a:endParaRPr>
        </a:p>
      </dgm:t>
    </dgm:pt>
    <dgm:pt modelId="{E0ED429E-7A48-4380-9518-0658FD7C7B32}" type="parTrans" cxnId="{33E672F0-2980-4B97-B01B-6AD9856D476F}">
      <dgm:prSet/>
      <dgm:spPr/>
    </dgm:pt>
    <dgm:pt modelId="{3D69C849-3B6F-401F-8689-FD4BFCFC6EBA}" type="sibTrans" cxnId="{33E672F0-2980-4B97-B01B-6AD9856D476F}">
      <dgm:prSet/>
      <dgm:spPr/>
    </dgm:pt>
    <dgm:pt modelId="{D2F3D4DC-FBC9-476F-A703-A7E0BF877E80}" type="pres">
      <dgm:prSet presAssocID="{80E050FF-3721-484A-9A5B-0A020495EC7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370307AB-E8DF-414C-81BE-F5594EC358C3}" type="pres">
      <dgm:prSet presAssocID="{8D3C4FED-818E-44A9-8725-DCD3617DE9F8}" presName="composite" presStyleCnt="0"/>
      <dgm:spPr/>
    </dgm:pt>
    <dgm:pt modelId="{AC2F3841-7A63-44DD-BD45-F7CA469D4040}" type="pres">
      <dgm:prSet presAssocID="{8D3C4FED-818E-44A9-8725-DCD3617DE9F8}" presName="parTx" presStyleLbl="alignNode1" presStyleIdx="0" presStyleCnt="4" custLinFactNeighborX="8195" custLinFactNeighborY="-4427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28F5F01D-54C8-42A0-A92E-68619EE7F033}" type="pres">
      <dgm:prSet presAssocID="{8D3C4FED-818E-44A9-8725-DCD3617DE9F8}" presName="desTx" presStyleLbl="alignAccFollowNode1" presStyleIdx="0" presStyleCnt="4" custAng="10800000" custFlipVert="1" custScaleX="100029" custScaleY="93425" custLinFactNeighborX="7758" custLinFactNeighborY="-2956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4B0FE468-A83A-48AB-A246-412566073F0E}" type="pres">
      <dgm:prSet presAssocID="{65EF19D2-7424-4B4C-8DB4-FD54C13CF4FE}" presName="space" presStyleCnt="0"/>
      <dgm:spPr/>
    </dgm:pt>
    <dgm:pt modelId="{C5245FC5-F652-4747-A070-10647DCAED0A}" type="pres">
      <dgm:prSet presAssocID="{14CD3201-F9D9-4D9E-84D0-81A60D79B77D}" presName="composite" presStyleCnt="0"/>
      <dgm:spPr/>
    </dgm:pt>
    <dgm:pt modelId="{E1B72E7A-8BBF-48C8-8949-D069BD5BF968}" type="pres">
      <dgm:prSet presAssocID="{14CD3201-F9D9-4D9E-84D0-81A60D79B77D}" presName="parTx" presStyleLbl="alignNode1" presStyleIdx="1" presStyleCnt="4" custLinFactNeighborX="5580" custLinFactNeighborY="-4539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20AD0C3B-0621-475E-8AE9-6C71D252480D}" type="pres">
      <dgm:prSet presAssocID="{14CD3201-F9D9-4D9E-84D0-81A60D79B77D}" presName="desTx" presStyleLbl="alignAccFollowNode1" presStyleIdx="1" presStyleCnt="4" custScaleY="92796" custLinFactNeighborX="5580" custLinFactNeighborY="-3427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FA1364D6-B0FD-482B-90D9-A6B37B4F6436}" type="pres">
      <dgm:prSet presAssocID="{ACF21144-1036-43FB-82F9-8B2AD8CC304B}" presName="space" presStyleCnt="0"/>
      <dgm:spPr/>
    </dgm:pt>
    <dgm:pt modelId="{A4BB4500-135F-44F7-BD46-B4CB98302C77}" type="pres">
      <dgm:prSet presAssocID="{769E9CFB-0FD0-47F1-9F7C-338D5CD5A0B4}" presName="composite" presStyleCnt="0"/>
      <dgm:spPr/>
    </dgm:pt>
    <dgm:pt modelId="{0B83476F-E2E9-4234-AC86-177E2EE18580}" type="pres">
      <dgm:prSet presAssocID="{769E9CFB-0FD0-47F1-9F7C-338D5CD5A0B4}" presName="parTx" presStyleLbl="alignNode1" presStyleIdx="2" presStyleCnt="4" custLinFactNeighborX="4020" custLinFactNeighborY="-187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CD1047CE-1D3C-4F08-BE7E-E35E163328B2}" type="pres">
      <dgm:prSet presAssocID="{769E9CFB-0FD0-47F1-9F7C-338D5CD5A0B4}" presName="desTx" presStyleLbl="alignAccFollowNode1" presStyleIdx="2" presStyleCnt="4" custScaleY="92796" custLinFactNeighborX="4020" custLinFactNeighborY="-3427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392085F-CB7A-43BE-8240-0748FED397F7}" type="pres">
      <dgm:prSet presAssocID="{BB6E8FEC-C545-4AEE-A13E-D4C944687FF6}" presName="space" presStyleCnt="0"/>
      <dgm:spPr/>
    </dgm:pt>
    <dgm:pt modelId="{B3EC2251-7192-4A94-A5D3-9E3750A612B9}" type="pres">
      <dgm:prSet presAssocID="{8C22526A-5894-402A-80C0-E9D9ABA76332}" presName="composite" presStyleCnt="0"/>
      <dgm:spPr/>
    </dgm:pt>
    <dgm:pt modelId="{887F00FC-29E8-48E8-8260-E93B866E3792}" type="pres">
      <dgm:prSet presAssocID="{8C22526A-5894-402A-80C0-E9D9ABA76332}" presName="parTx" presStyleLbl="alignNode1" presStyleIdx="3" presStyleCnt="4" custLinFactNeighborX="152" custLinFactNeighborY="-2460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345CD7A6-E439-4769-B0F6-23B10F48619C}" type="pres">
      <dgm:prSet presAssocID="{8C22526A-5894-402A-80C0-E9D9ABA76332}" presName="desTx" presStyleLbl="alignAccFollowNode1" presStyleIdx="3" presStyleCnt="4" custScaleY="90774" custLinFactNeighborX="152" custLinFactNeighborY="-494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A192FF85-1C9E-44CE-B03B-684D78EBE862}" srcId="{14CD3201-F9D9-4D9E-84D0-81A60D79B77D}" destId="{209D2966-013E-4F0B-B69B-43FEE03D8A2F}" srcOrd="3" destOrd="0" parTransId="{8363C2A1-2CFC-4D6C-AF0A-79AE1425DC2D}" sibTransId="{82019EB8-3982-40D3-A193-63294194D900}"/>
    <dgm:cxn modelId="{D7EC0A63-7788-435E-9EFC-B5AFB8F870C4}" type="presOf" srcId="{80E050FF-3721-484A-9A5B-0A020495EC7A}" destId="{D2F3D4DC-FBC9-476F-A703-A7E0BF877E80}" srcOrd="0" destOrd="0" presId="urn:microsoft.com/office/officeart/2005/8/layout/hList1"/>
    <dgm:cxn modelId="{6C4BDEE4-6631-4FB1-ABE2-8AA0086D4331}" srcId="{80E050FF-3721-484A-9A5B-0A020495EC7A}" destId="{769E9CFB-0FD0-47F1-9F7C-338D5CD5A0B4}" srcOrd="2" destOrd="0" parTransId="{C97BD5CD-C7D0-4EED-B2C4-5685C17D06FE}" sibTransId="{BB6E8FEC-C545-4AEE-A13E-D4C944687FF6}"/>
    <dgm:cxn modelId="{9BAD21A4-05AA-42A1-9BBC-06D258AA55AA}" type="presOf" srcId="{CDA37436-9668-433A-8E42-BB4FE092C743}" destId="{345CD7A6-E439-4769-B0F6-23B10F48619C}" srcOrd="0" destOrd="0" presId="urn:microsoft.com/office/officeart/2005/8/layout/hList1"/>
    <dgm:cxn modelId="{CCD3D4EB-9B09-410B-81DD-A45C8C256390}" type="presOf" srcId="{7B7C3EFC-0E9F-458B-AA01-EECBB5CD2624}" destId="{28F5F01D-54C8-42A0-A92E-68619EE7F033}" srcOrd="0" destOrd="1" presId="urn:microsoft.com/office/officeart/2005/8/layout/hList1"/>
    <dgm:cxn modelId="{1B1C6AC9-A996-48E9-BB58-45993AF72110}" srcId="{769E9CFB-0FD0-47F1-9F7C-338D5CD5A0B4}" destId="{FF459E64-807F-4AA4-A185-1706A6322509}" srcOrd="2" destOrd="0" parTransId="{EA3066C7-171F-4654-88EB-23DE981DF753}" sibTransId="{199961EF-A11F-4377-B997-28E260CFDC04}"/>
    <dgm:cxn modelId="{CB12B055-5C7D-4F10-854D-BAE1FCF5C466}" srcId="{14CD3201-F9D9-4D9E-84D0-81A60D79B77D}" destId="{0C4BF60C-5C12-4480-8726-A4D47AF6C61C}" srcOrd="2" destOrd="0" parTransId="{4B414AF8-A172-4400-BC20-829449943102}" sibTransId="{BFC94B14-693F-495C-A679-5B68F22B3C8A}"/>
    <dgm:cxn modelId="{525A54C1-C62A-4F87-9927-47D9C8E85E42}" type="presOf" srcId="{8092F952-E999-49B4-9F8B-6308027F021F}" destId="{CD1047CE-1D3C-4F08-BE7E-E35E163328B2}" srcOrd="0" destOrd="0" presId="urn:microsoft.com/office/officeart/2005/8/layout/hList1"/>
    <dgm:cxn modelId="{7C5FDA92-59F9-49BB-A76D-EFE392D0D277}" srcId="{8C22526A-5894-402A-80C0-E9D9ABA76332}" destId="{CDA37436-9668-433A-8E42-BB4FE092C743}" srcOrd="0" destOrd="0" parTransId="{653EF9C5-BDE5-43B5-A016-59885C3458E1}" sibTransId="{9E10E1F1-BD73-4BFB-925C-2F52542DEAC4}"/>
    <dgm:cxn modelId="{ED518B9F-E65F-4355-B4B9-0F755CCC0711}" srcId="{80E050FF-3721-484A-9A5B-0A020495EC7A}" destId="{14CD3201-F9D9-4D9E-84D0-81A60D79B77D}" srcOrd="1" destOrd="0" parTransId="{8B44885C-D8C0-4E1B-A01D-E545C577CF28}" sibTransId="{ACF21144-1036-43FB-82F9-8B2AD8CC304B}"/>
    <dgm:cxn modelId="{60F5B3E9-54BF-435C-A6D5-1D51EF2C8F20}" srcId="{14CD3201-F9D9-4D9E-84D0-81A60D79B77D}" destId="{C0239BA7-3B1A-41E2-B94F-6F231F4122E5}" srcOrd="1" destOrd="0" parTransId="{FB89AF33-0F32-4F6A-B31A-E2A04580A2B7}" sibTransId="{6C695ACE-957F-42EF-B703-C8FA881D26DE}"/>
    <dgm:cxn modelId="{E28FC453-5B21-47A8-A58A-C83CDC53A728}" srcId="{8D3C4FED-818E-44A9-8725-DCD3617DE9F8}" destId="{7B7C3EFC-0E9F-458B-AA01-EECBB5CD2624}" srcOrd="1" destOrd="0" parTransId="{13A9FC37-522E-411E-84BB-EC1C981A1885}" sibTransId="{558E4879-856E-44BA-801C-0C5DB05D6D9E}"/>
    <dgm:cxn modelId="{78AFBE4B-9C72-4ABA-B09F-4BCA5915DBDB}" type="presOf" srcId="{14CD3201-F9D9-4D9E-84D0-81A60D79B77D}" destId="{E1B72E7A-8BBF-48C8-8949-D069BD5BF968}" srcOrd="0" destOrd="0" presId="urn:microsoft.com/office/officeart/2005/8/layout/hList1"/>
    <dgm:cxn modelId="{92057366-978B-4208-9845-A2CBA2404B0D}" type="presOf" srcId="{8D3C4FED-818E-44A9-8725-DCD3617DE9F8}" destId="{AC2F3841-7A63-44DD-BD45-F7CA469D4040}" srcOrd="0" destOrd="0" presId="urn:microsoft.com/office/officeart/2005/8/layout/hList1"/>
    <dgm:cxn modelId="{FF202905-29EE-4108-8ECD-24C75CA92E53}" type="presOf" srcId="{3C185BC4-3864-4F6E-A221-3B30815A2310}" destId="{345CD7A6-E439-4769-B0F6-23B10F48619C}" srcOrd="0" destOrd="1" presId="urn:microsoft.com/office/officeart/2005/8/layout/hList1"/>
    <dgm:cxn modelId="{58BB088B-CC82-4E6B-BB0F-4F4431781373}" srcId="{769E9CFB-0FD0-47F1-9F7C-338D5CD5A0B4}" destId="{8092F952-E999-49B4-9F8B-6308027F021F}" srcOrd="0" destOrd="0" parTransId="{6137681A-A72B-47A9-838A-1886429DAF27}" sibTransId="{82A0F3A2-35A7-4E1B-AC9F-ADDDED96C834}"/>
    <dgm:cxn modelId="{7EB7E704-D056-41E8-9BA1-7A89EFC2518F}" type="presOf" srcId="{7D07B8C7-C334-4A6E-80B6-9AE7B0976EBB}" destId="{28F5F01D-54C8-42A0-A92E-68619EE7F033}" srcOrd="0" destOrd="0" presId="urn:microsoft.com/office/officeart/2005/8/layout/hList1"/>
    <dgm:cxn modelId="{020401E6-AD6D-49EA-8FA2-6E36E4A641BA}" srcId="{80E050FF-3721-484A-9A5B-0A020495EC7A}" destId="{8C22526A-5894-402A-80C0-E9D9ABA76332}" srcOrd="3" destOrd="0" parTransId="{C9055098-BA9E-4879-BD62-C518096AD825}" sibTransId="{999A2F3A-3EB5-4B19-A970-16E3416E6AF9}"/>
    <dgm:cxn modelId="{190BD918-6C30-4B99-9B4D-EB40E8FF5DD9}" type="presOf" srcId="{C0239BA7-3B1A-41E2-B94F-6F231F4122E5}" destId="{20AD0C3B-0621-475E-8AE9-6C71D252480D}" srcOrd="0" destOrd="1" presId="urn:microsoft.com/office/officeart/2005/8/layout/hList1"/>
    <dgm:cxn modelId="{B27DC412-9670-49DD-A331-E66D121AF6BA}" type="presOf" srcId="{209D2966-013E-4F0B-B69B-43FEE03D8A2F}" destId="{20AD0C3B-0621-475E-8AE9-6C71D252480D}" srcOrd="0" destOrd="3" presId="urn:microsoft.com/office/officeart/2005/8/layout/hList1"/>
    <dgm:cxn modelId="{262F2B7A-462B-4BD5-BA42-3952AD5EB0BA}" type="presOf" srcId="{769E9CFB-0FD0-47F1-9F7C-338D5CD5A0B4}" destId="{0B83476F-E2E9-4234-AC86-177E2EE18580}" srcOrd="0" destOrd="0" presId="urn:microsoft.com/office/officeart/2005/8/layout/hList1"/>
    <dgm:cxn modelId="{EFCE6A75-A6FE-4E0E-A8A7-24616A9D7C22}" type="presOf" srcId="{98B3655E-873B-4F37-8FAC-A676BF48BCB5}" destId="{20AD0C3B-0621-475E-8AE9-6C71D252480D}" srcOrd="0" destOrd="0" presId="urn:microsoft.com/office/officeart/2005/8/layout/hList1"/>
    <dgm:cxn modelId="{63E9CAC2-7790-40CD-A1DE-E79B963E0D95}" type="presOf" srcId="{0C4BF60C-5C12-4480-8726-A4D47AF6C61C}" destId="{20AD0C3B-0621-475E-8AE9-6C71D252480D}" srcOrd="0" destOrd="2" presId="urn:microsoft.com/office/officeart/2005/8/layout/hList1"/>
    <dgm:cxn modelId="{33E672F0-2980-4B97-B01B-6AD9856D476F}" srcId="{14CD3201-F9D9-4D9E-84D0-81A60D79B77D}" destId="{98B3655E-873B-4F37-8FAC-A676BF48BCB5}" srcOrd="0" destOrd="0" parTransId="{E0ED429E-7A48-4380-9518-0658FD7C7B32}" sibTransId="{3D69C849-3B6F-401F-8689-FD4BFCFC6EBA}"/>
    <dgm:cxn modelId="{FFABA329-C135-4BFB-A850-31BF71F378F1}" srcId="{8D3C4FED-818E-44A9-8725-DCD3617DE9F8}" destId="{7D07B8C7-C334-4A6E-80B6-9AE7B0976EBB}" srcOrd="0" destOrd="0" parTransId="{13CED180-027B-4565-A690-A6C3C146ACE3}" sibTransId="{3F98D6FD-C613-4A91-A094-6B4A12E2EE53}"/>
    <dgm:cxn modelId="{9B8F347A-5E77-4FA8-87E4-9F43492B4AB4}" srcId="{769E9CFB-0FD0-47F1-9F7C-338D5CD5A0B4}" destId="{0429AF13-ADBE-4F35-8C3B-B18EB36BCDDD}" srcOrd="1" destOrd="0" parTransId="{366D0132-282E-4936-A23C-F9DDE28E5D90}" sibTransId="{0E380C35-4B0C-4FB5-86CA-2121C6F11232}"/>
    <dgm:cxn modelId="{A91C8C84-C028-488C-9C5B-E722720AEAC3}" type="presOf" srcId="{0429AF13-ADBE-4F35-8C3B-B18EB36BCDDD}" destId="{CD1047CE-1D3C-4F08-BE7E-E35E163328B2}" srcOrd="0" destOrd="1" presId="urn:microsoft.com/office/officeart/2005/8/layout/hList1"/>
    <dgm:cxn modelId="{02EBB7B5-DF02-485D-B0F7-FABF11A72479}" type="presOf" srcId="{FF459E64-807F-4AA4-A185-1706A6322509}" destId="{CD1047CE-1D3C-4F08-BE7E-E35E163328B2}" srcOrd="0" destOrd="2" presId="urn:microsoft.com/office/officeart/2005/8/layout/hList1"/>
    <dgm:cxn modelId="{46303BD7-B930-4CCA-90FE-9513769521EE}" srcId="{8C22526A-5894-402A-80C0-E9D9ABA76332}" destId="{3C185BC4-3864-4F6E-A221-3B30815A2310}" srcOrd="1" destOrd="0" parTransId="{5978300A-A7D1-467D-A6BC-1322F7870A3F}" sibTransId="{8AC0A70B-F77E-4C69-B5AC-B871AC0D78B9}"/>
    <dgm:cxn modelId="{514E3374-2329-4B93-AF41-C430FA21DA4B}" type="presOf" srcId="{8C22526A-5894-402A-80C0-E9D9ABA76332}" destId="{887F00FC-29E8-48E8-8260-E93B866E3792}" srcOrd="0" destOrd="0" presId="urn:microsoft.com/office/officeart/2005/8/layout/hList1"/>
    <dgm:cxn modelId="{0249A01A-E318-4641-94C1-5C79F616C4D1}" srcId="{80E050FF-3721-484A-9A5B-0A020495EC7A}" destId="{8D3C4FED-818E-44A9-8725-DCD3617DE9F8}" srcOrd="0" destOrd="0" parTransId="{DB6B7674-BA9E-494C-9FFB-A0D40FD1483E}" sibTransId="{65EF19D2-7424-4B4C-8DB4-FD54C13CF4FE}"/>
    <dgm:cxn modelId="{0DE41A1F-92EA-496F-9295-94C73543B3AF}" type="presParOf" srcId="{D2F3D4DC-FBC9-476F-A703-A7E0BF877E80}" destId="{370307AB-E8DF-414C-81BE-F5594EC358C3}" srcOrd="0" destOrd="0" presId="urn:microsoft.com/office/officeart/2005/8/layout/hList1"/>
    <dgm:cxn modelId="{6AF0E7DC-3B6C-4108-8420-4475CE09107A}" type="presParOf" srcId="{370307AB-E8DF-414C-81BE-F5594EC358C3}" destId="{AC2F3841-7A63-44DD-BD45-F7CA469D4040}" srcOrd="0" destOrd="0" presId="urn:microsoft.com/office/officeart/2005/8/layout/hList1"/>
    <dgm:cxn modelId="{059EE7A8-3383-47FA-AB2C-9FAE46E3372C}" type="presParOf" srcId="{370307AB-E8DF-414C-81BE-F5594EC358C3}" destId="{28F5F01D-54C8-42A0-A92E-68619EE7F033}" srcOrd="1" destOrd="0" presId="urn:microsoft.com/office/officeart/2005/8/layout/hList1"/>
    <dgm:cxn modelId="{B0FE368F-E932-440D-B134-7D8F49B41041}" type="presParOf" srcId="{D2F3D4DC-FBC9-476F-A703-A7E0BF877E80}" destId="{4B0FE468-A83A-48AB-A246-412566073F0E}" srcOrd="1" destOrd="0" presId="urn:microsoft.com/office/officeart/2005/8/layout/hList1"/>
    <dgm:cxn modelId="{7A41209E-A6D2-4FB6-A3E8-F3D979A42F39}" type="presParOf" srcId="{D2F3D4DC-FBC9-476F-A703-A7E0BF877E80}" destId="{C5245FC5-F652-4747-A070-10647DCAED0A}" srcOrd="2" destOrd="0" presId="urn:microsoft.com/office/officeart/2005/8/layout/hList1"/>
    <dgm:cxn modelId="{406CD060-FF55-4F97-A162-386D6FED69DE}" type="presParOf" srcId="{C5245FC5-F652-4747-A070-10647DCAED0A}" destId="{E1B72E7A-8BBF-48C8-8949-D069BD5BF968}" srcOrd="0" destOrd="0" presId="urn:microsoft.com/office/officeart/2005/8/layout/hList1"/>
    <dgm:cxn modelId="{FBE8BD23-9F77-4B99-87B3-89A07D83432D}" type="presParOf" srcId="{C5245FC5-F652-4747-A070-10647DCAED0A}" destId="{20AD0C3B-0621-475E-8AE9-6C71D252480D}" srcOrd="1" destOrd="0" presId="urn:microsoft.com/office/officeart/2005/8/layout/hList1"/>
    <dgm:cxn modelId="{2B3C0CEE-7053-48C2-8523-DA394F6A9BE3}" type="presParOf" srcId="{D2F3D4DC-FBC9-476F-A703-A7E0BF877E80}" destId="{FA1364D6-B0FD-482B-90D9-A6B37B4F6436}" srcOrd="3" destOrd="0" presId="urn:microsoft.com/office/officeart/2005/8/layout/hList1"/>
    <dgm:cxn modelId="{A66E683B-FE9C-46B2-9F1B-8573207E21EF}" type="presParOf" srcId="{D2F3D4DC-FBC9-476F-A703-A7E0BF877E80}" destId="{A4BB4500-135F-44F7-BD46-B4CB98302C77}" srcOrd="4" destOrd="0" presId="urn:microsoft.com/office/officeart/2005/8/layout/hList1"/>
    <dgm:cxn modelId="{487B4AFF-09CC-4144-98F4-182ED10AD8FD}" type="presParOf" srcId="{A4BB4500-135F-44F7-BD46-B4CB98302C77}" destId="{0B83476F-E2E9-4234-AC86-177E2EE18580}" srcOrd="0" destOrd="0" presId="urn:microsoft.com/office/officeart/2005/8/layout/hList1"/>
    <dgm:cxn modelId="{3F623329-8856-48A5-8481-153424D5CE9C}" type="presParOf" srcId="{A4BB4500-135F-44F7-BD46-B4CB98302C77}" destId="{CD1047CE-1D3C-4F08-BE7E-E35E163328B2}" srcOrd="1" destOrd="0" presId="urn:microsoft.com/office/officeart/2005/8/layout/hList1"/>
    <dgm:cxn modelId="{3A6BAD1F-389D-4FA3-AE35-E4B5FE8FE423}" type="presParOf" srcId="{D2F3D4DC-FBC9-476F-A703-A7E0BF877E80}" destId="{A392085F-CB7A-43BE-8240-0748FED397F7}" srcOrd="5" destOrd="0" presId="urn:microsoft.com/office/officeart/2005/8/layout/hList1"/>
    <dgm:cxn modelId="{41444F23-64F2-45B9-B6F9-04B97B6816F1}" type="presParOf" srcId="{D2F3D4DC-FBC9-476F-A703-A7E0BF877E80}" destId="{B3EC2251-7192-4A94-A5D3-9E3750A612B9}" srcOrd="6" destOrd="0" presId="urn:microsoft.com/office/officeart/2005/8/layout/hList1"/>
    <dgm:cxn modelId="{7A21C216-AA1D-4AE6-83BD-AEB0EA8C7CB0}" type="presParOf" srcId="{B3EC2251-7192-4A94-A5D3-9E3750A612B9}" destId="{887F00FC-29E8-48E8-8260-E93B866E3792}" srcOrd="0" destOrd="0" presId="urn:microsoft.com/office/officeart/2005/8/layout/hList1"/>
    <dgm:cxn modelId="{B87563A2-E722-46FE-84A7-B4695666CBDD}" type="presParOf" srcId="{B3EC2251-7192-4A94-A5D3-9E3750A612B9}" destId="{345CD7A6-E439-4769-B0F6-23B10F48619C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86082DE-51DA-4DD3-B2A6-AEC8360A58C3}" type="doc">
      <dgm:prSet loTypeId="urn:microsoft.com/office/officeart/2005/8/layout/vList6" loCatId="list" qsTypeId="urn:microsoft.com/office/officeart/2005/8/quickstyle/simple3" qsCatId="simple" csTypeId="urn:microsoft.com/office/officeart/2005/8/colors/accent0_1" csCatId="mainScheme" phldr="1"/>
      <dgm:spPr/>
      <dgm:t>
        <a:bodyPr/>
        <a:lstStyle/>
        <a:p>
          <a:pPr latinLnBrk="1"/>
          <a:endParaRPr lang="ko-KR" altLang="en-US"/>
        </a:p>
      </dgm:t>
    </dgm:pt>
    <dgm:pt modelId="{8984DAA5-CB8D-4F6C-8615-C7BAE1F3D34E}">
      <dgm:prSet phldrT="[텍스트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pPr latinLnBrk="1"/>
          <a:r>
            <a:rPr lang="ko-KR" altLang="en-US" sz="1400" dirty="0" smtClean="0"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>대상자</a:t>
          </a:r>
          <a:endParaRPr lang="ko-KR" altLang="en-US" sz="1400" dirty="0">
            <a:latin typeface="함초롬돋움" pitchFamily="18" charset="-127"/>
            <a:ea typeface="함초롬돋움" pitchFamily="18" charset="-127"/>
            <a:cs typeface="함초롬돋움" pitchFamily="18" charset="-127"/>
          </a:endParaRPr>
        </a:p>
      </dgm:t>
    </dgm:pt>
    <dgm:pt modelId="{4AC35666-5610-4572-9860-CFF5D3FEF972}" type="parTrans" cxnId="{31FDCD11-BAB3-43AC-ADF2-8D75EC82F387}">
      <dgm:prSet/>
      <dgm:spPr/>
      <dgm:t>
        <a:bodyPr/>
        <a:lstStyle/>
        <a:p>
          <a:pPr latinLnBrk="1"/>
          <a:endParaRPr lang="ko-KR" altLang="en-US">
            <a:latin typeface="함초롬돋움" pitchFamily="18" charset="-127"/>
            <a:ea typeface="함초롬돋움" pitchFamily="18" charset="-127"/>
            <a:cs typeface="함초롬돋움" pitchFamily="18" charset="-127"/>
          </a:endParaRPr>
        </a:p>
      </dgm:t>
    </dgm:pt>
    <dgm:pt modelId="{8349A4DD-56E5-4256-83B6-20E22E9C2A1D}" type="sibTrans" cxnId="{31FDCD11-BAB3-43AC-ADF2-8D75EC82F387}">
      <dgm:prSet/>
      <dgm:spPr/>
      <dgm:t>
        <a:bodyPr/>
        <a:lstStyle/>
        <a:p>
          <a:pPr latinLnBrk="1"/>
          <a:endParaRPr lang="ko-KR" altLang="en-US">
            <a:latin typeface="함초롬돋움" pitchFamily="18" charset="-127"/>
            <a:ea typeface="함초롬돋움" pitchFamily="18" charset="-127"/>
            <a:cs typeface="함초롬돋움" pitchFamily="18" charset="-127"/>
          </a:endParaRPr>
        </a:p>
      </dgm:t>
    </dgm:pt>
    <dgm:pt modelId="{21CFACD4-4F4C-4AC4-A5EE-A51B97671084}">
      <dgm:prSet phldrT="[텍스트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pPr latinLnBrk="1"/>
          <a:endParaRPr lang="en-US" altLang="ko-KR" sz="600" dirty="0" smtClean="0">
            <a:latin typeface="함초롬돋움" pitchFamily="18" charset="-127"/>
            <a:ea typeface="함초롬돋움" pitchFamily="18" charset="-127"/>
            <a:cs typeface="함초롬돋움" pitchFamily="18" charset="-127"/>
          </a:endParaRPr>
        </a:p>
        <a:p>
          <a:pPr latinLnBrk="1"/>
          <a:r>
            <a:rPr lang="ko-KR" altLang="en-US" sz="1400" dirty="0" smtClean="0"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>일시 </a:t>
          </a:r>
          <a:endParaRPr lang="en-US" altLang="ko-KR" sz="1400" dirty="0" smtClean="0">
            <a:latin typeface="함초롬돋움" pitchFamily="18" charset="-127"/>
            <a:ea typeface="함초롬돋움" pitchFamily="18" charset="-127"/>
            <a:cs typeface="함초롬돋움" pitchFamily="18" charset="-127"/>
          </a:endParaRPr>
        </a:p>
        <a:p>
          <a:pPr latinLnBrk="1"/>
          <a:r>
            <a:rPr lang="ko-KR" altLang="en-US" sz="1400" dirty="0" smtClean="0"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>및 장소</a:t>
          </a:r>
          <a:endParaRPr lang="ko-KR" altLang="en-US" sz="1400" dirty="0">
            <a:latin typeface="함초롬돋움" pitchFamily="18" charset="-127"/>
            <a:ea typeface="함초롬돋움" pitchFamily="18" charset="-127"/>
            <a:cs typeface="함초롬돋움" pitchFamily="18" charset="-127"/>
          </a:endParaRPr>
        </a:p>
      </dgm:t>
    </dgm:pt>
    <dgm:pt modelId="{53E86F3C-6519-4D46-83B0-A4F0D859CB2D}" type="parTrans" cxnId="{8CFD0AFD-95E8-450A-B1AC-A89367EC72B8}">
      <dgm:prSet/>
      <dgm:spPr/>
      <dgm:t>
        <a:bodyPr/>
        <a:lstStyle/>
        <a:p>
          <a:pPr latinLnBrk="1"/>
          <a:endParaRPr lang="ko-KR" altLang="en-US">
            <a:latin typeface="함초롬돋움" pitchFamily="18" charset="-127"/>
            <a:ea typeface="함초롬돋움" pitchFamily="18" charset="-127"/>
            <a:cs typeface="함초롬돋움" pitchFamily="18" charset="-127"/>
          </a:endParaRPr>
        </a:p>
      </dgm:t>
    </dgm:pt>
    <dgm:pt modelId="{876BE20C-FCEB-4FA7-9C11-9C14E698C49D}" type="sibTrans" cxnId="{8CFD0AFD-95E8-450A-B1AC-A89367EC72B8}">
      <dgm:prSet/>
      <dgm:spPr/>
      <dgm:t>
        <a:bodyPr/>
        <a:lstStyle/>
        <a:p>
          <a:pPr latinLnBrk="1"/>
          <a:endParaRPr lang="ko-KR" altLang="en-US">
            <a:latin typeface="함초롬돋움" pitchFamily="18" charset="-127"/>
            <a:ea typeface="함초롬돋움" pitchFamily="18" charset="-127"/>
            <a:cs typeface="함초롬돋움" pitchFamily="18" charset="-127"/>
          </a:endParaRPr>
        </a:p>
      </dgm:t>
    </dgm:pt>
    <dgm:pt modelId="{D4AB66F6-F47C-4F29-80CF-2D3D8CCDE2A0}">
      <dgm:prSet phldrT="[텍스트]" custT="1"/>
      <dgm:spPr/>
      <dgm:t>
        <a:bodyPr/>
        <a:lstStyle/>
        <a:p>
          <a:pPr latinLnBrk="1"/>
          <a:r>
            <a:rPr lang="ko-KR" altLang="en-US" sz="1050" dirty="0" smtClean="0"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>일시 </a:t>
          </a:r>
          <a:r>
            <a:rPr lang="en-US" altLang="ko-KR" sz="1050" dirty="0" smtClean="0"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>: 2019</a:t>
          </a:r>
          <a:r>
            <a:rPr lang="ko-KR" altLang="en-US" sz="1050" dirty="0" smtClean="0"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>년 </a:t>
          </a:r>
          <a:r>
            <a:rPr lang="en-US" altLang="ko-KR" sz="1050" dirty="0" smtClean="0"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>7</a:t>
          </a:r>
          <a:r>
            <a:rPr lang="ko-KR" altLang="en-US" sz="1050" dirty="0" smtClean="0"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>월 </a:t>
          </a:r>
          <a:r>
            <a:rPr lang="en-US" altLang="ko-KR" sz="1050" dirty="0" smtClean="0"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>19</a:t>
          </a:r>
          <a:r>
            <a:rPr lang="ko-KR" altLang="en-US" sz="1050" dirty="0" smtClean="0"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>일 </a:t>
          </a:r>
          <a:r>
            <a:rPr lang="en-US" altLang="ko-KR" sz="1050" dirty="0" smtClean="0"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>– 11</a:t>
          </a:r>
          <a:r>
            <a:rPr lang="ko-KR" altLang="en-US" sz="1050" dirty="0" smtClean="0"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>월 </a:t>
          </a:r>
          <a:r>
            <a:rPr lang="en-US" altLang="ko-KR" sz="1050" dirty="0" smtClean="0"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>14</a:t>
          </a:r>
          <a:r>
            <a:rPr lang="ko-KR" altLang="en-US" sz="1050" dirty="0" smtClean="0"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>일</a:t>
          </a:r>
          <a:endParaRPr lang="ko-KR" altLang="en-US" sz="1050" dirty="0">
            <a:latin typeface="함초롬돋움" pitchFamily="18" charset="-127"/>
            <a:ea typeface="함초롬돋움" pitchFamily="18" charset="-127"/>
            <a:cs typeface="함초롬돋움" pitchFamily="18" charset="-127"/>
          </a:endParaRPr>
        </a:p>
      </dgm:t>
    </dgm:pt>
    <dgm:pt modelId="{8DE49E83-6E01-40A2-A4D4-42837FFA5660}" type="parTrans" cxnId="{DCBBF7A0-9DF2-45C0-889B-AC0A7E8EC183}">
      <dgm:prSet/>
      <dgm:spPr/>
      <dgm:t>
        <a:bodyPr/>
        <a:lstStyle/>
        <a:p>
          <a:pPr latinLnBrk="1"/>
          <a:endParaRPr lang="ko-KR" altLang="en-US">
            <a:latin typeface="함초롬돋움" pitchFamily="18" charset="-127"/>
            <a:ea typeface="함초롬돋움" pitchFamily="18" charset="-127"/>
            <a:cs typeface="함초롬돋움" pitchFamily="18" charset="-127"/>
          </a:endParaRPr>
        </a:p>
      </dgm:t>
    </dgm:pt>
    <dgm:pt modelId="{7E81424F-19EB-49C3-A3D6-AB8D33090452}" type="sibTrans" cxnId="{DCBBF7A0-9DF2-45C0-889B-AC0A7E8EC183}">
      <dgm:prSet/>
      <dgm:spPr/>
      <dgm:t>
        <a:bodyPr/>
        <a:lstStyle/>
        <a:p>
          <a:pPr latinLnBrk="1"/>
          <a:endParaRPr lang="ko-KR" altLang="en-US">
            <a:latin typeface="함초롬돋움" pitchFamily="18" charset="-127"/>
            <a:ea typeface="함초롬돋움" pitchFamily="18" charset="-127"/>
            <a:cs typeface="함초롬돋움" pitchFamily="18" charset="-127"/>
          </a:endParaRPr>
        </a:p>
      </dgm:t>
    </dgm:pt>
    <dgm:pt modelId="{C4AA09C0-1E0A-452D-81C0-025F565125F7}">
      <dgm:prSet phldrT="[텍스트]" custT="1"/>
      <dgm:spPr/>
      <dgm:t>
        <a:bodyPr/>
        <a:lstStyle/>
        <a:p>
          <a:pPr latinLnBrk="1"/>
          <a:r>
            <a:rPr lang="ko-KR" altLang="en-US" sz="1100" dirty="0" smtClean="0"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>장소 </a:t>
          </a:r>
          <a:r>
            <a:rPr lang="en-US" altLang="ko-KR" sz="1000" dirty="0" smtClean="0"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>: </a:t>
          </a:r>
          <a:r>
            <a:rPr lang="ko-KR" altLang="en-US" sz="1000" dirty="0" smtClean="0"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>군산 사회적기업 인큐베이팅 세미나실</a:t>
          </a:r>
          <a:r>
            <a:rPr lang="en-US" altLang="ko-KR" sz="1000" dirty="0" smtClean="0"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>, </a:t>
          </a:r>
          <a:r>
            <a:rPr lang="ko-KR" altLang="en-US" sz="1000" dirty="0" smtClean="0"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>좋은이웃 통합프로그램실</a:t>
          </a:r>
          <a:r>
            <a:rPr lang="en-US" altLang="ko-KR" sz="1000" dirty="0" smtClean="0"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>, </a:t>
          </a:r>
          <a:r>
            <a:rPr lang="ko-KR" altLang="en-US" sz="1000" dirty="0" smtClean="0"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>서해대 세미나실 </a:t>
          </a:r>
          <a:r>
            <a:rPr lang="en-US" altLang="ko-KR" sz="1000" dirty="0" smtClean="0"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>,</a:t>
          </a:r>
          <a:r>
            <a:rPr lang="ko-KR" altLang="en-US" sz="1000" dirty="0" err="1" smtClean="0"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>전북발달장애인훈센터</a:t>
          </a:r>
          <a:r>
            <a:rPr lang="en-US" altLang="ko-KR" sz="1100" dirty="0" smtClean="0"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>)</a:t>
          </a:r>
          <a:endParaRPr lang="ko-KR" altLang="en-US" sz="1100" dirty="0">
            <a:latin typeface="함초롬돋움" pitchFamily="18" charset="-127"/>
            <a:ea typeface="함초롬돋움" pitchFamily="18" charset="-127"/>
            <a:cs typeface="함초롬돋움" pitchFamily="18" charset="-127"/>
          </a:endParaRPr>
        </a:p>
      </dgm:t>
    </dgm:pt>
    <dgm:pt modelId="{2F137774-FC7B-4515-A7AD-B3698181E40A}" type="parTrans" cxnId="{B0359AC1-1F0E-43B5-8702-FA9DB0078404}">
      <dgm:prSet/>
      <dgm:spPr/>
      <dgm:t>
        <a:bodyPr/>
        <a:lstStyle/>
        <a:p>
          <a:pPr latinLnBrk="1"/>
          <a:endParaRPr lang="ko-KR" altLang="en-US">
            <a:latin typeface="함초롬돋움" pitchFamily="18" charset="-127"/>
            <a:ea typeface="함초롬돋움" pitchFamily="18" charset="-127"/>
            <a:cs typeface="함초롬돋움" pitchFamily="18" charset="-127"/>
          </a:endParaRPr>
        </a:p>
      </dgm:t>
    </dgm:pt>
    <dgm:pt modelId="{F6D0BF54-8A66-4463-AC6C-3DF5B8F84517}" type="sibTrans" cxnId="{B0359AC1-1F0E-43B5-8702-FA9DB0078404}">
      <dgm:prSet/>
      <dgm:spPr/>
      <dgm:t>
        <a:bodyPr/>
        <a:lstStyle/>
        <a:p>
          <a:pPr latinLnBrk="1"/>
          <a:endParaRPr lang="ko-KR" altLang="en-US">
            <a:latin typeface="함초롬돋움" pitchFamily="18" charset="-127"/>
            <a:ea typeface="함초롬돋움" pitchFamily="18" charset="-127"/>
            <a:cs typeface="함초롬돋움" pitchFamily="18" charset="-127"/>
          </a:endParaRPr>
        </a:p>
      </dgm:t>
    </dgm:pt>
    <dgm:pt modelId="{436E5175-57A1-4AE9-B61C-0479293F3923}">
      <dgm:prSet phldrT="[텍스트]"/>
      <dgm:spPr/>
      <dgm:t>
        <a:bodyPr/>
        <a:lstStyle/>
        <a:p>
          <a:pPr latinLnBrk="1"/>
          <a:r>
            <a:rPr lang="ko-KR" altLang="en-US" dirty="0" smtClean="0"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>성인전환기 발달장애인  자녀</a:t>
          </a:r>
          <a:r>
            <a:rPr lang="en-US" altLang="ko-KR" dirty="0" smtClean="0"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>,</a:t>
          </a:r>
          <a:r>
            <a:rPr lang="ko-KR" altLang="en-US" dirty="0" smtClean="0"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> </a:t>
          </a:r>
          <a:r>
            <a:rPr lang="en-US" altLang="ko-KR" dirty="0" smtClean="0"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/>
          </a:r>
          <a:br>
            <a:rPr lang="en-US" altLang="ko-KR" dirty="0" smtClean="0">
              <a:latin typeface="함초롬돋움" pitchFamily="18" charset="-127"/>
              <a:ea typeface="함초롬돋움" pitchFamily="18" charset="-127"/>
              <a:cs typeface="함초롬돋움" pitchFamily="18" charset="-127"/>
            </a:rPr>
          </a:br>
          <a:r>
            <a:rPr lang="ko-KR" altLang="en-US" dirty="0" smtClean="0"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>부모</a:t>
          </a:r>
          <a:r>
            <a:rPr lang="en-US" altLang="ko-KR" dirty="0" smtClean="0"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>,  </a:t>
          </a:r>
          <a:r>
            <a:rPr lang="ko-KR" altLang="en-US" dirty="0" smtClean="0"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>및 보호자</a:t>
          </a:r>
          <a:r>
            <a:rPr lang="en-US" altLang="ko-KR" dirty="0" smtClean="0"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>,   </a:t>
          </a:r>
          <a:r>
            <a:rPr lang="ko-KR" altLang="en-US" dirty="0" smtClean="0"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>관련기관종사자 등</a:t>
          </a:r>
          <a:endParaRPr lang="ko-KR" altLang="en-US" dirty="0">
            <a:latin typeface="함초롬돋움" pitchFamily="18" charset="-127"/>
            <a:ea typeface="함초롬돋움" pitchFamily="18" charset="-127"/>
            <a:cs typeface="함초롬돋움" pitchFamily="18" charset="-127"/>
          </a:endParaRPr>
        </a:p>
      </dgm:t>
    </dgm:pt>
    <dgm:pt modelId="{E973EC2D-B940-44DE-B10E-9C3E82987A08}" type="parTrans" cxnId="{A9A94D74-2970-482C-AD4B-A4DEF4F10BC1}">
      <dgm:prSet/>
      <dgm:spPr/>
      <dgm:t>
        <a:bodyPr/>
        <a:lstStyle/>
        <a:p>
          <a:pPr latinLnBrk="1"/>
          <a:endParaRPr lang="ko-KR" altLang="en-US"/>
        </a:p>
      </dgm:t>
    </dgm:pt>
    <dgm:pt modelId="{6779D4FC-A2EB-43DC-8BD5-380C2F4B74B0}" type="sibTrans" cxnId="{A9A94D74-2970-482C-AD4B-A4DEF4F10BC1}">
      <dgm:prSet/>
      <dgm:spPr/>
      <dgm:t>
        <a:bodyPr/>
        <a:lstStyle/>
        <a:p>
          <a:pPr latinLnBrk="1"/>
          <a:endParaRPr lang="ko-KR" altLang="en-US"/>
        </a:p>
      </dgm:t>
    </dgm:pt>
    <dgm:pt modelId="{AD567A6A-9289-4816-8BB0-5A4E37AA8965}" type="pres">
      <dgm:prSet presAssocID="{986082DE-51DA-4DD3-B2A6-AEC8360A58C3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F52C3704-DD16-4868-AF7A-1B27262C833C}" type="pres">
      <dgm:prSet presAssocID="{8984DAA5-CB8D-4F6C-8615-C7BAE1F3D34E}" presName="linNode" presStyleCnt="0"/>
      <dgm:spPr/>
    </dgm:pt>
    <dgm:pt modelId="{5BB967DF-9C55-466D-96CE-1B8022D7F67C}" type="pres">
      <dgm:prSet presAssocID="{8984DAA5-CB8D-4F6C-8615-C7BAE1F3D34E}" presName="parentShp" presStyleLbl="node1" presStyleIdx="0" presStyleCnt="2" custScaleX="47589" custLinFactNeighborX="-8840" custLinFactNeighborY="-141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CD410F2-57C5-4836-BB2F-28976545E23E}" type="pres">
      <dgm:prSet presAssocID="{8984DAA5-CB8D-4F6C-8615-C7BAE1F3D34E}" presName="childShp" presStyleLbl="bgAccFollowNode1" presStyleIdx="0" presStyleCnt="2" custScaleX="133664" custScaleY="104880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AD0C2B4-2E34-4C4E-95AD-94798A842DC0}" type="pres">
      <dgm:prSet presAssocID="{8349A4DD-56E5-4256-83B6-20E22E9C2A1D}" presName="spacing" presStyleCnt="0"/>
      <dgm:spPr/>
    </dgm:pt>
    <dgm:pt modelId="{6F5A05DE-AAB8-4FED-AAC8-ECC6B21BA71E}" type="pres">
      <dgm:prSet presAssocID="{21CFACD4-4F4C-4AC4-A5EE-A51B97671084}" presName="linNode" presStyleCnt="0"/>
      <dgm:spPr/>
    </dgm:pt>
    <dgm:pt modelId="{C6CF345F-A31A-4D6F-9586-42336185EE45}" type="pres">
      <dgm:prSet presAssocID="{21CFACD4-4F4C-4AC4-A5EE-A51B97671084}" presName="parentShp" presStyleLbl="node1" presStyleIdx="1" presStyleCnt="2" custScaleX="54803" custScaleY="113917" custLinFactNeighborX="-4122" custLinFactNeighborY="776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381865EB-667C-47B5-AF5D-7F36C0F1F2FD}" type="pres">
      <dgm:prSet presAssocID="{21CFACD4-4F4C-4AC4-A5EE-A51B97671084}" presName="childShp" presStyleLbl="bgAccFollowNode1" presStyleIdx="1" presStyleCnt="2" custScaleX="144859" custScaleY="13229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6FFDFED1-943E-4372-B40F-F9FD2B5C7C4F}" type="presOf" srcId="{C4AA09C0-1E0A-452D-81C0-025F565125F7}" destId="{381865EB-667C-47B5-AF5D-7F36C0F1F2FD}" srcOrd="0" destOrd="1" presId="urn:microsoft.com/office/officeart/2005/8/layout/vList6"/>
    <dgm:cxn modelId="{1482E0E4-F5CD-44DF-83F6-EF11CF312960}" type="presOf" srcId="{8984DAA5-CB8D-4F6C-8615-C7BAE1F3D34E}" destId="{5BB967DF-9C55-466D-96CE-1B8022D7F67C}" srcOrd="0" destOrd="0" presId="urn:microsoft.com/office/officeart/2005/8/layout/vList6"/>
    <dgm:cxn modelId="{31FDCD11-BAB3-43AC-ADF2-8D75EC82F387}" srcId="{986082DE-51DA-4DD3-B2A6-AEC8360A58C3}" destId="{8984DAA5-CB8D-4F6C-8615-C7BAE1F3D34E}" srcOrd="0" destOrd="0" parTransId="{4AC35666-5610-4572-9860-CFF5D3FEF972}" sibTransId="{8349A4DD-56E5-4256-83B6-20E22E9C2A1D}"/>
    <dgm:cxn modelId="{B0359AC1-1F0E-43B5-8702-FA9DB0078404}" srcId="{21CFACD4-4F4C-4AC4-A5EE-A51B97671084}" destId="{C4AA09C0-1E0A-452D-81C0-025F565125F7}" srcOrd="1" destOrd="0" parTransId="{2F137774-FC7B-4515-A7AD-B3698181E40A}" sibTransId="{F6D0BF54-8A66-4463-AC6C-3DF5B8F84517}"/>
    <dgm:cxn modelId="{05AE38F6-981F-4F2A-AE45-5C4BCC3B8FE6}" type="presOf" srcId="{21CFACD4-4F4C-4AC4-A5EE-A51B97671084}" destId="{C6CF345F-A31A-4D6F-9586-42336185EE45}" srcOrd="0" destOrd="0" presId="urn:microsoft.com/office/officeart/2005/8/layout/vList6"/>
    <dgm:cxn modelId="{92C5D346-2CF2-40EA-8C7C-4483920E382B}" type="presOf" srcId="{D4AB66F6-F47C-4F29-80CF-2D3D8CCDE2A0}" destId="{381865EB-667C-47B5-AF5D-7F36C0F1F2FD}" srcOrd="0" destOrd="0" presId="urn:microsoft.com/office/officeart/2005/8/layout/vList6"/>
    <dgm:cxn modelId="{3209C544-7726-4155-8D35-E808533487CE}" type="presOf" srcId="{436E5175-57A1-4AE9-B61C-0479293F3923}" destId="{ACD410F2-57C5-4836-BB2F-28976545E23E}" srcOrd="0" destOrd="0" presId="urn:microsoft.com/office/officeart/2005/8/layout/vList6"/>
    <dgm:cxn modelId="{8CFD0AFD-95E8-450A-B1AC-A89367EC72B8}" srcId="{986082DE-51DA-4DD3-B2A6-AEC8360A58C3}" destId="{21CFACD4-4F4C-4AC4-A5EE-A51B97671084}" srcOrd="1" destOrd="0" parTransId="{53E86F3C-6519-4D46-83B0-A4F0D859CB2D}" sibTransId="{876BE20C-FCEB-4FA7-9C11-9C14E698C49D}"/>
    <dgm:cxn modelId="{89B28D78-9077-4D94-B821-7C40003A298F}" type="presOf" srcId="{986082DE-51DA-4DD3-B2A6-AEC8360A58C3}" destId="{AD567A6A-9289-4816-8BB0-5A4E37AA8965}" srcOrd="0" destOrd="0" presId="urn:microsoft.com/office/officeart/2005/8/layout/vList6"/>
    <dgm:cxn modelId="{DCBBF7A0-9DF2-45C0-889B-AC0A7E8EC183}" srcId="{21CFACD4-4F4C-4AC4-A5EE-A51B97671084}" destId="{D4AB66F6-F47C-4F29-80CF-2D3D8CCDE2A0}" srcOrd="0" destOrd="0" parTransId="{8DE49E83-6E01-40A2-A4D4-42837FFA5660}" sibTransId="{7E81424F-19EB-49C3-A3D6-AB8D33090452}"/>
    <dgm:cxn modelId="{A9A94D74-2970-482C-AD4B-A4DEF4F10BC1}" srcId="{8984DAA5-CB8D-4F6C-8615-C7BAE1F3D34E}" destId="{436E5175-57A1-4AE9-B61C-0479293F3923}" srcOrd="0" destOrd="0" parTransId="{E973EC2D-B940-44DE-B10E-9C3E82987A08}" sibTransId="{6779D4FC-A2EB-43DC-8BD5-380C2F4B74B0}"/>
    <dgm:cxn modelId="{6F12082A-0E1B-4DB3-8ED3-D496C6E535BF}" type="presParOf" srcId="{AD567A6A-9289-4816-8BB0-5A4E37AA8965}" destId="{F52C3704-DD16-4868-AF7A-1B27262C833C}" srcOrd="0" destOrd="0" presId="urn:microsoft.com/office/officeart/2005/8/layout/vList6"/>
    <dgm:cxn modelId="{B6D5F202-877D-4D3F-BCE7-440DED770732}" type="presParOf" srcId="{F52C3704-DD16-4868-AF7A-1B27262C833C}" destId="{5BB967DF-9C55-466D-96CE-1B8022D7F67C}" srcOrd="0" destOrd="0" presId="urn:microsoft.com/office/officeart/2005/8/layout/vList6"/>
    <dgm:cxn modelId="{25955594-FF2B-4108-AF49-6FEFE5D14706}" type="presParOf" srcId="{F52C3704-DD16-4868-AF7A-1B27262C833C}" destId="{ACD410F2-57C5-4836-BB2F-28976545E23E}" srcOrd="1" destOrd="0" presId="urn:microsoft.com/office/officeart/2005/8/layout/vList6"/>
    <dgm:cxn modelId="{99320D04-846A-41C6-BEF4-506B36E651DD}" type="presParOf" srcId="{AD567A6A-9289-4816-8BB0-5A4E37AA8965}" destId="{AAD0C2B4-2E34-4C4E-95AD-94798A842DC0}" srcOrd="1" destOrd="0" presId="urn:microsoft.com/office/officeart/2005/8/layout/vList6"/>
    <dgm:cxn modelId="{5620BAD6-AA8D-493E-A7FA-03A5462AC4F3}" type="presParOf" srcId="{AD567A6A-9289-4816-8BB0-5A4E37AA8965}" destId="{6F5A05DE-AAB8-4FED-AAC8-ECC6B21BA71E}" srcOrd="2" destOrd="0" presId="urn:microsoft.com/office/officeart/2005/8/layout/vList6"/>
    <dgm:cxn modelId="{76F591F4-D9D8-4A87-AABD-FB22FC42A7AC}" type="presParOf" srcId="{6F5A05DE-AAB8-4FED-AAC8-ECC6B21BA71E}" destId="{C6CF345F-A31A-4D6F-9586-42336185EE45}" srcOrd="0" destOrd="0" presId="urn:microsoft.com/office/officeart/2005/8/layout/vList6"/>
    <dgm:cxn modelId="{9F3DE236-3268-4506-BCEC-02A314AEA6A7}" type="presParOf" srcId="{6F5A05DE-AAB8-4FED-AAC8-ECC6B21BA71E}" destId="{381865EB-667C-47B5-AF5D-7F36C0F1F2FD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2F3841-7A63-44DD-BD45-F7CA469D4040}">
      <dsp:nvSpPr>
        <dsp:cNvPr id="0" name=""/>
        <dsp:cNvSpPr/>
      </dsp:nvSpPr>
      <dsp:spPr>
        <a:xfrm>
          <a:off x="113871" y="0"/>
          <a:ext cx="1361889" cy="412047"/>
        </a:xfrm>
        <a:prstGeom prst="rect">
          <a:avLst/>
        </a:prstGeom>
        <a:solidFill>
          <a:schemeClr val="accent2">
            <a:lumMod val="40000"/>
            <a:lumOff val="6000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48768" rIns="85344" bIns="48768" numCol="1" spcCol="1270" anchor="ctr" anchorCtr="0">
          <a:noAutofit/>
        </a:bodyPr>
        <a:lstStyle/>
        <a:p>
          <a:pPr lvl="0" algn="ctr" defTabSz="5334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200" b="0" kern="1200" dirty="0" smtClean="0">
              <a:solidFill>
                <a:schemeClr val="bg1"/>
              </a:solidFill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>긍정적 관계형성</a:t>
          </a:r>
          <a:endParaRPr lang="ko-KR" altLang="en-US" sz="1200" b="0" kern="1200" dirty="0">
            <a:solidFill>
              <a:schemeClr val="bg1"/>
            </a:solidFill>
            <a:latin typeface="함초롬돋움" pitchFamily="18" charset="-127"/>
            <a:ea typeface="함초롬돋움" pitchFamily="18" charset="-127"/>
            <a:cs typeface="함초롬돋움" pitchFamily="18" charset="-127"/>
          </a:endParaRPr>
        </a:p>
      </dsp:txBody>
      <dsp:txXfrm>
        <a:off x="113871" y="0"/>
        <a:ext cx="1361889" cy="412047"/>
      </dsp:txXfrm>
    </dsp:sp>
    <dsp:sp modelId="{28F5F01D-54C8-42A0-A92E-68619EE7F033}">
      <dsp:nvSpPr>
        <dsp:cNvPr id="0" name=""/>
        <dsp:cNvSpPr/>
      </dsp:nvSpPr>
      <dsp:spPr>
        <a:xfrm rot="10800000" flipV="1">
          <a:off x="107722" y="434555"/>
          <a:ext cx="1362284" cy="2630068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ctr" defTabSz="6223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ko-KR" altLang="en-US" sz="1400" kern="1200" dirty="0">
            <a:latin typeface="함초롬돋움" pitchFamily="18" charset="-127"/>
            <a:ea typeface="함초롬돋움" pitchFamily="18" charset="-127"/>
            <a:cs typeface="함초롬돋움" pitchFamily="18" charset="-127"/>
          </a:endParaRPr>
        </a:p>
        <a:p>
          <a:pPr marL="114300" lvl="1" indent="-114300" algn="ctr" defTabSz="6223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400" kern="1200" dirty="0" smtClean="0"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>성인전환기 자녀의 자립을 위한 부모와의 긍정적 관계형성 </a:t>
          </a:r>
          <a:endParaRPr lang="ko-KR" altLang="en-US" sz="1400" kern="1200" dirty="0">
            <a:latin typeface="함초롬돋움" pitchFamily="18" charset="-127"/>
            <a:ea typeface="함초롬돋움" pitchFamily="18" charset="-127"/>
            <a:cs typeface="함초롬돋움" pitchFamily="18" charset="-127"/>
          </a:endParaRPr>
        </a:p>
      </dsp:txBody>
      <dsp:txXfrm rot="-10800000">
        <a:off x="107722" y="434555"/>
        <a:ext cx="1362284" cy="2630068"/>
      </dsp:txXfrm>
    </dsp:sp>
    <dsp:sp modelId="{E1B72E7A-8BBF-48C8-8949-D069BD5BF968}">
      <dsp:nvSpPr>
        <dsp:cNvPr id="0" name=""/>
        <dsp:cNvSpPr/>
      </dsp:nvSpPr>
      <dsp:spPr>
        <a:xfrm>
          <a:off x="1631009" y="0"/>
          <a:ext cx="1361889" cy="412047"/>
        </a:xfrm>
        <a:prstGeom prst="rect">
          <a:avLst/>
        </a:prstGeom>
        <a:solidFill>
          <a:schemeClr val="accent2">
            <a:lumMod val="40000"/>
            <a:lumOff val="6000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400" kern="1200" dirty="0" smtClean="0">
              <a:solidFill>
                <a:schemeClr val="bg1"/>
              </a:solidFill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>‘</a:t>
          </a:r>
          <a:r>
            <a:rPr lang="ko-KR" altLang="en-US" sz="1400" kern="1200" dirty="0" smtClean="0">
              <a:solidFill>
                <a:schemeClr val="bg1"/>
              </a:solidFill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>직업</a:t>
          </a:r>
          <a:r>
            <a:rPr lang="en-US" altLang="ko-KR" sz="1400" kern="1200" dirty="0" smtClean="0">
              <a:solidFill>
                <a:schemeClr val="bg1"/>
              </a:solidFill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>’</a:t>
          </a:r>
          <a:r>
            <a:rPr lang="ko-KR" altLang="en-US" sz="1400" kern="1200" dirty="0" smtClean="0">
              <a:solidFill>
                <a:schemeClr val="bg1"/>
              </a:solidFill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>알아가기</a:t>
          </a:r>
          <a:endParaRPr lang="ko-KR" altLang="en-US" sz="1400" kern="1200" dirty="0">
            <a:solidFill>
              <a:schemeClr val="bg1"/>
            </a:solidFill>
            <a:latin typeface="함초롬돋움" pitchFamily="18" charset="-127"/>
            <a:ea typeface="함초롬돋움" pitchFamily="18" charset="-127"/>
            <a:cs typeface="함초롬돋움" pitchFamily="18" charset="-127"/>
          </a:endParaRPr>
        </a:p>
      </dsp:txBody>
      <dsp:txXfrm>
        <a:off x="1631009" y="0"/>
        <a:ext cx="1361889" cy="412047"/>
      </dsp:txXfrm>
    </dsp:sp>
    <dsp:sp modelId="{20AD0C3B-0621-475E-8AE9-6C71D252480D}">
      <dsp:nvSpPr>
        <dsp:cNvPr id="0" name=""/>
        <dsp:cNvSpPr/>
      </dsp:nvSpPr>
      <dsp:spPr>
        <a:xfrm>
          <a:off x="1631009" y="434576"/>
          <a:ext cx="1361889" cy="2612360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ctr" defTabSz="6223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ko-KR" altLang="en-US" sz="1400" kern="1200" dirty="0">
            <a:latin typeface="함초롬돋움" pitchFamily="18" charset="-127"/>
            <a:ea typeface="함초롬돋움" pitchFamily="18" charset="-127"/>
            <a:cs typeface="함초롬돋움" pitchFamily="18" charset="-127"/>
          </a:endParaRPr>
        </a:p>
        <a:p>
          <a:pPr marL="114300" lvl="1" indent="-114300" algn="ctr" defTabSz="6223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400" kern="1200" dirty="0" smtClean="0"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>발달장애인의 안정적인    직업생활</a:t>
          </a:r>
          <a:endParaRPr lang="ko-KR" altLang="en-US" sz="1400" kern="1200" dirty="0">
            <a:latin typeface="함초롬돋움" pitchFamily="18" charset="-127"/>
            <a:ea typeface="함초롬돋움" pitchFamily="18" charset="-127"/>
            <a:cs typeface="함초롬돋움" pitchFamily="18" charset="-127"/>
          </a:endParaRPr>
        </a:p>
        <a:p>
          <a:pPr marL="114300" lvl="1" indent="-114300" algn="ctr" defTabSz="6223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ko-KR" altLang="en-US" sz="1400" kern="1200" dirty="0">
            <a:latin typeface="함초롬돋움" pitchFamily="18" charset="-127"/>
            <a:ea typeface="함초롬돋움" pitchFamily="18" charset="-127"/>
            <a:cs typeface="함초롬돋움" pitchFamily="18" charset="-127"/>
          </a:endParaRPr>
        </a:p>
        <a:p>
          <a:pPr marL="114300" lvl="1" indent="-114300" algn="ctr" defTabSz="6223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400" kern="1200" dirty="0" smtClean="0"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>현장체험     직업탐색</a:t>
          </a:r>
          <a:endParaRPr lang="ko-KR" altLang="en-US" sz="1400" kern="1200" dirty="0">
            <a:latin typeface="함초롬돋움" pitchFamily="18" charset="-127"/>
            <a:ea typeface="함초롬돋움" pitchFamily="18" charset="-127"/>
            <a:cs typeface="함초롬돋움" pitchFamily="18" charset="-127"/>
          </a:endParaRPr>
        </a:p>
      </dsp:txBody>
      <dsp:txXfrm>
        <a:off x="1631009" y="434576"/>
        <a:ext cx="1361889" cy="2612360"/>
      </dsp:txXfrm>
    </dsp:sp>
    <dsp:sp modelId="{0B83476F-E2E9-4234-AC86-177E2EE18580}">
      <dsp:nvSpPr>
        <dsp:cNvPr id="0" name=""/>
        <dsp:cNvSpPr/>
      </dsp:nvSpPr>
      <dsp:spPr>
        <a:xfrm>
          <a:off x="3162318" y="9885"/>
          <a:ext cx="1361889" cy="412047"/>
        </a:xfrm>
        <a:prstGeom prst="rect">
          <a:avLst/>
        </a:prstGeom>
        <a:solidFill>
          <a:schemeClr val="accent2">
            <a:lumMod val="40000"/>
            <a:lumOff val="6000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400" kern="1200" dirty="0" smtClean="0">
              <a:solidFill>
                <a:schemeClr val="bg1"/>
              </a:solidFill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>‘</a:t>
          </a:r>
          <a:r>
            <a:rPr lang="ko-KR" altLang="en-US" sz="1400" kern="1200" dirty="0" smtClean="0">
              <a:solidFill>
                <a:schemeClr val="bg1"/>
              </a:solidFill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>나다움</a:t>
          </a:r>
          <a:r>
            <a:rPr lang="en-US" altLang="ko-KR" sz="1400" kern="1200" dirty="0" smtClean="0">
              <a:solidFill>
                <a:schemeClr val="bg1"/>
              </a:solidFill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>’</a:t>
          </a:r>
          <a:r>
            <a:rPr lang="ko-KR" altLang="en-US" sz="1400" kern="1200" dirty="0" smtClean="0">
              <a:solidFill>
                <a:schemeClr val="bg1"/>
              </a:solidFill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>찾기</a:t>
          </a:r>
          <a:endParaRPr lang="ko-KR" altLang="en-US" sz="1400" kern="1200" dirty="0">
            <a:solidFill>
              <a:schemeClr val="bg1"/>
            </a:solidFill>
            <a:latin typeface="함초롬돋움" pitchFamily="18" charset="-127"/>
            <a:ea typeface="함초롬돋움" pitchFamily="18" charset="-127"/>
            <a:cs typeface="함초롬돋움" pitchFamily="18" charset="-127"/>
          </a:endParaRPr>
        </a:p>
      </dsp:txBody>
      <dsp:txXfrm>
        <a:off x="3162318" y="9885"/>
        <a:ext cx="1361889" cy="412047"/>
      </dsp:txXfrm>
    </dsp:sp>
    <dsp:sp modelId="{CD1047CE-1D3C-4F08-BE7E-E35E163328B2}">
      <dsp:nvSpPr>
        <dsp:cNvPr id="0" name=""/>
        <dsp:cNvSpPr/>
      </dsp:nvSpPr>
      <dsp:spPr>
        <a:xfrm>
          <a:off x="3162318" y="434576"/>
          <a:ext cx="1361889" cy="2612360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342" tIns="69342" rIns="92456" bIns="104013" numCol="1" spcCol="1270" anchor="t" anchorCtr="0">
          <a:noAutofit/>
        </a:bodyPr>
        <a:lstStyle/>
        <a:p>
          <a:pPr marL="114300" lvl="1" indent="-114300" algn="ctr" defTabSz="57785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300" kern="1200" dirty="0" smtClean="0"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>자존감 향상을 위한 마음치유 프로그램</a:t>
          </a:r>
          <a:endParaRPr lang="ko-KR" altLang="en-US" sz="1300" kern="1200" dirty="0">
            <a:latin typeface="함초롬돋움" pitchFamily="18" charset="-127"/>
            <a:ea typeface="함초롬돋움" pitchFamily="18" charset="-127"/>
            <a:cs typeface="함초롬돋움" pitchFamily="18" charset="-127"/>
          </a:endParaRPr>
        </a:p>
        <a:p>
          <a:pPr marL="114300" lvl="1" indent="-114300" algn="ctr" defTabSz="57785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ko-KR" altLang="en-US" sz="1300" kern="1200" dirty="0">
            <a:latin typeface="함초롬돋움" pitchFamily="18" charset="-127"/>
            <a:ea typeface="함초롬돋움" pitchFamily="18" charset="-127"/>
            <a:cs typeface="함초롬돋움" pitchFamily="18" charset="-127"/>
          </a:endParaRPr>
        </a:p>
        <a:p>
          <a:pPr marL="114300" lvl="1" indent="-114300" algn="ctr" defTabSz="57785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300" kern="1200" dirty="0" smtClean="0"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>스트레스를   감소하기 위한</a:t>
          </a:r>
          <a:r>
            <a:rPr lang="en-US" altLang="ko-KR" sz="1300" kern="1200" dirty="0" smtClean="0"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/>
          </a:r>
          <a:br>
            <a:rPr lang="en-US" altLang="ko-KR" sz="1300" kern="1200" dirty="0" smtClean="0">
              <a:latin typeface="함초롬돋움" pitchFamily="18" charset="-127"/>
              <a:ea typeface="함초롬돋움" pitchFamily="18" charset="-127"/>
              <a:cs typeface="함초롬돋움" pitchFamily="18" charset="-127"/>
            </a:rPr>
          </a:br>
          <a:r>
            <a:rPr lang="ko-KR" altLang="en-US" sz="1300" kern="1200" dirty="0" smtClean="0"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>마음치유      프로그램</a:t>
          </a:r>
          <a:endParaRPr lang="ko-KR" altLang="en-US" sz="1300" kern="1200" dirty="0">
            <a:latin typeface="함초롬돋움" pitchFamily="18" charset="-127"/>
            <a:ea typeface="함초롬돋움" pitchFamily="18" charset="-127"/>
            <a:cs typeface="함초롬돋움" pitchFamily="18" charset="-127"/>
          </a:endParaRPr>
        </a:p>
      </dsp:txBody>
      <dsp:txXfrm>
        <a:off x="3162318" y="434576"/>
        <a:ext cx="1361889" cy="2612360"/>
      </dsp:txXfrm>
    </dsp:sp>
    <dsp:sp modelId="{887F00FC-29E8-48E8-8260-E93B866E3792}">
      <dsp:nvSpPr>
        <dsp:cNvPr id="0" name=""/>
        <dsp:cNvSpPr/>
      </dsp:nvSpPr>
      <dsp:spPr>
        <a:xfrm>
          <a:off x="4662191" y="0"/>
          <a:ext cx="1361889" cy="412047"/>
        </a:xfrm>
        <a:prstGeom prst="rect">
          <a:avLst/>
        </a:prstGeom>
        <a:solidFill>
          <a:schemeClr val="accent2">
            <a:lumMod val="40000"/>
            <a:lumOff val="6000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60960" rIns="106680" bIns="60960" numCol="1" spcCol="1270" anchor="ctr" anchorCtr="0">
          <a:noAutofit/>
        </a:bodyPr>
        <a:lstStyle/>
        <a:p>
          <a:pPr lvl="0" algn="ctr" defTabSz="6667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500" kern="1200" dirty="0" smtClean="0">
              <a:solidFill>
                <a:schemeClr val="bg1"/>
              </a:solidFill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>취업 한발짝</a:t>
          </a:r>
          <a:endParaRPr lang="ko-KR" altLang="en-US" sz="1500" kern="1200" dirty="0">
            <a:solidFill>
              <a:schemeClr val="bg1"/>
            </a:solidFill>
            <a:latin typeface="함초롬돋움" pitchFamily="18" charset="-127"/>
            <a:ea typeface="함초롬돋움" pitchFamily="18" charset="-127"/>
            <a:cs typeface="함초롬돋움" pitchFamily="18" charset="-127"/>
          </a:endParaRPr>
        </a:p>
      </dsp:txBody>
      <dsp:txXfrm>
        <a:off x="4662191" y="0"/>
        <a:ext cx="1361889" cy="412047"/>
      </dsp:txXfrm>
    </dsp:sp>
    <dsp:sp modelId="{345CD7A6-E439-4769-B0F6-23B10F48619C}">
      <dsp:nvSpPr>
        <dsp:cNvPr id="0" name=""/>
        <dsp:cNvSpPr/>
      </dsp:nvSpPr>
      <dsp:spPr>
        <a:xfrm>
          <a:off x="4662191" y="434562"/>
          <a:ext cx="1361889" cy="2555438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ctr" defTabSz="6223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400" kern="1200" dirty="0" smtClean="0"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>성인전환기 발달장애인들의 변화되는 정책</a:t>
          </a:r>
          <a:r>
            <a:rPr lang="en-US" altLang="ko-KR" sz="1400" kern="1200" dirty="0" smtClean="0"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/>
          </a:r>
          <a:br>
            <a:rPr lang="en-US" altLang="ko-KR" sz="1400" kern="1200" dirty="0" smtClean="0">
              <a:latin typeface="함초롬돋움" pitchFamily="18" charset="-127"/>
              <a:ea typeface="함초롬돋움" pitchFamily="18" charset="-127"/>
              <a:cs typeface="함초롬돋움" pitchFamily="18" charset="-127"/>
            </a:rPr>
          </a:br>
          <a:endParaRPr lang="ko-KR" altLang="en-US" sz="1400" kern="1200" dirty="0">
            <a:latin typeface="함초롬돋움" pitchFamily="18" charset="-127"/>
            <a:ea typeface="함초롬돋움" pitchFamily="18" charset="-127"/>
            <a:cs typeface="함초롬돋움" pitchFamily="18" charset="-127"/>
          </a:endParaRPr>
        </a:p>
        <a:p>
          <a:pPr marL="114300" lvl="1" indent="-114300" algn="ctr" defTabSz="6223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400" kern="1200" dirty="0" smtClean="0"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>성인전환기</a:t>
          </a:r>
          <a:r>
            <a:rPr lang="en-US" altLang="ko-KR" sz="1400" kern="1200" dirty="0" smtClean="0"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/>
          </a:r>
          <a:br>
            <a:rPr lang="en-US" altLang="ko-KR" sz="1400" kern="1200" dirty="0" smtClean="0">
              <a:latin typeface="함초롬돋움" pitchFamily="18" charset="-127"/>
              <a:ea typeface="함초롬돋움" pitchFamily="18" charset="-127"/>
              <a:cs typeface="함초롬돋움" pitchFamily="18" charset="-127"/>
            </a:rPr>
          </a:br>
          <a:r>
            <a:rPr lang="ko-KR" altLang="en-US" sz="1400" kern="1200" dirty="0" smtClean="0"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>자녀의 진로지도 및 취업준비</a:t>
          </a:r>
          <a:endParaRPr lang="ko-KR" altLang="en-US" sz="1400" kern="1200" dirty="0">
            <a:latin typeface="함초롬돋움" pitchFamily="18" charset="-127"/>
            <a:ea typeface="함초롬돋움" pitchFamily="18" charset="-127"/>
            <a:cs typeface="함초롬돋움" pitchFamily="18" charset="-127"/>
          </a:endParaRPr>
        </a:p>
      </dsp:txBody>
      <dsp:txXfrm>
        <a:off x="4662191" y="434562"/>
        <a:ext cx="1361889" cy="255543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D410F2-57C5-4836-BB2F-28976545E23E}">
      <dsp:nvSpPr>
        <dsp:cNvPr id="0" name=""/>
        <dsp:cNvSpPr/>
      </dsp:nvSpPr>
      <dsp:spPr>
        <a:xfrm>
          <a:off x="770244" y="733"/>
          <a:ext cx="3173107" cy="915999"/>
        </a:xfrm>
        <a:prstGeom prst="rightArrow">
          <a:avLst>
            <a:gd name="adj1" fmla="val 75000"/>
            <a:gd name="adj2" fmla="val 50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" tIns="8255" rIns="8255" bIns="8255" numCol="1" spcCol="1270" anchor="t" anchorCtr="0">
          <a:noAutofit/>
        </a:bodyPr>
        <a:lstStyle/>
        <a:p>
          <a:pPr marL="114300" lvl="1" indent="-114300" algn="l" defTabSz="57785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300" kern="1200" dirty="0" smtClean="0"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>성인전환기 발달장애인  자녀</a:t>
          </a:r>
          <a:r>
            <a:rPr lang="en-US" altLang="ko-KR" sz="1300" kern="1200" dirty="0" smtClean="0"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>,</a:t>
          </a:r>
          <a:r>
            <a:rPr lang="ko-KR" altLang="en-US" sz="1300" kern="1200" dirty="0" smtClean="0"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> </a:t>
          </a:r>
          <a:r>
            <a:rPr lang="en-US" altLang="ko-KR" sz="1300" kern="1200" dirty="0" smtClean="0"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/>
          </a:r>
          <a:br>
            <a:rPr lang="en-US" altLang="ko-KR" sz="1300" kern="1200" dirty="0" smtClean="0">
              <a:latin typeface="함초롬돋움" pitchFamily="18" charset="-127"/>
              <a:ea typeface="함초롬돋움" pitchFamily="18" charset="-127"/>
              <a:cs typeface="함초롬돋움" pitchFamily="18" charset="-127"/>
            </a:rPr>
          </a:br>
          <a:r>
            <a:rPr lang="ko-KR" altLang="en-US" sz="1300" kern="1200" dirty="0" smtClean="0"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>부모</a:t>
          </a:r>
          <a:r>
            <a:rPr lang="en-US" altLang="ko-KR" sz="1300" kern="1200" dirty="0" smtClean="0"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>,  </a:t>
          </a:r>
          <a:r>
            <a:rPr lang="ko-KR" altLang="en-US" sz="1300" kern="1200" dirty="0" smtClean="0"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>및 보호자</a:t>
          </a:r>
          <a:r>
            <a:rPr lang="en-US" altLang="ko-KR" sz="1300" kern="1200" dirty="0" smtClean="0"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>,   </a:t>
          </a:r>
          <a:r>
            <a:rPr lang="ko-KR" altLang="en-US" sz="1300" kern="1200" dirty="0" smtClean="0"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>관련기관종사자 등</a:t>
          </a:r>
          <a:endParaRPr lang="ko-KR" altLang="en-US" sz="1300" kern="1200" dirty="0">
            <a:latin typeface="함초롬돋움" pitchFamily="18" charset="-127"/>
            <a:ea typeface="함초롬돋움" pitchFamily="18" charset="-127"/>
            <a:cs typeface="함초롬돋움" pitchFamily="18" charset="-127"/>
          </a:endParaRPr>
        </a:p>
      </dsp:txBody>
      <dsp:txXfrm>
        <a:off x="770244" y="115233"/>
        <a:ext cx="2829607" cy="686999"/>
      </dsp:txXfrm>
    </dsp:sp>
    <dsp:sp modelId="{5BB967DF-9C55-466D-96CE-1B8022D7F67C}">
      <dsp:nvSpPr>
        <dsp:cNvPr id="0" name=""/>
        <dsp:cNvSpPr/>
      </dsp:nvSpPr>
      <dsp:spPr>
        <a:xfrm>
          <a:off x="0" y="20812"/>
          <a:ext cx="753157" cy="873378"/>
        </a:xfrm>
        <a:prstGeom prst="roundRect">
          <a:avLst/>
        </a:prstGeom>
        <a:solidFill>
          <a:schemeClr val="accent2">
            <a:lumMod val="60000"/>
            <a:lumOff val="4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kern="1200" dirty="0" smtClean="0"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>대상자</a:t>
          </a:r>
          <a:endParaRPr lang="ko-KR" altLang="en-US" sz="1400" kern="1200" dirty="0">
            <a:latin typeface="함초롬돋움" pitchFamily="18" charset="-127"/>
            <a:ea typeface="함초롬돋움" pitchFamily="18" charset="-127"/>
            <a:cs typeface="함초롬돋움" pitchFamily="18" charset="-127"/>
          </a:endParaRPr>
        </a:p>
      </dsp:txBody>
      <dsp:txXfrm>
        <a:off x="36766" y="57578"/>
        <a:ext cx="679625" cy="799846"/>
      </dsp:txXfrm>
    </dsp:sp>
    <dsp:sp modelId="{381865EB-667C-47B5-AF5D-7F36C0F1F2FD}">
      <dsp:nvSpPr>
        <dsp:cNvPr id="0" name=""/>
        <dsp:cNvSpPr/>
      </dsp:nvSpPr>
      <dsp:spPr>
        <a:xfrm>
          <a:off x="798768" y="1004070"/>
          <a:ext cx="3159861" cy="1155435"/>
        </a:xfrm>
        <a:prstGeom prst="rightArrow">
          <a:avLst>
            <a:gd name="adj1" fmla="val 75000"/>
            <a:gd name="adj2" fmla="val 50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85" tIns="6985" rIns="6985" bIns="6985" numCol="1" spcCol="1270" anchor="t" anchorCtr="0">
          <a:noAutofit/>
        </a:bodyPr>
        <a:lstStyle/>
        <a:p>
          <a:pPr marL="57150" lvl="1" indent="-57150" algn="l" defTabSz="466725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050" kern="1200" dirty="0" smtClean="0"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>일시 </a:t>
          </a:r>
          <a:r>
            <a:rPr lang="en-US" altLang="ko-KR" sz="1050" kern="1200" dirty="0" smtClean="0"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>: 2019</a:t>
          </a:r>
          <a:r>
            <a:rPr lang="ko-KR" altLang="en-US" sz="1050" kern="1200" dirty="0" smtClean="0"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>년 </a:t>
          </a:r>
          <a:r>
            <a:rPr lang="en-US" altLang="ko-KR" sz="1050" kern="1200" dirty="0" smtClean="0"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>7</a:t>
          </a:r>
          <a:r>
            <a:rPr lang="ko-KR" altLang="en-US" sz="1050" kern="1200" dirty="0" smtClean="0"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>월 </a:t>
          </a:r>
          <a:r>
            <a:rPr lang="en-US" altLang="ko-KR" sz="1050" kern="1200" dirty="0" smtClean="0"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>19</a:t>
          </a:r>
          <a:r>
            <a:rPr lang="ko-KR" altLang="en-US" sz="1050" kern="1200" dirty="0" smtClean="0"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>일 </a:t>
          </a:r>
          <a:r>
            <a:rPr lang="en-US" altLang="ko-KR" sz="1050" kern="1200" dirty="0" smtClean="0"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>– 11</a:t>
          </a:r>
          <a:r>
            <a:rPr lang="ko-KR" altLang="en-US" sz="1050" kern="1200" dirty="0" smtClean="0"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>월 </a:t>
          </a:r>
          <a:r>
            <a:rPr lang="en-US" altLang="ko-KR" sz="1050" kern="1200" dirty="0" smtClean="0"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>14</a:t>
          </a:r>
          <a:r>
            <a:rPr lang="ko-KR" altLang="en-US" sz="1050" kern="1200" dirty="0" smtClean="0"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>일</a:t>
          </a:r>
          <a:endParaRPr lang="ko-KR" altLang="en-US" sz="1050" kern="1200" dirty="0">
            <a:latin typeface="함초롬돋움" pitchFamily="18" charset="-127"/>
            <a:ea typeface="함초롬돋움" pitchFamily="18" charset="-127"/>
            <a:cs typeface="함초롬돋움" pitchFamily="18" charset="-127"/>
          </a:endParaRPr>
        </a:p>
        <a:p>
          <a:pPr marL="57150" lvl="1" indent="-57150" algn="l" defTabSz="48895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100" kern="1200" dirty="0" smtClean="0"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>장소 </a:t>
          </a:r>
          <a:r>
            <a:rPr lang="en-US" altLang="ko-KR" sz="1000" kern="1200" dirty="0" smtClean="0"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>: </a:t>
          </a:r>
          <a:r>
            <a:rPr lang="ko-KR" altLang="en-US" sz="1000" kern="1200" dirty="0" smtClean="0"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>군산 사회적기업 인큐베이팅 세미나실</a:t>
          </a:r>
          <a:r>
            <a:rPr lang="en-US" altLang="ko-KR" sz="1000" kern="1200" dirty="0" smtClean="0"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>, </a:t>
          </a:r>
          <a:r>
            <a:rPr lang="ko-KR" altLang="en-US" sz="1000" kern="1200" dirty="0" smtClean="0"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>좋은이웃 통합프로그램실</a:t>
          </a:r>
          <a:r>
            <a:rPr lang="en-US" altLang="ko-KR" sz="1000" kern="1200" dirty="0" smtClean="0"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>, </a:t>
          </a:r>
          <a:r>
            <a:rPr lang="ko-KR" altLang="en-US" sz="1000" kern="1200" dirty="0" smtClean="0"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>서해대 세미나실 </a:t>
          </a:r>
          <a:r>
            <a:rPr lang="en-US" altLang="ko-KR" sz="1000" kern="1200" dirty="0" smtClean="0"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>,</a:t>
          </a:r>
          <a:r>
            <a:rPr lang="ko-KR" altLang="en-US" sz="1000" kern="1200" dirty="0" err="1" smtClean="0"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>전북발달장애인훈센터</a:t>
          </a:r>
          <a:r>
            <a:rPr lang="en-US" altLang="ko-KR" sz="1100" kern="1200" dirty="0" smtClean="0"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>)</a:t>
          </a:r>
          <a:endParaRPr lang="ko-KR" altLang="en-US" sz="1100" kern="1200" dirty="0">
            <a:latin typeface="함초롬돋움" pitchFamily="18" charset="-127"/>
            <a:ea typeface="함초롬돋움" pitchFamily="18" charset="-127"/>
            <a:cs typeface="함초롬돋움" pitchFamily="18" charset="-127"/>
          </a:endParaRPr>
        </a:p>
      </dsp:txBody>
      <dsp:txXfrm>
        <a:off x="798768" y="1148499"/>
        <a:ext cx="2726573" cy="866577"/>
      </dsp:txXfrm>
    </dsp:sp>
    <dsp:sp modelId="{C6CF345F-A31A-4D6F-9586-42336185EE45}">
      <dsp:nvSpPr>
        <dsp:cNvPr id="0" name=""/>
        <dsp:cNvSpPr/>
      </dsp:nvSpPr>
      <dsp:spPr>
        <a:xfrm>
          <a:off x="0" y="1152125"/>
          <a:ext cx="796958" cy="994926"/>
        </a:xfrm>
        <a:prstGeom prst="roundRect">
          <a:avLst/>
        </a:prstGeom>
        <a:solidFill>
          <a:schemeClr val="accent2">
            <a:lumMod val="60000"/>
            <a:lumOff val="4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11430" rIns="22860" bIns="11430" numCol="1" spcCol="1270" anchor="ctr" anchorCtr="0">
          <a:noAutofit/>
        </a:bodyPr>
        <a:lstStyle/>
        <a:p>
          <a:pPr lvl="0" algn="ctr" defTabSz="2667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600" kern="1200" dirty="0" smtClean="0">
            <a:latin typeface="함초롬돋움" pitchFamily="18" charset="-127"/>
            <a:ea typeface="함초롬돋움" pitchFamily="18" charset="-127"/>
            <a:cs typeface="함초롬돋움" pitchFamily="18" charset="-127"/>
          </a:endParaRPr>
        </a:p>
        <a:p>
          <a:pPr lvl="0" algn="ctr" defTabSz="2667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kern="1200" dirty="0" smtClean="0"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>일시 </a:t>
          </a:r>
          <a:endParaRPr lang="en-US" altLang="ko-KR" sz="1400" kern="1200" dirty="0" smtClean="0">
            <a:latin typeface="함초롬돋움" pitchFamily="18" charset="-127"/>
            <a:ea typeface="함초롬돋움" pitchFamily="18" charset="-127"/>
            <a:cs typeface="함초롬돋움" pitchFamily="18" charset="-127"/>
          </a:endParaRPr>
        </a:p>
        <a:p>
          <a:pPr lvl="0" algn="ctr" defTabSz="2667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kern="1200" dirty="0" smtClean="0">
              <a:latin typeface="함초롬돋움" pitchFamily="18" charset="-127"/>
              <a:ea typeface="함초롬돋움" pitchFamily="18" charset="-127"/>
              <a:cs typeface="함초롬돋움" pitchFamily="18" charset="-127"/>
            </a:rPr>
            <a:t>및 장소</a:t>
          </a:r>
          <a:endParaRPr lang="ko-KR" altLang="en-US" sz="1400" kern="1200" dirty="0">
            <a:latin typeface="함초롬돋움" pitchFamily="18" charset="-127"/>
            <a:ea typeface="함초롬돋움" pitchFamily="18" charset="-127"/>
            <a:cs typeface="함초롬돋움" pitchFamily="18" charset="-127"/>
          </a:endParaRPr>
        </a:p>
      </dsp:txBody>
      <dsp:txXfrm>
        <a:off x="38904" y="1191029"/>
        <a:ext cx="719150" cy="9171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EB8699-4291-49C9-AB5C-D4A5F4D0C586}" type="datetimeFigureOut">
              <a:rPr lang="ko-KR" altLang="en-US" smtClean="0"/>
              <a:pPr/>
              <a:t>2019-07-17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E3AEC6-63C4-4C16-BF3D-C1916883936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433432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E3AEC6-63C4-4C16-BF3D-C1916883936C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782223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6AC05-E908-433E-9D6B-088EF586B6A6}" type="datetimeFigureOut">
              <a:rPr lang="ko-KR" altLang="en-US" smtClean="0"/>
              <a:pPr/>
              <a:t>2019-07-17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69470-80B1-4AD7-8109-E623BAE783C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05918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6AC05-E908-433E-9D6B-088EF586B6A6}" type="datetimeFigureOut">
              <a:rPr lang="ko-KR" altLang="en-US" smtClean="0"/>
              <a:pPr/>
              <a:t>2019-07-17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69470-80B1-4AD7-8109-E623BAE783C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76188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6AC05-E908-433E-9D6B-088EF586B6A6}" type="datetimeFigureOut">
              <a:rPr lang="ko-KR" altLang="en-US" smtClean="0"/>
              <a:pPr/>
              <a:t>2019-07-17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69470-80B1-4AD7-8109-E623BAE783C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669706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6AC05-E908-433E-9D6B-088EF586B6A6}" type="datetimeFigureOut">
              <a:rPr lang="ko-KR" altLang="en-US" smtClean="0"/>
              <a:pPr/>
              <a:t>2019-07-17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69470-80B1-4AD7-8109-E623BAE783C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77595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6AC05-E908-433E-9D6B-088EF586B6A6}" type="datetimeFigureOut">
              <a:rPr lang="ko-KR" altLang="en-US" smtClean="0"/>
              <a:pPr/>
              <a:t>2019-07-17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69470-80B1-4AD7-8109-E623BAE783C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083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6AC05-E908-433E-9D6B-088EF586B6A6}" type="datetimeFigureOut">
              <a:rPr lang="ko-KR" altLang="en-US" smtClean="0"/>
              <a:pPr/>
              <a:t>2019-07-17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69470-80B1-4AD7-8109-E623BAE783C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51395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6AC05-E908-433E-9D6B-088EF586B6A6}" type="datetimeFigureOut">
              <a:rPr lang="ko-KR" altLang="en-US" smtClean="0"/>
              <a:pPr/>
              <a:t>2019-07-17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69470-80B1-4AD7-8109-E623BAE783C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738769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6AC05-E908-433E-9D6B-088EF586B6A6}" type="datetimeFigureOut">
              <a:rPr lang="ko-KR" altLang="en-US" smtClean="0"/>
              <a:pPr/>
              <a:t>2019-07-17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69470-80B1-4AD7-8109-E623BAE783C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69407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6AC05-E908-433E-9D6B-088EF586B6A6}" type="datetimeFigureOut">
              <a:rPr lang="ko-KR" altLang="en-US" smtClean="0"/>
              <a:pPr/>
              <a:t>2019-07-17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69470-80B1-4AD7-8109-E623BAE783C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6579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6AC05-E908-433E-9D6B-088EF586B6A6}" type="datetimeFigureOut">
              <a:rPr lang="ko-KR" altLang="en-US" smtClean="0"/>
              <a:pPr/>
              <a:t>2019-07-17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69470-80B1-4AD7-8109-E623BAE783C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00932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6AC05-E908-433E-9D6B-088EF586B6A6}" type="datetimeFigureOut">
              <a:rPr lang="ko-KR" altLang="en-US" smtClean="0"/>
              <a:pPr/>
              <a:t>2019-07-17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69470-80B1-4AD7-8109-E623BAE783C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34689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16AC05-E908-433E-9D6B-088EF586B6A6}" type="datetimeFigureOut">
              <a:rPr lang="ko-KR" altLang="en-US" smtClean="0"/>
              <a:pPr/>
              <a:t>2019-07-17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69470-80B1-4AD7-8109-E623BAE783C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5523069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.xml"/><Relationship Id="rId13" Type="http://schemas.openxmlformats.org/officeDocument/2006/relationships/diagramData" Target="../diagrams/data2.xml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microsoft.com/office/2007/relationships/diagramDrawing" Target="../diagrams/drawing1.xml"/><Relationship Id="rId17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6" Type="http://schemas.openxmlformats.org/officeDocument/2006/relationships/diagramColors" Target="../diagrams/colors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11" Type="http://schemas.openxmlformats.org/officeDocument/2006/relationships/diagramColors" Target="../diagrams/colors1.xml"/><Relationship Id="rId5" Type="http://schemas.openxmlformats.org/officeDocument/2006/relationships/image" Target="../media/image3.jpeg"/><Relationship Id="rId15" Type="http://schemas.openxmlformats.org/officeDocument/2006/relationships/diagramQuickStyle" Target="../diagrams/quickStyle2.xml"/><Relationship Id="rId10" Type="http://schemas.openxmlformats.org/officeDocument/2006/relationships/diagramQuickStyle" Target="../diagrams/quickStyle1.xml"/><Relationship Id="rId4" Type="http://schemas.openxmlformats.org/officeDocument/2006/relationships/image" Target="../media/image2.png"/><Relationship Id="rId9" Type="http://schemas.openxmlformats.org/officeDocument/2006/relationships/diagramLayout" Target="../diagrams/layout1.xml"/><Relationship Id="rId1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88641" y="251519"/>
            <a:ext cx="6480719" cy="867929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US" altLang="ko-KR" dirty="0" smtClean="0"/>
          </a:p>
          <a:p>
            <a:endParaRPr lang="en-US" altLang="ko-KR" dirty="0"/>
          </a:p>
          <a:p>
            <a:endParaRPr lang="en-US" altLang="ko-KR" dirty="0" smtClean="0"/>
          </a:p>
          <a:p>
            <a:endParaRPr lang="en-US" altLang="ko-KR" dirty="0"/>
          </a:p>
          <a:p>
            <a:endParaRPr lang="en-US" altLang="ko-KR" dirty="0" smtClean="0"/>
          </a:p>
          <a:p>
            <a:endParaRPr lang="en-US" altLang="ko-KR" dirty="0"/>
          </a:p>
          <a:p>
            <a:endParaRPr lang="en-US" altLang="ko-KR" dirty="0" smtClean="0"/>
          </a:p>
          <a:p>
            <a:endParaRPr lang="en-US" altLang="ko-KR" dirty="0"/>
          </a:p>
          <a:p>
            <a:endParaRPr lang="en-US" altLang="ko-KR" dirty="0" smtClean="0"/>
          </a:p>
          <a:p>
            <a:endParaRPr lang="en-US" altLang="ko-KR" dirty="0"/>
          </a:p>
          <a:p>
            <a:endParaRPr lang="en-US" altLang="ko-KR" dirty="0"/>
          </a:p>
          <a:p>
            <a:endParaRPr lang="en-US" altLang="ko-KR" dirty="0" smtClean="0"/>
          </a:p>
          <a:p>
            <a:endParaRPr lang="en-US" altLang="ko-KR" dirty="0"/>
          </a:p>
          <a:p>
            <a:endParaRPr lang="en-US" altLang="ko-KR" dirty="0" smtClean="0"/>
          </a:p>
          <a:p>
            <a:endParaRPr lang="en-US" altLang="ko-KR" dirty="0"/>
          </a:p>
          <a:p>
            <a:endParaRPr lang="en-US" altLang="ko-KR" dirty="0" smtClean="0"/>
          </a:p>
          <a:p>
            <a:endParaRPr lang="en-US" altLang="ko-KR" dirty="0"/>
          </a:p>
          <a:p>
            <a:endParaRPr lang="en-US" altLang="ko-KR" dirty="0" smtClean="0"/>
          </a:p>
          <a:p>
            <a:endParaRPr lang="en-US" altLang="ko-KR" dirty="0"/>
          </a:p>
          <a:p>
            <a:endParaRPr lang="en-US" altLang="ko-KR" dirty="0" smtClean="0"/>
          </a:p>
          <a:p>
            <a:endParaRPr lang="en-US" altLang="ko-KR" dirty="0"/>
          </a:p>
          <a:p>
            <a:endParaRPr lang="en-US" altLang="ko-KR" dirty="0" smtClean="0"/>
          </a:p>
          <a:p>
            <a:endParaRPr lang="en-US" altLang="ko-KR" dirty="0"/>
          </a:p>
          <a:p>
            <a:endParaRPr lang="en-US" altLang="ko-KR" dirty="0" smtClean="0"/>
          </a:p>
          <a:p>
            <a:endParaRPr lang="en-US" altLang="ko-KR" dirty="0"/>
          </a:p>
          <a:p>
            <a:endParaRPr lang="en-US" altLang="ko-KR" dirty="0" smtClean="0"/>
          </a:p>
          <a:p>
            <a:endParaRPr lang="en-US" altLang="ko-KR" dirty="0"/>
          </a:p>
          <a:p>
            <a:endParaRPr lang="en-US" altLang="ko-KR" dirty="0" smtClean="0"/>
          </a:p>
          <a:p>
            <a:endParaRPr lang="en-US" altLang="ko-KR" dirty="0"/>
          </a:p>
          <a:p>
            <a:endParaRPr lang="en-US" altLang="ko-KR" dirty="0" smtClean="0"/>
          </a:p>
          <a:p>
            <a:r>
              <a:rPr lang="ko-KR" altLang="en-US" dirty="0" smtClean="0"/>
              <a:t>ㄹㅇㅇㅇ</a:t>
            </a:r>
            <a:endParaRPr lang="en-US" altLang="ko-KR" dirty="0" smtClean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754" y="378516"/>
            <a:ext cx="1568078" cy="593084"/>
          </a:xfrm>
          <a:prstGeom prst="rect">
            <a:avLst/>
          </a:prstGeom>
        </p:spPr>
      </p:pic>
      <p:pic>
        <p:nvPicPr>
          <p:cNvPr id="13" name="그림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1008" y="1049755"/>
            <a:ext cx="2520280" cy="2396875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920" y="2699792"/>
            <a:ext cx="712353" cy="712353"/>
          </a:xfrm>
          <a:prstGeom prst="rect">
            <a:avLst/>
          </a:prstGeom>
          <a:blipFill dpi="0" rotWithShape="1">
            <a:blip r:embed="rId6" cstate="print">
              <a:alphaModFix amt="0"/>
            </a:blip>
            <a:srcRect/>
            <a:tile tx="0" ty="0" sx="100000" sy="100000" flip="none" algn="tl"/>
          </a:blipFill>
        </p:spPr>
      </p:pic>
      <p:sp>
        <p:nvSpPr>
          <p:cNvPr id="6" name="TextBox 5"/>
          <p:cNvSpPr txBox="1"/>
          <p:nvPr/>
        </p:nvSpPr>
        <p:spPr>
          <a:xfrm>
            <a:off x="548680" y="1187624"/>
            <a:ext cx="29523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200" dirty="0" smtClean="0">
                <a:solidFill>
                  <a:schemeClr val="bg1"/>
                </a:solidFill>
                <a:latin typeface="1훈화양연화 R" pitchFamily="18" charset="-127"/>
                <a:ea typeface="1훈화양연화 R" pitchFamily="18" charset="-127"/>
              </a:rPr>
              <a:t>성인전환기 </a:t>
            </a:r>
            <a:endParaRPr lang="en-US" altLang="ko-KR" sz="2200" dirty="0" smtClean="0">
              <a:solidFill>
                <a:schemeClr val="bg1"/>
              </a:solidFill>
              <a:latin typeface="1훈화양연화 R" pitchFamily="18" charset="-127"/>
              <a:ea typeface="1훈화양연화 R" pitchFamily="18" charset="-127"/>
            </a:endParaRPr>
          </a:p>
          <a:p>
            <a:r>
              <a:rPr lang="ko-KR" altLang="en-US" sz="2200" dirty="0" smtClean="0">
                <a:solidFill>
                  <a:schemeClr val="bg1"/>
                </a:solidFill>
                <a:latin typeface="1훈화양연화 R" pitchFamily="18" charset="-127"/>
                <a:ea typeface="1훈화양연화 R" pitchFamily="18" charset="-127"/>
              </a:rPr>
              <a:t>발달 장애인 자녀</a:t>
            </a:r>
            <a:r>
              <a:rPr lang="en-US" altLang="ko-KR" sz="2200" dirty="0" smtClean="0">
                <a:solidFill>
                  <a:schemeClr val="bg1"/>
                </a:solidFill>
                <a:latin typeface="1훈화양연화 R" pitchFamily="18" charset="-127"/>
                <a:ea typeface="1훈화양연화 R" pitchFamily="18" charset="-127"/>
              </a:rPr>
              <a:t>,</a:t>
            </a:r>
            <a:r>
              <a:rPr lang="ko-KR" altLang="en-US" sz="2200" dirty="0" smtClean="0">
                <a:solidFill>
                  <a:schemeClr val="bg1"/>
                </a:solidFill>
                <a:latin typeface="1훈화양연화 R" pitchFamily="18" charset="-127"/>
                <a:ea typeface="1훈화양연화 R" pitchFamily="18" charset="-127"/>
              </a:rPr>
              <a:t>부모</a:t>
            </a:r>
            <a:r>
              <a:rPr lang="en-US" altLang="ko-KR" sz="2200" dirty="0" smtClean="0">
                <a:solidFill>
                  <a:schemeClr val="bg1"/>
                </a:solidFill>
                <a:latin typeface="1훈화양연화 R" pitchFamily="18" charset="-127"/>
                <a:ea typeface="1훈화양연화 R" pitchFamily="18" charset="-127"/>
              </a:rPr>
              <a:t> </a:t>
            </a:r>
            <a:r>
              <a:rPr lang="ko-KR" altLang="en-US" sz="2200" dirty="0" smtClean="0">
                <a:solidFill>
                  <a:schemeClr val="bg1"/>
                </a:solidFill>
                <a:latin typeface="1훈화양연화 R" pitchFamily="18" charset="-127"/>
                <a:ea typeface="1훈화양연화 R" pitchFamily="18" charset="-127"/>
              </a:rPr>
              <a:t>직업 탐색 진로 </a:t>
            </a:r>
            <a:r>
              <a:rPr lang="ko-KR" altLang="en-US" sz="2200" dirty="0" err="1" smtClean="0">
                <a:solidFill>
                  <a:schemeClr val="bg1"/>
                </a:solidFill>
                <a:latin typeface="1훈화양연화 R" pitchFamily="18" charset="-127"/>
                <a:ea typeface="1훈화양연화 R" pitchFamily="18" charset="-127"/>
              </a:rPr>
              <a:t>코칭프로그램</a:t>
            </a:r>
            <a:endParaRPr lang="en-US" altLang="ko-KR" sz="2200" dirty="0" smtClean="0">
              <a:solidFill>
                <a:schemeClr val="bg1"/>
              </a:solidFill>
              <a:latin typeface="1훈화양연화 R" pitchFamily="18" charset="-127"/>
              <a:ea typeface="1훈화양연화 R" pitchFamily="18" charset="-127"/>
            </a:endParaRPr>
          </a:p>
          <a:p>
            <a:r>
              <a:rPr lang="en-US" altLang="ko-KR" sz="3200" dirty="0" smtClean="0">
                <a:solidFill>
                  <a:schemeClr val="bg1"/>
                </a:solidFill>
                <a:latin typeface="DX새날B" pitchFamily="18" charset="-127"/>
                <a:ea typeface="DX새날B" pitchFamily="18" charset="-127"/>
              </a:rPr>
              <a:t>    </a:t>
            </a:r>
            <a:r>
              <a:rPr lang="en-US" altLang="ko-KR" sz="3200" dirty="0" smtClean="0">
                <a:solidFill>
                  <a:schemeClr val="bg1"/>
                </a:solidFill>
                <a:latin typeface="1훈화양연화 R" pitchFamily="18" charset="-127"/>
                <a:ea typeface="1훈화양연화 R" pitchFamily="18" charset="-127"/>
              </a:rPr>
              <a:t>‘</a:t>
            </a:r>
            <a:r>
              <a:rPr lang="ko-KR" altLang="en-US" sz="3200" dirty="0" smtClean="0">
                <a:solidFill>
                  <a:schemeClr val="bg1"/>
                </a:solidFill>
                <a:latin typeface="1훈화양연화 R" pitchFamily="18" charset="-127"/>
                <a:ea typeface="1훈화양연화 R" pitchFamily="18" charset="-127"/>
              </a:rPr>
              <a:t>나침반</a:t>
            </a:r>
            <a:r>
              <a:rPr lang="en-US" altLang="ko-KR" sz="3200" dirty="0" smtClean="0">
                <a:solidFill>
                  <a:schemeClr val="bg1"/>
                </a:solidFill>
                <a:latin typeface="1훈화양연화 R" pitchFamily="18" charset="-127"/>
                <a:ea typeface="1훈화양연화 R" pitchFamily="18" charset="-127"/>
              </a:rPr>
              <a:t>’</a:t>
            </a:r>
            <a:endParaRPr lang="ko-KR" altLang="en-US" sz="3200" dirty="0">
              <a:solidFill>
                <a:schemeClr val="bg1"/>
              </a:solidFill>
              <a:latin typeface="1훈화양연화 R" pitchFamily="18" charset="-127"/>
              <a:ea typeface="1훈화양연화 R" pitchFamily="18" charset="-127"/>
            </a:endParaRPr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5869" y="537002"/>
            <a:ext cx="512753" cy="512753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8423" y="713308"/>
            <a:ext cx="722392" cy="722392"/>
          </a:xfrm>
          <a:prstGeom prst="rect">
            <a:avLst/>
          </a:prstGeom>
        </p:spPr>
      </p:pic>
      <p:graphicFrame>
        <p:nvGraphicFramePr>
          <p:cNvPr id="25" name="다이어그램 24"/>
          <p:cNvGraphicFramePr/>
          <p:nvPr>
            <p:extLst>
              <p:ext uri="{D42A27DB-BD31-4B8C-83A1-F6EECF244321}">
                <p14:modId xmlns:p14="http://schemas.microsoft.com/office/powerpoint/2010/main" val="1042343316"/>
              </p:ext>
            </p:extLst>
          </p:nvPr>
        </p:nvGraphicFramePr>
        <p:xfrm>
          <a:off x="416959" y="3499216"/>
          <a:ext cx="6024081" cy="31610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28" name="다이어그램 27"/>
          <p:cNvGraphicFramePr/>
          <p:nvPr>
            <p:extLst>
              <p:ext uri="{D42A27DB-BD31-4B8C-83A1-F6EECF244321}">
                <p14:modId xmlns:p14="http://schemas.microsoft.com/office/powerpoint/2010/main" val="1346924433"/>
              </p:ext>
            </p:extLst>
          </p:nvPr>
        </p:nvGraphicFramePr>
        <p:xfrm>
          <a:off x="404664" y="6588224"/>
          <a:ext cx="3960440" cy="2160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sp>
        <p:nvSpPr>
          <p:cNvPr id="29" name="모서리가 둥근 직사각형 28"/>
          <p:cNvSpPr/>
          <p:nvPr/>
        </p:nvSpPr>
        <p:spPr>
          <a:xfrm>
            <a:off x="4581128" y="6732240"/>
            <a:ext cx="1944216" cy="64807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>
                <a:solidFill>
                  <a:schemeClr val="bg1"/>
                </a:solidFill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여름방학특집</a:t>
            </a:r>
            <a:endParaRPr lang="en-US" altLang="ko-KR" sz="1400" dirty="0" smtClean="0">
              <a:solidFill>
                <a:schemeClr val="bg1"/>
              </a:solidFill>
              <a:latin typeface="함초롬돋움" pitchFamily="18" charset="-127"/>
              <a:ea typeface="함초롬돋움" pitchFamily="18" charset="-127"/>
              <a:cs typeface="함초롬돋움" pitchFamily="18" charset="-127"/>
            </a:endParaRPr>
          </a:p>
          <a:p>
            <a:pPr algn="ctr"/>
            <a:r>
              <a:rPr lang="ko-KR" altLang="en-US" sz="1400" dirty="0" smtClean="0">
                <a:solidFill>
                  <a:schemeClr val="bg1"/>
                </a:solidFill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프로그</a:t>
            </a:r>
            <a:r>
              <a:rPr lang="ko-KR" altLang="en-US" sz="1400" dirty="0">
                <a:solidFill>
                  <a:schemeClr val="bg1"/>
                </a:solidFill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램</a:t>
            </a:r>
          </a:p>
        </p:txBody>
      </p:sp>
      <p:sp>
        <p:nvSpPr>
          <p:cNvPr id="31" name="모서리가 둥근 직사각형 30"/>
          <p:cNvSpPr/>
          <p:nvPr/>
        </p:nvSpPr>
        <p:spPr>
          <a:xfrm>
            <a:off x="4581128" y="7452320"/>
            <a:ext cx="1985725" cy="1440160"/>
          </a:xfrm>
          <a:prstGeom prst="round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28600" indent="-228600" algn="ctr">
              <a:buAutoNum type="arabicPeriod"/>
            </a:pPr>
            <a:r>
              <a:rPr lang="ko-KR" altLang="en-US" sz="1600" dirty="0" smtClean="0">
                <a:solidFill>
                  <a:schemeClr val="bg1"/>
                </a:solidFill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진로탐색</a:t>
            </a:r>
            <a:r>
              <a:rPr lang="en-US" altLang="ko-KR" sz="1600" dirty="0" smtClean="0">
                <a:solidFill>
                  <a:schemeClr val="bg1"/>
                </a:solidFill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,</a:t>
            </a:r>
            <a:r>
              <a:rPr lang="ko-KR" altLang="en-US" sz="1600" dirty="0" smtClean="0">
                <a:solidFill>
                  <a:schemeClr val="bg1"/>
                </a:solidFill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 견학</a:t>
            </a:r>
            <a:endParaRPr lang="en-US" altLang="ko-KR" sz="1600" dirty="0" smtClean="0">
              <a:solidFill>
                <a:schemeClr val="bg1"/>
              </a:solidFill>
              <a:latin typeface="함초롬돋움" pitchFamily="18" charset="-127"/>
              <a:ea typeface="함초롬돋움" pitchFamily="18" charset="-127"/>
              <a:cs typeface="함초롬돋움" pitchFamily="18" charset="-127"/>
            </a:endParaRPr>
          </a:p>
          <a:p>
            <a:pPr marL="228600" indent="-228600" algn="ctr">
              <a:buAutoNum type="arabicPeriod"/>
            </a:pPr>
            <a:r>
              <a:rPr lang="ko-KR" altLang="en-US" sz="1600" dirty="0" smtClean="0">
                <a:solidFill>
                  <a:schemeClr val="bg1"/>
                </a:solidFill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 마술쇼</a:t>
            </a:r>
            <a:endParaRPr lang="en-US" altLang="ko-KR" sz="1600" dirty="0">
              <a:solidFill>
                <a:schemeClr val="bg1"/>
              </a:solidFill>
              <a:latin typeface="함초롬돋움" pitchFamily="18" charset="-127"/>
              <a:ea typeface="함초롬돋움" pitchFamily="18" charset="-127"/>
              <a:cs typeface="함초롬돋움" pitchFamily="18" charset="-127"/>
            </a:endParaRPr>
          </a:p>
          <a:p>
            <a:pPr marL="228600" indent="-228600" algn="ctr">
              <a:buAutoNum type="arabicPeriod"/>
            </a:pPr>
            <a:r>
              <a:rPr lang="ko-KR" altLang="en-US" sz="1600" dirty="0" smtClean="0">
                <a:solidFill>
                  <a:schemeClr val="bg1"/>
                </a:solidFill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버블쇼 </a:t>
            </a:r>
            <a:endParaRPr lang="en-US" altLang="ko-KR" sz="1600" dirty="0" smtClean="0">
              <a:solidFill>
                <a:schemeClr val="bg1"/>
              </a:solidFill>
              <a:latin typeface="함초롬돋움" pitchFamily="18" charset="-127"/>
              <a:ea typeface="함초롬돋움" pitchFamily="18" charset="-127"/>
              <a:cs typeface="함초롬돋움" pitchFamily="18" charset="-127"/>
            </a:endParaRPr>
          </a:p>
          <a:p>
            <a:pPr marL="228600" indent="-228600" algn="ctr"/>
            <a:endParaRPr lang="ko-KR" altLang="en-US" sz="1600" dirty="0">
              <a:solidFill>
                <a:schemeClr val="bg1"/>
              </a:solidFill>
              <a:latin typeface="함초롬돋움" pitchFamily="18" charset="-127"/>
              <a:ea typeface="함초롬돋움" pitchFamily="18" charset="-127"/>
              <a:cs typeface="함초롬돋움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52659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97</Words>
  <Application>Microsoft Office PowerPoint</Application>
  <PresentationFormat>화면 슬라이드 쇼(4:3)</PresentationFormat>
  <Paragraphs>58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7" baseType="lpstr">
      <vt:lpstr>1훈화양연화 R</vt:lpstr>
      <vt:lpstr>DX새날B</vt:lpstr>
      <vt:lpstr>맑은 고딕</vt:lpstr>
      <vt:lpstr>함초롬돋움</vt:lpstr>
      <vt:lpstr>Arial</vt:lpstr>
      <vt:lpstr>Office 테마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PC</dc:creator>
  <cp:lastModifiedBy>VMware</cp:lastModifiedBy>
  <cp:revision>18</cp:revision>
  <dcterms:created xsi:type="dcterms:W3CDTF">2019-07-04T11:48:05Z</dcterms:created>
  <dcterms:modified xsi:type="dcterms:W3CDTF">2019-07-17T02:36:55Z</dcterms:modified>
</cp:coreProperties>
</file>