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8" r:id="rId4"/>
    <p:sldId id="259" r:id="rId5"/>
    <p:sldId id="260" r:id="rId6"/>
    <p:sldId id="266" r:id="rId7"/>
    <p:sldId id="267" r:id="rId8"/>
    <p:sldId id="269" r:id="rId9"/>
    <p:sldId id="262" r:id="rId10"/>
    <p:sldId id="263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9" autoAdjust="0"/>
    <p:restoredTop sz="78495" autoAdjust="0"/>
  </p:normalViewPr>
  <p:slideViewPr>
    <p:cSldViewPr snapToGrid="0">
      <p:cViewPr varScale="1">
        <p:scale>
          <a:sx n="52" d="100"/>
          <a:sy n="52" d="100"/>
        </p:scale>
        <p:origin x="11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785794-B881-4247-8F72-C8D64335F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341733A-31A9-4B47-B2AC-ED713AB2F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3C96EE2-6B58-41F0-BABA-354B33685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54D3F7-3EB8-42FB-890E-77AD95C2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0CF83-C990-4565-9B23-051532D7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146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89D611-1D6C-476C-9F9A-454BF776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5A2F895-5948-47B4-B81F-89B4BEDB8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4C9433-012A-474E-9415-D8B5BCC29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45D0DC-7C8D-40ED-BD4B-144C743F1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F8E7BD-7E8B-4A77-8FAE-AE1CC8E0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327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1DAE79-F7C3-4B68-A8AE-B136C87CAB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FAA1F8-E7CE-43E0-8313-32687F750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08A9AE-A0F3-4CAA-90D8-1A46943D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9F9752-0479-47CC-B0C5-26A16B49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9C98AE-E43E-480F-9539-787D72151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27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1F34F5-7411-402A-AE8F-883B569DA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C1BF2B-3A79-446C-AD28-D83701004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CFD0FD-1108-453A-95C1-82DDD1524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C41143-44A8-4F65-8F1E-04288DF4E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3C7AE6-7AF1-44D2-922E-0511F529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06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0AA2FF-8E41-45AA-B8CB-67DA9BFA4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4C1D14-F752-4AE8-B97A-9292C7C06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2B4B18-E59C-4EEB-8050-A200529B4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813425-63E5-454E-8D0C-F11B08363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41CAD0-3858-4159-B6A4-9813353C5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09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481C19-1AB8-4165-8CBE-45EE7CF1F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32E554-3BBD-4A0F-B1AD-C2D9C45F5D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705D26D-17FA-420F-874A-41D0C02B4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8A20DA7-1E68-44BE-BB09-E06CA0F4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9F51715-72D3-4112-B8B2-D94B37447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79034B-596E-4989-B9AE-94D120780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93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6A168B-75C6-4608-9FF2-F3323860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5E719B-055A-4B60-B3C2-AF53FEE48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7A92D62-B6F6-4F8D-BF2B-9D125D1AD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4487D4-B35D-432A-9157-FCECA2B8E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055794-1311-4D09-90F2-67683727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B7C75A0-2953-4312-8A6B-525B9E28E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FCFF255-B04D-4632-AEDC-B8C891E8A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3FCC2AE-67CC-419E-915F-79D50781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41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BFACCB-1B47-47E3-B12F-42DC551E1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D0AC07-BA80-4789-B2D4-C3F47B8D3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8E54DA-E890-480B-B737-F23E7CF4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717F1F-11F5-4D7B-9C3E-221222AF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682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AB5548-A664-4323-A014-7A6F36AB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02BCA7-FAA8-49BD-9779-20E1D166B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6D18AD6-D3A1-4E18-8923-4EFAEC792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22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72515B-B66B-4A2B-A7E0-45858AD2E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D02756-F265-4279-A3E4-B55A4A7D1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874975-CD2C-445B-B1E3-B32BF184D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F339E9-6176-4BB8-BE38-47C03E0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962E23-4DFE-4249-9E76-E0FB8438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E446F5-61A0-47B7-8388-49FEDD45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5CFAB-7C76-460A-A75A-93D778F9C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298F616-2C8D-4FEF-A4E1-8F52F8E8CB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8BF75B3-9C45-4E2D-8118-44DFF7BBE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B7A5E9E-240A-49BB-93D5-DE7C1C0B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9709B4-195F-48B8-A55D-67A22A780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846E680-1510-4B30-9F6D-4B82D3A02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486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4FAC51B-C1EA-4277-958C-3ECAA1788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ACB7A2-DC9F-4FE9-A53F-395D2F28A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4A36E7-49BF-4D87-8B48-04BF6D87D6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88BBBF-E352-4958-8622-29FAC92F0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3ABDF1-2C11-44ED-B04A-3343D977E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243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ED84BD1-9FAD-45EC-AF23-0A458F93D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14" y="407773"/>
            <a:ext cx="10466172" cy="58311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031A26-1989-45AB-8C79-EB0FA59804AE}"/>
              </a:ext>
            </a:extLst>
          </p:cNvPr>
          <p:cNvSpPr txBox="1"/>
          <p:nvPr/>
        </p:nvSpPr>
        <p:spPr>
          <a:xfrm>
            <a:off x="5461687" y="6275945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err="1"/>
              <a:t>월명산</a:t>
            </a:r>
            <a:r>
              <a:rPr lang="ko-KR" altLang="en-US"/>
              <a:t> 공원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09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B3570585-D765-46DE-A3CD-F9E7668B9188}"/>
              </a:ext>
            </a:extLst>
          </p:cNvPr>
          <p:cNvSpPr/>
          <p:nvPr/>
        </p:nvSpPr>
        <p:spPr>
          <a:xfrm>
            <a:off x="3048000" y="1443841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은적사에서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월명산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들어가는 입구 여자화장실 턱 제거 남자화장실 경사로 보수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화장실 앞에 장애인 마크 표시 필요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비상벨 요구 휴지걸이 높음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남자화장실은 휠체어로 진입불가 </a:t>
            </a:r>
          </a:p>
          <a:p>
            <a:pPr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소룡동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체육공원 경사로 보수 요구 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​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월명공원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2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길 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116</a:t>
            </a:r>
          </a:p>
          <a:p>
            <a:pPr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나무데크앞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턱 제거요구 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​</a:t>
            </a:r>
          </a:p>
          <a:p>
            <a:pPr fontAlgn="base"/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62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공중화장실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장애인마크없음</a:t>
            </a:r>
            <a:endParaRPr lang="ko-KR" altLang="en-US" dirty="0">
              <a:solidFill>
                <a:srgbClr val="6D6D6D"/>
              </a:solidFill>
              <a:latin typeface="se-nanumgothic"/>
            </a:endParaRP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화장실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변기와세면대가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밀착되어 휠체어 진입불가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비상벨 요구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휴지걸이높음</a:t>
            </a:r>
            <a:endParaRPr lang="ko-KR" altLang="en-US" dirty="0">
              <a:solidFill>
                <a:srgbClr val="6D6D6D"/>
              </a:solidFill>
              <a:latin typeface="se-nanumgothic"/>
            </a:endParaRPr>
          </a:p>
          <a:p>
            <a:pPr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월명산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입구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(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금성교회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)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장애인주차장없음</a:t>
            </a:r>
            <a:endParaRPr lang="ko-KR" altLang="en-US" dirty="0">
              <a:solidFill>
                <a:srgbClr val="6D6D6D"/>
              </a:solidFill>
              <a:latin typeface="se-nanum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3556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A61AF64-2785-480C-AA4D-4676C991D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0795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F99AFD-EA17-4C23-9FD7-B571D48842C1}"/>
              </a:ext>
            </a:extLst>
          </p:cNvPr>
          <p:cNvSpPr txBox="1"/>
          <p:nvPr/>
        </p:nvSpPr>
        <p:spPr>
          <a:xfrm>
            <a:off x="2911474" y="6400800"/>
            <a:ext cx="6369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/>
              <a:t>해망동</a:t>
            </a:r>
            <a:r>
              <a:rPr lang="ko-KR" altLang="en-US" dirty="0"/>
              <a:t> </a:t>
            </a:r>
            <a:r>
              <a:rPr lang="ko-KR" altLang="en-US" dirty="0" err="1"/>
              <a:t>월명산공원</a:t>
            </a:r>
            <a:r>
              <a:rPr lang="ko-KR" altLang="en-US" dirty="0"/>
              <a:t> 입구 주차장 </a:t>
            </a:r>
            <a:r>
              <a:rPr lang="en-US" altLang="ko-KR" dirty="0"/>
              <a:t>: </a:t>
            </a:r>
            <a:r>
              <a:rPr lang="ko-KR" altLang="en-US" dirty="0"/>
              <a:t>도색</a:t>
            </a:r>
            <a:r>
              <a:rPr lang="en-US" altLang="ko-KR" dirty="0"/>
              <a:t>,</a:t>
            </a:r>
            <a:r>
              <a:rPr lang="ko-KR" altLang="en-US" dirty="0"/>
              <a:t>사선</a:t>
            </a:r>
            <a:r>
              <a:rPr lang="en-US" altLang="ko-KR" dirty="0"/>
              <a:t>,</a:t>
            </a:r>
            <a:r>
              <a:rPr lang="ko-KR" altLang="en-US" dirty="0"/>
              <a:t>안내표지판 없음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233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04C55D1-A7AF-4EE3-B06A-C9E1BE7E6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494270"/>
            <a:ext cx="5143500" cy="56099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7E5CB9-A59B-46F7-BFBC-99211A65254D}"/>
              </a:ext>
            </a:extLst>
          </p:cNvPr>
          <p:cNvSpPr txBox="1"/>
          <p:nvPr/>
        </p:nvSpPr>
        <p:spPr>
          <a:xfrm>
            <a:off x="4930349" y="6264876"/>
            <a:ext cx="5288692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은적사</a:t>
            </a:r>
            <a:r>
              <a:rPr lang="ko-KR" altLang="en-US" dirty="0"/>
              <a:t> 입구 화장실진입불가</a:t>
            </a:r>
          </a:p>
        </p:txBody>
      </p:sp>
    </p:spTree>
    <p:extLst>
      <p:ext uri="{BB962C8B-B14F-4D97-AF65-F5344CB8AC3E}">
        <p14:creationId xmlns:p14="http://schemas.microsoft.com/office/powerpoint/2010/main" val="1215018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44AFF7-6AA5-4F23-ACD7-FFEE4674A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393" y="374073"/>
            <a:ext cx="5143500" cy="565265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F3856F4-AAE7-464A-B209-E83D757DB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7" y="374073"/>
            <a:ext cx="5143500" cy="56526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26C31C-AF84-4D3B-8DB2-6701690D0984}"/>
              </a:ext>
            </a:extLst>
          </p:cNvPr>
          <p:cNvSpPr txBox="1"/>
          <p:nvPr/>
        </p:nvSpPr>
        <p:spPr>
          <a:xfrm>
            <a:off x="3867666" y="6153664"/>
            <a:ext cx="5708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월명공원 </a:t>
            </a:r>
            <a:r>
              <a:rPr lang="ko-KR" altLang="en-US" dirty="0" err="1"/>
              <a:t>설림</a:t>
            </a:r>
            <a:r>
              <a:rPr lang="ko-KR" altLang="en-US" dirty="0"/>
              <a:t> </a:t>
            </a:r>
            <a:r>
              <a:rPr lang="en-US" altLang="ko-KR" dirty="0"/>
              <a:t>3</a:t>
            </a:r>
            <a:r>
              <a:rPr lang="ko-KR" altLang="en-US" dirty="0"/>
              <a:t>길 </a:t>
            </a:r>
            <a:r>
              <a:rPr lang="en-US" altLang="ko-KR" dirty="0"/>
              <a:t>80, </a:t>
            </a:r>
            <a:r>
              <a:rPr lang="ko-KR" altLang="en-US" dirty="0"/>
              <a:t>경사가 급해서 오르기 </a:t>
            </a:r>
            <a:r>
              <a:rPr lang="ko-KR" altLang="en-US" dirty="0" err="1"/>
              <a:t>함듬</a:t>
            </a:r>
            <a:r>
              <a:rPr lang="ko-KR" alt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81465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AD9DB3B-8ECC-42CD-AA93-5B6E4A48B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1357313"/>
            <a:ext cx="55245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067DF8-6B14-4E99-994F-C0AF6DCDB9D6}"/>
              </a:ext>
            </a:extLst>
          </p:cNvPr>
          <p:cNvSpPr txBox="1"/>
          <p:nvPr/>
        </p:nvSpPr>
        <p:spPr>
          <a:xfrm>
            <a:off x="4250724" y="5857103"/>
            <a:ext cx="4025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/>
              <a:t>해망동</a:t>
            </a:r>
            <a:r>
              <a:rPr lang="ko-KR" altLang="en-US" dirty="0"/>
              <a:t> 공영주차장 </a:t>
            </a:r>
            <a:r>
              <a:rPr lang="en-US" altLang="ko-KR" dirty="0"/>
              <a:t>: </a:t>
            </a:r>
            <a:r>
              <a:rPr lang="ko-KR" altLang="en-US" dirty="0"/>
              <a:t>안내표지판 없음</a:t>
            </a:r>
          </a:p>
        </p:txBody>
      </p:sp>
    </p:spTree>
    <p:extLst>
      <p:ext uri="{BB962C8B-B14F-4D97-AF65-F5344CB8AC3E}">
        <p14:creationId xmlns:p14="http://schemas.microsoft.com/office/powerpoint/2010/main" val="73520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1A15D8-25C7-4AF9-8BD4-2DE3B7A03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2A482C6-9BE5-4797-9906-675778C92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09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72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8E49CC5-1CE6-4074-BB2F-134B5FD91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259" y="0"/>
            <a:ext cx="55414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06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52EC7B9-FADC-43F3-8FAE-25236633A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654" y="0"/>
            <a:ext cx="4454096" cy="593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9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46BD0F65-1818-4636-9F1D-96F2B3C6B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1357313"/>
            <a:ext cx="55245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DFF9B7-72DB-424F-8CA6-F537C220243C}"/>
              </a:ext>
            </a:extLst>
          </p:cNvPr>
          <p:cNvSpPr txBox="1"/>
          <p:nvPr/>
        </p:nvSpPr>
        <p:spPr>
          <a:xfrm>
            <a:off x="3685725" y="6005383"/>
            <a:ext cx="4820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청소년수련원 안 </a:t>
            </a:r>
            <a:r>
              <a:rPr lang="en-US" altLang="ko-KR" dirty="0"/>
              <a:t>: </a:t>
            </a:r>
            <a:r>
              <a:rPr lang="ko-KR" altLang="en-US" dirty="0"/>
              <a:t>도색</a:t>
            </a:r>
            <a:r>
              <a:rPr lang="en-US" altLang="ko-KR" dirty="0"/>
              <a:t>,</a:t>
            </a:r>
            <a:r>
              <a:rPr lang="ko-KR" altLang="en-US" dirty="0"/>
              <a:t>사선</a:t>
            </a:r>
            <a:r>
              <a:rPr lang="en-US" altLang="ko-KR" dirty="0"/>
              <a:t>,</a:t>
            </a:r>
            <a:r>
              <a:rPr lang="ko-KR" altLang="en-US" dirty="0"/>
              <a:t>안내표지판 교체</a:t>
            </a:r>
          </a:p>
        </p:txBody>
      </p:sp>
    </p:spTree>
    <p:extLst>
      <p:ext uri="{BB962C8B-B14F-4D97-AF65-F5344CB8AC3E}">
        <p14:creationId xmlns:p14="http://schemas.microsoft.com/office/powerpoint/2010/main" val="2575937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95</Words>
  <Application>Microsoft Office PowerPoint</Application>
  <PresentationFormat>와이드스크린</PresentationFormat>
  <Paragraphs>19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4</cp:revision>
  <dcterms:created xsi:type="dcterms:W3CDTF">2021-10-21T08:07:37Z</dcterms:created>
  <dcterms:modified xsi:type="dcterms:W3CDTF">2021-10-25T08:00:49Z</dcterms:modified>
</cp:coreProperties>
</file>