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1" r:id="rId4"/>
    <p:sldId id="260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149F9-B1B9-471F-B175-5426F0140743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6CC7D-D26B-4B86-96AA-D91C0A0250F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82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54E45E-D1F5-4A22-B141-C4BBD283C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694676-99BD-48AF-91CF-48DE0A3A2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1CD6BF7-3F6A-4906-8C20-318FF4AF1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37F4C9-8388-422D-8D13-A742F9CEB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A266B7-806F-44B7-ABD0-C5B2659A5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182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DD17AD-2CED-46B7-A255-43FF986AE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F0AC6C4-FC24-4D16-AF7C-503C2FA2AD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F232A3-AF29-44D1-B7D0-C55EF14E3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0EC54D8-F3FB-49B9-B093-4820B8EAA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49106A-BB25-4DE0-AF54-88E7B496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01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6F761B-3723-4570-B2B2-7F336B1FB4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4F18B40-CF55-49D7-BF1C-7BA789A047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4308AE-96A7-45C6-8341-15A1C0C02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B967C9-EE5F-4A5E-A3D3-782F3888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01BB97F-09AE-4290-B221-125F3F05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007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BE0DA0-F0BB-4F87-8F82-53D6B898B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BF615B2-3274-4DC5-9940-61849C3FC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B854F5-A30D-4060-9CE9-A79CFF341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C10124-1C0C-4ACF-A3FA-43493383E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F64C55D-3281-4442-9DCF-4A61E5A1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2407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881C3F-4EFD-462C-B961-AC2A91FE8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4A86E8C-F85C-42F8-90D4-82EE867F6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A6C9780-D2AC-4101-ADD6-240D5D16A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374033-10B6-4B70-B67A-2C332870E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DB08FE1-239D-4481-8DA2-2F21FD747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276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EDC822-B87B-441B-91C1-2DEF4E97C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23D515B-73A2-4D62-B1AE-CF753C298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4033BF1-7C19-4062-8E29-D14F141327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3854FCE-5D14-4A6D-955E-7203549BA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C03EDF1-F007-4D44-8E68-2E311C358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6B3353C-3AF1-4BB9-85E3-A5491AE1F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83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CB975A-AF6C-4B78-A215-7D3E39A42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CA82DF-65E4-4A34-9DF1-C568EF174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C957B52-EEEE-48BB-9ADF-F46EECC96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E3A641B-E340-4910-A308-D46088F43A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4402AF9-6A10-40AF-BCD7-DC3F9E31AD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F6CA04A-4825-4DD6-A6E6-92FB7CD4C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C4025EC-6379-44A8-9B56-A4AE478B7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884757C-19EB-4E2B-9EDF-9C6F20210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17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B43CA8-2F90-426A-81A4-208286CE9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8AD1E27-3A4B-404E-8D01-5649C87EF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E26AB3-41E3-4E1C-B27A-72D2AE421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3886B8A-B65A-4F2F-A77F-F2F41BFA9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751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ACCFC36-9370-46DF-8337-26FBEC2E6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A10D50D-B8EC-4328-9FD0-23E276D76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966AC09-780A-4374-90FB-A625529C7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36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3D1FBA-1005-48E8-8B0D-210403172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851136-765C-42C1-904B-9DBDAC8E3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D907BE8-53C1-47A7-818D-00666DB3E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1B6488-FED6-4F2A-B172-4A8F82BBC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CC9D2B3-D698-4C57-9E75-93851394E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5EE60FC-6EAA-4EF4-BF8F-F6E7C8D7F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84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A4A463-AED0-450B-B22E-58D1B8AE2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3281053-3573-4D96-9108-E29922BD82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9FE23E7-85D4-4360-A2CA-497C0B7C5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33BB81D-1E0C-4C3E-A21D-F3690205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8BC5C09-081D-457D-BF46-BE653C17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8ADFCD6-A917-42E7-A99D-7BC9FEE83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6114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EC4CA8A-4C8E-49F9-8D27-651F8A6E4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AD35FFF-1F0B-47B3-A1AA-B196BAF99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1B0A1B6-A699-493C-88C3-758A38637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61EE-46FC-44FF-B655-D91F460B4CF4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CC9DAD-2748-4CC4-8F3F-B5650C2AD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620704-7626-4166-A0FF-DD59C1BAB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2CEC4-7B7A-469A-A45D-3B3443BCCB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336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8C14F6A-0283-4582-9552-0348BFD02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419100"/>
            <a:ext cx="10639424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73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98C0BA7-4972-4166-BA29-7D2A59C7D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561975"/>
            <a:ext cx="11125200" cy="45434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321E09-6FF4-4669-8121-E6AF2AABB8BD}"/>
              </a:ext>
            </a:extLst>
          </p:cNvPr>
          <p:cNvSpPr txBox="1"/>
          <p:nvPr/>
        </p:nvSpPr>
        <p:spPr>
          <a:xfrm>
            <a:off x="2184400" y="5689599"/>
            <a:ext cx="833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장애인 주차장 주차 안내 표지판 없음</a:t>
            </a:r>
            <a:r>
              <a:rPr lang="en-US" altLang="ko-KR" b="1" dirty="0"/>
              <a:t>, </a:t>
            </a:r>
            <a:r>
              <a:rPr lang="ko-KR" altLang="en-US" b="1" dirty="0"/>
              <a:t>주차 라인 없고 사선이 없음 </a:t>
            </a:r>
          </a:p>
        </p:txBody>
      </p:sp>
    </p:spTree>
    <p:extLst>
      <p:ext uri="{BB962C8B-B14F-4D97-AF65-F5344CB8AC3E}">
        <p14:creationId xmlns:p14="http://schemas.microsoft.com/office/powerpoint/2010/main" val="298714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4CCD42B-2E82-4E41-9A31-3FABCBB0F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621" y="115570"/>
            <a:ext cx="6024880" cy="5038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00D34A-7668-420F-BE57-166726CF3BA0}"/>
              </a:ext>
            </a:extLst>
          </p:cNvPr>
          <p:cNvSpPr txBox="1"/>
          <p:nvPr/>
        </p:nvSpPr>
        <p:spPr>
          <a:xfrm>
            <a:off x="3362324" y="5539739"/>
            <a:ext cx="494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비상벨 없고 휴지 </a:t>
            </a:r>
            <a:r>
              <a:rPr lang="ko-KR" altLang="en-US" b="1" dirty="0" err="1"/>
              <a:t>걸이가</a:t>
            </a:r>
            <a:r>
              <a:rPr lang="ko-KR" altLang="en-US" b="1" dirty="0"/>
              <a:t> 너무 멀리 있고 높음</a:t>
            </a:r>
            <a:r>
              <a:rPr lang="en-US" altLang="ko-KR" b="1" dirty="0"/>
              <a:t>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58180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2FC0D31-A72A-4CB1-9D25-AD773C05C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19" y="438149"/>
            <a:ext cx="11653521" cy="54102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42A5E8-03C8-4214-98A5-2E0DFE1EDAF4}"/>
              </a:ext>
            </a:extLst>
          </p:cNvPr>
          <p:cNvSpPr txBox="1"/>
          <p:nvPr/>
        </p:nvSpPr>
        <p:spPr>
          <a:xfrm>
            <a:off x="4206240" y="6146800"/>
            <a:ext cx="5680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장애인 화장실 문고리 고장</a:t>
            </a:r>
          </a:p>
        </p:txBody>
      </p:sp>
    </p:spTree>
    <p:extLst>
      <p:ext uri="{BB962C8B-B14F-4D97-AF65-F5344CB8AC3E}">
        <p14:creationId xmlns:p14="http://schemas.microsoft.com/office/powerpoint/2010/main" val="1501466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2646041-9B1F-42AF-9982-C2458CC80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8" y="482797"/>
            <a:ext cx="10715624" cy="56417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C93C6B-7CF5-4B80-828C-0DD7B7DC3626}"/>
              </a:ext>
            </a:extLst>
          </p:cNvPr>
          <p:cNvSpPr txBox="1"/>
          <p:nvPr/>
        </p:nvSpPr>
        <p:spPr>
          <a:xfrm>
            <a:off x="3895725" y="6190537"/>
            <a:ext cx="4010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비상벨 없고 휴지 </a:t>
            </a:r>
            <a:r>
              <a:rPr lang="ko-KR" altLang="en-US" dirty="0" err="1"/>
              <a:t>걸이가</a:t>
            </a:r>
            <a:r>
              <a:rPr lang="ko-KR" altLang="en-US" dirty="0"/>
              <a:t> 너무 높음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9572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7983006-A070-4043-AA06-A87A1013D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342781"/>
            <a:ext cx="10687049" cy="55989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EB5DC1-7397-48BA-8173-ED8551125EE6}"/>
              </a:ext>
            </a:extLst>
          </p:cNvPr>
          <p:cNvSpPr txBox="1"/>
          <p:nvPr/>
        </p:nvSpPr>
        <p:spPr>
          <a:xfrm>
            <a:off x="3718560" y="6085841"/>
            <a:ext cx="3977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화장실입구과 내부 공간이 좁아서</a:t>
            </a:r>
            <a:endParaRPr lang="en-US" altLang="ko-KR" dirty="0"/>
          </a:p>
          <a:p>
            <a:r>
              <a:rPr lang="ko-KR" altLang="en-US" dirty="0"/>
              <a:t>진입불가 비상벨</a:t>
            </a:r>
            <a:r>
              <a:rPr lang="en-US" altLang="ko-KR" dirty="0"/>
              <a:t>, </a:t>
            </a:r>
            <a:r>
              <a:rPr lang="ko-KR" altLang="en-US" dirty="0"/>
              <a:t>휴지걸이 없음</a:t>
            </a:r>
          </a:p>
        </p:txBody>
      </p:sp>
    </p:spTree>
    <p:extLst>
      <p:ext uri="{BB962C8B-B14F-4D97-AF65-F5344CB8AC3E}">
        <p14:creationId xmlns:p14="http://schemas.microsoft.com/office/powerpoint/2010/main" val="3933880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8B966EA-340A-4B8E-A69C-F7146C7B0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379214"/>
            <a:ext cx="10467975" cy="560248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AFCE5C8-02D2-432D-813C-424D7E156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379214"/>
            <a:ext cx="10467975" cy="56024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8E92CE-EB57-4AD5-B042-69382295C067}"/>
              </a:ext>
            </a:extLst>
          </p:cNvPr>
          <p:cNvSpPr txBox="1"/>
          <p:nvPr/>
        </p:nvSpPr>
        <p:spPr>
          <a:xfrm>
            <a:off x="4248150" y="619125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화장실 출입문 좁아서 진입불가</a:t>
            </a:r>
          </a:p>
        </p:txBody>
      </p:sp>
    </p:spTree>
    <p:extLst>
      <p:ext uri="{BB962C8B-B14F-4D97-AF65-F5344CB8AC3E}">
        <p14:creationId xmlns:p14="http://schemas.microsoft.com/office/powerpoint/2010/main" val="586973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45</Words>
  <Application>Microsoft Office PowerPoint</Application>
  <PresentationFormat>와이드스크린</PresentationFormat>
  <Paragraphs>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5</cp:revision>
  <dcterms:created xsi:type="dcterms:W3CDTF">2021-10-21T06:49:40Z</dcterms:created>
  <dcterms:modified xsi:type="dcterms:W3CDTF">2021-10-26T03:31:17Z</dcterms:modified>
</cp:coreProperties>
</file>