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2" r:id="rId2"/>
    <p:sldId id="266" r:id="rId3"/>
    <p:sldId id="267" r:id="rId4"/>
    <p:sldId id="268" r:id="rId5"/>
    <p:sldId id="269" r:id="rId6"/>
    <p:sldId id="270" r:id="rId7"/>
    <p:sldId id="271" r:id="rId8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FFFD0D-B1C5-4CB2-B2B4-D7CC8D7B384B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71A3FD-58D7-4144-B529-1911CB3420D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845760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36CC7D-D26B-4B86-96AA-D91C0A0250F0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29485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70CC1A5-6E2D-4A31-9E31-0868842FBD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D0412CEC-F1D4-47B2-A4A3-3E23058F78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A310018-8592-48D8-BE14-DFC3FAD92C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E6096-C63C-47E1-8D65-CE19DC94FA96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63CD63F-6D5B-4ADE-AA1F-7BF3B0645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B838370-E05F-42AB-B2FE-DE58863088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F7FC0-78AB-4D99-8EDA-72D15566CCA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95753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4B9A62A-49E9-4BE8-A6B3-2D902A8705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455976EA-8F21-48E2-BE1B-95AB0BB828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6D1F1A2-F3CA-40A4-BA85-678D00722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E6096-C63C-47E1-8D65-CE19DC94FA96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6360F25-53B0-40A9-AC45-6168451799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45D483A-8D62-40A8-96F3-1EBBA4C39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F7FC0-78AB-4D99-8EDA-72D15566CCA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4904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2DF674F0-8EE2-44D8-86B7-CC10882C5C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596435D-7D95-4F25-ADA9-E39E72F919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27EB56D-0CA1-4A8B-AD10-3FFC880012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E6096-C63C-47E1-8D65-CE19DC94FA96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EC53108-D0F2-4EDC-A18D-6AD76869D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831E247-B8F9-4208-B5E9-F43C6E0611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F7FC0-78AB-4D99-8EDA-72D15566CCA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63972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38FF134-24F5-4C77-A54C-176C36AB95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E47705D-4EE6-4009-A3DC-593AF951A4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5DEA11F-A7D5-468D-8988-8FD55CFCA2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E6096-C63C-47E1-8D65-CE19DC94FA96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13D2A28-A7E2-48DF-A2A3-B796D8A512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176BC52-846E-48DC-91C0-B9863A6697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F7FC0-78AB-4D99-8EDA-72D15566CCA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13670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84CB809-00CA-4BE6-AA32-44B6B830DF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1294E1D-0AB2-4FA7-A27E-5F64613822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772804C-4308-4B2E-8B25-5AB887856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E6096-C63C-47E1-8D65-CE19DC94FA96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B764C3A-4C9B-4024-A981-CA10150A0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D4FA71F-48F0-4364-9626-E6180F5593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F7FC0-78AB-4D99-8EDA-72D15566CCA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2529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F2D07A5-F752-485C-A2BE-8EA1C368FC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786C650-749B-4FF3-9703-19E3FA393B7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2E912E1C-1C61-4127-B41B-8985EE7091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562B895-9E09-45B2-9334-9E5DDAD03A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E6096-C63C-47E1-8D65-CE19DC94FA96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5ABC0C9F-00AB-4D00-BF31-81A4032EBA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25C67562-8A7B-4231-97D3-7384A67746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F7FC0-78AB-4D99-8EDA-72D15566CCA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4580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A232C9C-B0B7-4702-BD37-032AC8C2E0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66B9991-6F85-413F-B580-EA296D61E9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F87F4E97-C71A-4DD0-93B7-81E6E020D1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DDB781BC-44C5-4A39-8E2A-633C9082B8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F16A4BDA-16F6-40E6-910A-275E3FC2AA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75488577-8990-4868-9B01-8FD5A3BCB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E6096-C63C-47E1-8D65-CE19DC94FA96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F696E93-898B-40D8-8C92-59866435D3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1C2A9289-289A-47A7-9DA7-D931451AA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F7FC0-78AB-4D99-8EDA-72D15566CCA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07446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C537D93-E5CB-4A29-A165-750D01DDED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E3C53E91-C729-4E48-8935-DB28422D60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E6096-C63C-47E1-8D65-CE19DC94FA96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4BB57961-8B0F-4D0D-BD64-6FD3B11D7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6DFA351-3FF3-460D-92A8-0AD31BC3F3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F7FC0-78AB-4D99-8EDA-72D15566CCA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4869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5A5A515-95EB-4CA8-82E6-8C771A0DB7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E6096-C63C-47E1-8D65-CE19DC94FA96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DFEC9375-3751-4284-842A-950383EB3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16F51E8-3F1D-44EF-944B-3887FFAF9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F7FC0-78AB-4D99-8EDA-72D15566CCA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1227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AAC7F94-477A-4B27-AADD-13918A3348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E9B9591-64D3-4DDE-B015-A02DE7C8FA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EF97B45-6476-482C-903D-DE5ED44B84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B49C751-349C-4D5C-8FC3-FB0AECD0DA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E6096-C63C-47E1-8D65-CE19DC94FA96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B53C627-2570-4C3E-A7B5-814F080C5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53ACFD9-25F5-4187-8890-7709A0CFB3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F7FC0-78AB-4D99-8EDA-72D15566CCA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3790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DCBEF8D-8649-43B9-B769-6479185F45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225FEEC2-72F9-4F92-9A8A-BA23A6A390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11F2805-E53A-4533-A54A-7A74F4B40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2BBAEBB8-10F6-464A-B2D6-846C486F56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E6096-C63C-47E1-8D65-CE19DC94FA96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6E93B1FC-753E-4784-A555-0E2AFAC44C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25191A2-947A-40AB-BD42-B320A9DC18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F7FC0-78AB-4D99-8EDA-72D15566CCA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17002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9CC27755-D950-4D19-A30A-A76672ADE7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B6A4657-6BBB-44FA-902B-02BCA77216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E8AB7CE-F2F7-4549-9286-C3636F1ACC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4E6096-C63C-47E1-8D65-CE19DC94FA96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B2E347E-3686-4857-B0E7-18EF4873AF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38F494-AA9D-41E2-9E44-58CF896BBE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6F7FC0-78AB-4D99-8EDA-72D15566CCA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3276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48C14F6A-0283-4582-9552-0348BFD028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75" y="419100"/>
            <a:ext cx="10639424" cy="602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5736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97C7DA67-BFA8-4E4D-ACA3-172CF1AA24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7187" y="342900"/>
            <a:ext cx="3857625" cy="54864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AD37A49-D9C1-441F-AC06-8E3ECFB304B5}"/>
              </a:ext>
            </a:extLst>
          </p:cNvPr>
          <p:cNvSpPr txBox="1"/>
          <p:nvPr/>
        </p:nvSpPr>
        <p:spPr>
          <a:xfrm>
            <a:off x="4038600" y="6057900"/>
            <a:ext cx="464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의자로 인하여 엘리베이터 버튼 사용불가</a:t>
            </a:r>
          </a:p>
        </p:txBody>
      </p:sp>
    </p:spTree>
    <p:extLst>
      <p:ext uri="{BB962C8B-B14F-4D97-AF65-F5344CB8AC3E}">
        <p14:creationId xmlns:p14="http://schemas.microsoft.com/office/powerpoint/2010/main" val="3478172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057FE78C-20E6-4924-9509-9BF201FEFD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279400"/>
            <a:ext cx="10160000" cy="571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A96805E-A804-41FF-A612-0ED1E43F8B62}"/>
              </a:ext>
            </a:extLst>
          </p:cNvPr>
          <p:cNvSpPr txBox="1"/>
          <p:nvPr/>
        </p:nvSpPr>
        <p:spPr>
          <a:xfrm>
            <a:off x="3708400" y="6126481"/>
            <a:ext cx="3987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화장실입구과 내부 공간이 좁아서</a:t>
            </a: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진입불가 비상벨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휴지걸이 없음</a:t>
            </a:r>
          </a:p>
        </p:txBody>
      </p:sp>
    </p:spTree>
    <p:extLst>
      <p:ext uri="{BB962C8B-B14F-4D97-AF65-F5344CB8AC3E}">
        <p14:creationId xmlns:p14="http://schemas.microsoft.com/office/powerpoint/2010/main" val="10192155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6F5B510D-9459-4864-9E07-2C4DD96945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320" y="235585"/>
            <a:ext cx="10454640" cy="569785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AF07241-9795-41AC-BD1D-B228559B298C}"/>
              </a:ext>
            </a:extLst>
          </p:cNvPr>
          <p:cNvSpPr txBox="1"/>
          <p:nvPr/>
        </p:nvSpPr>
        <p:spPr>
          <a:xfrm>
            <a:off x="3686175" y="6229349"/>
            <a:ext cx="5559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점자 </a:t>
            </a:r>
            <a:r>
              <a:rPr kumimoji="0" lang="ko-KR" alt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블럭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위에 </a:t>
            </a:r>
            <a:r>
              <a:rPr kumimoji="0" lang="ko-KR" alt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깔판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메트로 인해 </a:t>
            </a:r>
            <a:r>
              <a:rPr kumimoji="0" lang="ko-KR" alt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점자블럭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사용불가</a:t>
            </a:r>
          </a:p>
        </p:txBody>
      </p:sp>
    </p:spTree>
    <p:extLst>
      <p:ext uri="{BB962C8B-B14F-4D97-AF65-F5344CB8AC3E}">
        <p14:creationId xmlns:p14="http://schemas.microsoft.com/office/powerpoint/2010/main" val="28032922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4720DC93-6868-43A2-B69B-7462810801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480" y="355600"/>
            <a:ext cx="10251439" cy="53848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439A6BF-6F5E-453F-8186-9B0F9C962D1A}"/>
              </a:ext>
            </a:extLst>
          </p:cNvPr>
          <p:cNvSpPr txBox="1"/>
          <p:nvPr/>
        </p:nvSpPr>
        <p:spPr>
          <a:xfrm>
            <a:off x="3757295" y="5856069"/>
            <a:ext cx="40100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화장실입구과 내부 공간이 좁아서 진입불가 </a:t>
            </a:r>
            <a:r>
              <a:rPr kumimoji="0" lang="ko-KR" alt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비상벨없고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휴지걸이 없고</a:t>
            </a: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세면대 없음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.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26638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5BDFB96D-76ED-436B-88E1-9C524532EF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00" y="367030"/>
            <a:ext cx="10688320" cy="54038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62A6389-2B71-4565-A3CE-B4713F3A7638}"/>
              </a:ext>
            </a:extLst>
          </p:cNvPr>
          <p:cNvSpPr txBox="1"/>
          <p:nvPr/>
        </p:nvSpPr>
        <p:spPr>
          <a:xfrm>
            <a:off x="3688080" y="5953761"/>
            <a:ext cx="4008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화장실 </a:t>
            </a:r>
            <a:r>
              <a:rPr kumimoji="0" lang="ko-KR" alt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입구과</a:t>
            </a:r>
            <a:r>
              <a:rPr kumimoji="0" lang="ko-KR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내부 공간이 좁아서 진입 불가</a:t>
            </a:r>
          </a:p>
        </p:txBody>
      </p:sp>
    </p:spTree>
    <p:extLst>
      <p:ext uri="{BB962C8B-B14F-4D97-AF65-F5344CB8AC3E}">
        <p14:creationId xmlns:p14="http://schemas.microsoft.com/office/powerpoint/2010/main" val="16343838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668396EF-F00C-4E76-A528-0B05215889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40" y="108585"/>
            <a:ext cx="11765280" cy="530669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78773C4-A8DF-4CC5-8B3E-F71F9BA3CBAF}"/>
              </a:ext>
            </a:extLst>
          </p:cNvPr>
          <p:cNvSpPr txBox="1"/>
          <p:nvPr/>
        </p:nvSpPr>
        <p:spPr>
          <a:xfrm>
            <a:off x="3779520" y="5811520"/>
            <a:ext cx="3972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화장실 입구 턱으로 인해 진입 불가</a:t>
            </a:r>
          </a:p>
        </p:txBody>
      </p:sp>
    </p:spTree>
    <p:extLst>
      <p:ext uri="{BB962C8B-B14F-4D97-AF65-F5344CB8AC3E}">
        <p14:creationId xmlns:p14="http://schemas.microsoft.com/office/powerpoint/2010/main" val="27556570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48</Words>
  <Application>Microsoft Office PowerPoint</Application>
  <PresentationFormat>와이드스크린</PresentationFormat>
  <Paragraphs>9</Paragraphs>
  <Slides>7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0" baseType="lpstr"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pc1</dc:creator>
  <cp:lastModifiedBy>pc1</cp:lastModifiedBy>
  <cp:revision>1</cp:revision>
  <dcterms:created xsi:type="dcterms:W3CDTF">2021-10-26T03:25:44Z</dcterms:created>
  <dcterms:modified xsi:type="dcterms:W3CDTF">2021-10-26T03:30:44Z</dcterms:modified>
</cp:coreProperties>
</file>