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67" r:id="rId4"/>
    <p:sldId id="268" r:id="rId5"/>
    <p:sldId id="262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6768C6F-7AF6-4DCF-A766-5F72EA1A40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32BC324-E1F5-4697-BF0C-D1FDA54BC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21AF88F-2BA8-4322-8034-35E1305C8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9E71-4BC3-48AD-89BE-F1CDCBBF4E0D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DDA94EC-CE18-466C-B0EE-92A1FB676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7E81D2-CDC2-43E4-A088-C2478D782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2B471-50AB-4095-9B98-AB7AC594C7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109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01E874-99A4-45AA-87A8-B57FF9FD5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539C46E-91A4-4ADB-827D-6AB8B0BC6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781F3A0-C916-4842-84DD-33A16811B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9E71-4BC3-48AD-89BE-F1CDCBBF4E0D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4DB6149-91BE-45A0-BCB1-2A4B8E500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5E060F3-1861-4247-8477-3E7EDF682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2B471-50AB-4095-9B98-AB7AC594C7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0249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2ECC2B8-F814-4ADB-8835-F24FB62BC5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8BA1555-E626-4BC6-AD27-0F3E8BBA3F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8475C4F-CC94-470B-A485-51539F912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9E71-4BC3-48AD-89BE-F1CDCBBF4E0D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B290485-A60C-42B5-BC53-0F0A39B41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746A4A3-6484-442D-B75B-91BC479EA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2B471-50AB-4095-9B98-AB7AC594C7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4052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81C8EF-6AA9-471F-B686-4E1E4DB94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6A22B1-CA21-444D-97C3-DECB6C1292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5BF817B-F9C6-465F-9803-545F87BEC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9E71-4BC3-48AD-89BE-F1CDCBBF4E0D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6AA80B8-119D-4C27-9413-276EC92C4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6EACBB5-9A1E-4F66-A6E5-5F0B0EF53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2B471-50AB-4095-9B98-AB7AC594C7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005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1CBC0D-FD93-46A2-8E18-FAB51EF5E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2181179-7F8E-4C92-9DCF-3792C1F664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96EDBCF-DC8B-4BEE-A03E-F2A97BB27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9E71-4BC3-48AD-89BE-F1CDCBBF4E0D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A64C6BC-8AE4-4F31-94F2-D4A8B776D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BCD143-9166-4E9D-9311-16EF24B62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2B471-50AB-4095-9B98-AB7AC594C7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2696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9A3F56-D5A9-41B9-8435-1963462A4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5420B79-DFCE-41F1-B84C-886C73C665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605DF0B-735A-421C-8693-436764EED1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F4B71D3-051A-4647-8373-FDA650AEE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9E71-4BC3-48AD-89BE-F1CDCBBF4E0D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F8A09D5-358E-436F-9545-8657FD33C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3C94A5B-131C-4081-826D-26BF239B1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2B471-50AB-4095-9B98-AB7AC594C7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1871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89B74F-F267-4FF1-8B25-ABD4C0605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5E6897-4694-4C6D-833C-974EA498C0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9259B0C-6BC4-4E05-B276-733145B19C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1482E5B-C397-4DA4-8324-0113301096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40C1C59-8028-485A-B5A7-E47D612001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77EC414-F308-4E7D-9D36-BFF3A209E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9E71-4BC3-48AD-89BE-F1CDCBBF4E0D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0F501E0-AC88-45BD-BD6E-FAAAF5098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6CECAE2-C833-4F7E-8421-F4F784BF2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2B471-50AB-4095-9B98-AB7AC594C7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766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CDD9308-09A6-402F-8D23-373E0259E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CB9C997-F680-45A4-B775-AC6459A67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9E71-4BC3-48AD-89BE-F1CDCBBF4E0D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38C6886-C894-42DE-B9A6-50F7136A9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623FD0F-2EE2-47EE-BAC0-7B855AE1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2B471-50AB-4095-9B98-AB7AC594C7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2365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4196040-8CC0-4B7F-81AA-1DEA10102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9E71-4BC3-48AD-89BE-F1CDCBBF4E0D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175EAA7-E2C5-4D15-9CD5-289DAC5BE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C6A63BE-0EE3-4679-8C38-5C15C5CA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2B471-50AB-4095-9B98-AB7AC594C7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8178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B3FBCE-A1CB-456F-92C4-322ECDA3B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B01D789-10D6-4C87-905C-49D173D5CA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64637CC-5D3C-490A-BEA0-B6820455B5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A6F5C44-1805-462A-A0F3-526A1B910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9E71-4BC3-48AD-89BE-F1CDCBBF4E0D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A4FF2D0-48CD-43DB-8A17-E5B6D9708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9CCDEB4-2D19-48B1-96A3-5A846685C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2B471-50AB-4095-9B98-AB7AC594C7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3384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74C781-EE5E-420E-A785-B9389EA87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7BB7FDD-EE9D-4C00-A7ED-2F1EF1241B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BDA9243-E26C-445C-814C-6F9D39918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D126BEF-4725-49B1-82C8-7BEFD3F99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9E71-4BC3-48AD-89BE-F1CDCBBF4E0D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81F8AC9-17AD-479D-857A-8E8CC98F7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BF0B796-785B-448D-AB8C-3D9874CD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2B471-50AB-4095-9B98-AB7AC594C7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916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E160B4D-AB6E-4974-9B5C-BBBA36B4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337BC27-009B-44C8-84EF-E8022F261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4FB0B86-A974-4EB3-8BC9-2E2C041C28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C9E71-4BC3-48AD-89BE-F1CDCBBF4E0D}" type="datetimeFigureOut">
              <a:rPr lang="ko-KR" altLang="en-US" smtClean="0"/>
              <a:t>2021-10-26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1C4E25B-64FF-4AD7-A762-7F1A0AF60B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305E6F-C4F3-4E38-8B0D-08ACC1771B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2B471-50AB-4095-9B98-AB7AC594C79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0082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96D7462-15F3-45E5-8C14-F5A6E2DAA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14325"/>
            <a:ext cx="9144000" cy="57816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5763F3-2278-45A9-8CCF-AD9BDE7539AA}"/>
              </a:ext>
            </a:extLst>
          </p:cNvPr>
          <p:cNvSpPr txBox="1"/>
          <p:nvPr/>
        </p:nvSpPr>
        <p:spPr>
          <a:xfrm>
            <a:off x="4362450" y="6210299"/>
            <a:ext cx="5495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대한적십자사 군산 봉사관</a:t>
            </a:r>
          </a:p>
        </p:txBody>
      </p:sp>
    </p:spTree>
    <p:extLst>
      <p:ext uri="{BB962C8B-B14F-4D97-AF65-F5344CB8AC3E}">
        <p14:creationId xmlns:p14="http://schemas.microsoft.com/office/powerpoint/2010/main" val="3322335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317CB10-EA0C-46C3-9C0F-A6FE7B5153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7018" y="757239"/>
            <a:ext cx="5895978" cy="51435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95FB7F01-C8A7-481B-8625-BE5C1A3250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57193" y="757239"/>
            <a:ext cx="5895977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8244A6-D29A-4E32-8ABB-F8FEF39D5339}"/>
              </a:ext>
            </a:extLst>
          </p:cNvPr>
          <p:cNvSpPr txBox="1"/>
          <p:nvPr/>
        </p:nvSpPr>
        <p:spPr>
          <a:xfrm>
            <a:off x="4714875" y="6276975"/>
            <a:ext cx="4238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경사로에 턱이 있어서 올라가기 불편</a:t>
            </a:r>
          </a:p>
        </p:txBody>
      </p:sp>
    </p:spTree>
    <p:extLst>
      <p:ext uri="{BB962C8B-B14F-4D97-AF65-F5344CB8AC3E}">
        <p14:creationId xmlns:p14="http://schemas.microsoft.com/office/powerpoint/2010/main" val="1215018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D413FF4-13EE-4C4B-8C50-DC5A7EAB4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4337" y="709614"/>
            <a:ext cx="5934075" cy="51435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2A7F36B-8C05-49A2-BAB2-DAFA38BA8B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00712" y="709615"/>
            <a:ext cx="5934075" cy="5143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2223F-6576-4420-B414-D0F67F39F318}"/>
              </a:ext>
            </a:extLst>
          </p:cNvPr>
          <p:cNvSpPr txBox="1"/>
          <p:nvPr/>
        </p:nvSpPr>
        <p:spPr>
          <a:xfrm>
            <a:off x="4333876" y="6391275"/>
            <a:ext cx="4171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화장실문 고장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도어록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고장</a:t>
            </a:r>
          </a:p>
        </p:txBody>
      </p:sp>
    </p:spTree>
    <p:extLst>
      <p:ext uri="{BB962C8B-B14F-4D97-AF65-F5344CB8AC3E}">
        <p14:creationId xmlns:p14="http://schemas.microsoft.com/office/powerpoint/2010/main" val="3081465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7484F0A4-D421-40B0-A257-44A9D4328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51" y="304800"/>
            <a:ext cx="5145087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78FC04F1-A6FE-446C-A0F0-712A3DA9E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04800"/>
            <a:ext cx="5145087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28E727-83FC-44AF-9660-068E5F3BCE9A}"/>
              </a:ext>
            </a:extLst>
          </p:cNvPr>
          <p:cNvSpPr txBox="1"/>
          <p:nvPr/>
        </p:nvSpPr>
        <p:spPr>
          <a:xfrm>
            <a:off x="2705100" y="5762625"/>
            <a:ext cx="5829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휴지걸이 와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,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비상벨 없음 안전 바 위치에 설치 요망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청소도구 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이동요망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27403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339C5AF5-BB2E-40C0-81EB-A7596EFE2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975" y="214313"/>
            <a:ext cx="8867775" cy="528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3E029DAD-BDE3-442D-8293-2CADE47700F2}"/>
              </a:ext>
            </a:extLst>
          </p:cNvPr>
          <p:cNvSpPr/>
          <p:nvPr/>
        </p:nvSpPr>
        <p:spPr>
          <a:xfrm>
            <a:off x="2647950" y="5756969"/>
            <a:ext cx="64960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se-nanumgothic"/>
                <a:ea typeface="맑은 고딕" panose="020B0503020000020004" pitchFamily="50" charset="-127"/>
                <a:cs typeface="+mn-cs"/>
              </a:rPr>
              <a:t>군산적십자 장애인 주차장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se-nanumgothic"/>
                <a:ea typeface="맑은 고딕" panose="020B0503020000020004" pitchFamily="50" charset="-127"/>
                <a:cs typeface="+mn-cs"/>
              </a:rPr>
              <a:t>: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se-nanumgothic"/>
                <a:ea typeface="맑은 고딕" panose="020B0503020000020004" pitchFamily="50" charset="-127"/>
                <a:cs typeface="+mn-cs"/>
              </a:rPr>
              <a:t>좌측에 사선이 있어야 하며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se-nanumgothic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se-nanumgothic"/>
                <a:ea typeface="맑은 고딕" panose="020B0503020000020004" pitchFamily="50" charset="-127"/>
                <a:cs typeface="+mn-cs"/>
              </a:rPr>
              <a:t>건물로 들어가는 입구 방향에 자전거 거치대로 인하여 휠체어 입출입이 어려움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6D6D6D"/>
                </a:solidFill>
                <a:effectLst/>
                <a:uLnTx/>
                <a:uFillTx/>
                <a:latin typeface="se-nanumgothic"/>
                <a:ea typeface="맑은 고딕" panose="020B0503020000020004" pitchFamily="50" charset="-127"/>
                <a:cs typeface="+mn-cs"/>
              </a:rPr>
              <a:t>.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5937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45</Words>
  <Application>Microsoft Office PowerPoint</Application>
  <PresentationFormat>와이드스크린</PresentationFormat>
  <Paragraphs>6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se-nanumgothic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pc1</dc:creator>
  <cp:lastModifiedBy>pc1</cp:lastModifiedBy>
  <cp:revision>1</cp:revision>
  <dcterms:created xsi:type="dcterms:W3CDTF">2021-10-26T02:47:04Z</dcterms:created>
  <dcterms:modified xsi:type="dcterms:W3CDTF">2021-10-26T02:50:05Z</dcterms:modified>
</cp:coreProperties>
</file>