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59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9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3785794-B881-4247-8F72-C8D64335F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341733A-31A9-4B47-B2AC-ED713AB2F8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3C96EE2-6B58-41F0-BABA-354B33685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54D3F7-3EB8-42FB-890E-77AD95C2E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40CF83-C990-4565-9B23-051532D7A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146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89D611-1D6C-476C-9F9A-454BF7762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5A2F895-5948-47B4-B81F-89B4BEDB8C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94C9433-012A-474E-9415-D8B5BCC29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545D0DC-7C8D-40ED-BD4B-144C743F1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F8E7BD-7E8B-4A77-8FAE-AE1CC8E04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3279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41DAE79-F7C3-4B68-A8AE-B136C87CAB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1FAA1F8-E7CE-43E0-8313-32687F750F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08A9AE-A0F3-4CAA-90D8-1A46943DE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9F9752-0479-47CC-B0C5-26A16B49A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B9C98AE-E43E-480F-9539-787D72151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5276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91F34F5-7411-402A-AE8F-883B569DA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4C1BF2B-3A79-446C-AD28-D83701004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CFD0FD-1108-453A-95C1-82DDD1524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EC41143-44A8-4F65-8F1E-04288DF4E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A3C7AE6-7AF1-44D2-922E-0511F5294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3066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0AA2FF-8E41-45AA-B8CB-67DA9BFA4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94C1D14-F752-4AE8-B97A-9292C7C069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72B4B18-E59C-4EEB-8050-A200529B4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6813425-63E5-454E-8D0C-F11B08363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41CAD0-3858-4159-B6A4-9813353C5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099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481C19-1AB8-4165-8CBE-45EE7CF1F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32E554-3BBD-4A0F-B1AD-C2D9C45F5D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705D26D-17FA-420F-874A-41D0C02B4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8A20DA7-1E68-44BE-BB09-E06CA0F4E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9F51715-72D3-4112-B8B2-D94B37447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E79034B-596E-4989-B9AE-94D120780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2938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06A168B-75C6-4608-9FF2-F33238601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75E719B-055A-4B60-B3C2-AF53FEE48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7A92D62-B6F6-4F8D-BF2B-9D125D1AD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14487D4-B35D-432A-9157-FCECA2B8E9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D055794-1311-4D09-90F2-6768372762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B7C75A0-2953-4312-8A6B-525B9E28E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FCFF255-B04D-4632-AEDC-B8C891E8A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3FCC2AE-67CC-419E-915F-79D507815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7410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BFACCB-1B47-47E3-B12F-42DC551E1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0D0AC07-BA80-4789-B2D4-C3F47B8D3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F8E54DA-E890-480B-B737-F23E7CF4D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8717F1F-11F5-4D7B-9C3E-221222AF9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6825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AB5548-A664-4323-A014-7A6F36AB1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702BCA7-FAA8-49BD-9779-20E1D166B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6D18AD6-D3A1-4E18-8923-4EFAEC792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4222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72515B-B66B-4A2B-A7E0-45858AD2E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2D02756-F265-4279-A3E4-B55A4A7D1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0874975-CD2C-445B-B1E3-B32BF184D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3F339E9-6176-4BB8-BE38-47C03E0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1962E23-4DFE-4249-9E76-E0FB8438D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AE446F5-61A0-47B7-8388-49FEDD45A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658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35CFAB-7C76-460A-A75A-93D778F9C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298F616-2C8D-4FEF-A4E1-8F52F8E8CB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8BF75B3-9C45-4E2D-8118-44DFF7BBE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B7A5E9E-240A-49BB-93D5-DE7C1C0B8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B9709B4-195F-48B8-A55D-67A22A780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846E680-1510-4B30-9F6D-4B82D3A02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1486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4FAC51B-C1EA-4277-958C-3ECAA1788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AACB7A2-DC9F-4FE9-A53F-395D2F28A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94A36E7-49BF-4D87-8B48-04BF6D87D6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806E6-97D8-42C9-954A-50BC438B9FAB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088BBBF-E352-4958-8622-29FAC92F0E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3ABDF1-2C11-44ED-B04A-3343D977E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1DCF3-6A54-47D4-9630-D0E0648C7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2437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CF57C33-9133-46F9-9FF4-9370A8059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50" y="209550"/>
            <a:ext cx="9467850" cy="54959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CB96B4-463E-4607-9A1D-7429B138E96B}"/>
              </a:ext>
            </a:extLst>
          </p:cNvPr>
          <p:cNvSpPr txBox="1"/>
          <p:nvPr/>
        </p:nvSpPr>
        <p:spPr>
          <a:xfrm>
            <a:off x="3228974" y="6143625"/>
            <a:ext cx="420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/>
              <a:t>미원광장</a:t>
            </a:r>
          </a:p>
        </p:txBody>
      </p:sp>
    </p:spTree>
    <p:extLst>
      <p:ext uri="{BB962C8B-B14F-4D97-AF65-F5344CB8AC3E}">
        <p14:creationId xmlns:p14="http://schemas.microsoft.com/office/powerpoint/2010/main" val="2575937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7A1C601-7835-466D-B11A-EDF344FA9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4" y="403621"/>
            <a:ext cx="10810875" cy="56733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36F715-6DBB-457E-80BE-BF729A12420F}"/>
              </a:ext>
            </a:extLst>
          </p:cNvPr>
          <p:cNvSpPr txBox="1"/>
          <p:nvPr/>
        </p:nvSpPr>
        <p:spPr>
          <a:xfrm>
            <a:off x="3190875" y="6076950"/>
            <a:ext cx="7019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바닥이 돌로 되어 휠체어를 사용하는 사람은 움직임이 매우 </a:t>
            </a:r>
            <a:r>
              <a:rPr lang="ko-KR" altLang="en-US" dirty="0" err="1"/>
              <a:t>힘듬</a:t>
            </a:r>
            <a:r>
              <a:rPr lang="en-US" altLang="ko-KR" dirty="0"/>
              <a:t>. </a:t>
            </a:r>
            <a:r>
              <a:rPr lang="ko-KR" altLang="en-US" dirty="0"/>
              <a:t> 사선도 없음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15018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18BE18F-C1D2-4ACA-A172-57B50CB6E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575" y="123824"/>
            <a:ext cx="8439150" cy="51435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04E9AB-5250-4A24-B7AF-0DE51DBED908}"/>
              </a:ext>
            </a:extLst>
          </p:cNvPr>
          <p:cNvSpPr txBox="1"/>
          <p:nvPr/>
        </p:nvSpPr>
        <p:spPr>
          <a:xfrm>
            <a:off x="3486150" y="5715000"/>
            <a:ext cx="485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장애인 화장실문 고장</a:t>
            </a:r>
            <a:r>
              <a:rPr lang="en-US" altLang="ko-KR" dirty="0"/>
              <a:t>, </a:t>
            </a:r>
            <a:r>
              <a:rPr lang="ko-KR" altLang="en-US" dirty="0"/>
              <a:t>여닫이 문 사용 불편</a:t>
            </a:r>
            <a:r>
              <a:rPr lang="en-US" altLang="ko-KR" dirty="0"/>
              <a:t>, </a:t>
            </a:r>
            <a:r>
              <a:rPr lang="ko-KR" altLang="en-US" dirty="0"/>
              <a:t>자동문 요청</a:t>
            </a:r>
          </a:p>
        </p:txBody>
      </p:sp>
    </p:spTree>
    <p:extLst>
      <p:ext uri="{BB962C8B-B14F-4D97-AF65-F5344CB8AC3E}">
        <p14:creationId xmlns:p14="http://schemas.microsoft.com/office/powerpoint/2010/main" val="3081465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27CFA42-7AFA-45D0-9945-8C60C1FD6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37" y="396477"/>
            <a:ext cx="10982325" cy="57090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6805AC-1B38-429D-BE9F-669E775AF7C9}"/>
              </a:ext>
            </a:extLst>
          </p:cNvPr>
          <p:cNvSpPr txBox="1"/>
          <p:nvPr/>
        </p:nvSpPr>
        <p:spPr>
          <a:xfrm>
            <a:off x="3657600" y="6286500"/>
            <a:ext cx="3857625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화장실</a:t>
            </a:r>
          </a:p>
        </p:txBody>
      </p:sp>
    </p:spTree>
    <p:extLst>
      <p:ext uri="{BB962C8B-B14F-4D97-AF65-F5344CB8AC3E}">
        <p14:creationId xmlns:p14="http://schemas.microsoft.com/office/powerpoint/2010/main" val="735206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B7C323D-98AA-40D0-8C89-F54D2E423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4" y="398991"/>
            <a:ext cx="10839451" cy="57351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82AA63-ECDB-453A-8E6B-8A0567E1C22D}"/>
              </a:ext>
            </a:extLst>
          </p:cNvPr>
          <p:cNvSpPr txBox="1"/>
          <p:nvPr/>
        </p:nvSpPr>
        <p:spPr>
          <a:xfrm>
            <a:off x="3657600" y="6268509"/>
            <a:ext cx="414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장애인 화장실 입구 좁아서 진입 불가</a:t>
            </a:r>
          </a:p>
        </p:txBody>
      </p:sp>
    </p:spTree>
    <p:extLst>
      <p:ext uri="{BB962C8B-B14F-4D97-AF65-F5344CB8AC3E}">
        <p14:creationId xmlns:p14="http://schemas.microsoft.com/office/powerpoint/2010/main" val="1795665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7A448CE-BBCF-49F9-9FCF-9ED47CB3FC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5" y="304800"/>
            <a:ext cx="3333750" cy="43624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653E87-8A95-435F-8856-EDF14E435BF9}"/>
              </a:ext>
            </a:extLst>
          </p:cNvPr>
          <p:cNvSpPr txBox="1"/>
          <p:nvPr/>
        </p:nvSpPr>
        <p:spPr>
          <a:xfrm>
            <a:off x="4429125" y="5343525"/>
            <a:ext cx="3562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/>
              <a:t>비상벨 없고 휴지걸이 높음</a:t>
            </a:r>
          </a:p>
        </p:txBody>
      </p:sp>
    </p:spTree>
    <p:extLst>
      <p:ext uri="{BB962C8B-B14F-4D97-AF65-F5344CB8AC3E}">
        <p14:creationId xmlns:p14="http://schemas.microsoft.com/office/powerpoint/2010/main" val="3163556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36</Words>
  <Application>Microsoft Office PowerPoint</Application>
  <PresentationFormat>와이드스크린</PresentationFormat>
  <Paragraphs>6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5</cp:revision>
  <dcterms:created xsi:type="dcterms:W3CDTF">2021-10-21T08:07:37Z</dcterms:created>
  <dcterms:modified xsi:type="dcterms:W3CDTF">2021-10-25T07:05:37Z</dcterms:modified>
</cp:coreProperties>
</file>