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2" r:id="rId3"/>
    <p:sldId id="257" r:id="rId4"/>
    <p:sldId id="260" r:id="rId5"/>
    <p:sldId id="258" r:id="rId6"/>
    <p:sldId id="269" r:id="rId7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9" autoAdjust="0"/>
    <p:restoredTop sz="94660"/>
  </p:normalViewPr>
  <p:slideViewPr>
    <p:cSldViewPr snapToGrid="0">
      <p:cViewPr varScale="1">
        <p:scale>
          <a:sx n="67" d="100"/>
          <a:sy n="67" d="100"/>
        </p:scale>
        <p:origin x="56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956B575-F0D5-45CB-AEB7-4917013B0A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C1778B26-EC37-4FEA-BFA1-59310AC90C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8721115-B206-43DE-95E0-D18EC2DBC8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6A831-7C23-4369-8FC0-4D0180CCC0E0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0D2CB7D-A3F0-4B99-B6A9-CBDF63E2E8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935F20C-4E24-44B8-821A-D007E646A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B0DB6-1576-4E76-A7E2-8E811D96754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18217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2401CAF-2A9A-4DBD-9D20-EF1286DA67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579DA26-B87A-43AF-9C95-B833C0270F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5C4BD78-5EB1-4B2F-ADDD-E51AB11620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6A831-7C23-4369-8FC0-4D0180CCC0E0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84C31D8-AC34-4BF7-BE76-2365D289D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0AB0FFE-CDE4-4A6A-847D-393322AC25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B0DB6-1576-4E76-A7E2-8E811D96754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1539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F1CA3C62-E130-4733-A70A-06173184C9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27DA32A-F2C6-4723-B775-C90CC5D7A3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8626ED0-AAC2-4E21-BA8A-F1D51000F6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6A831-7C23-4369-8FC0-4D0180CCC0E0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06E087B-4EC4-4B5C-A370-5D4344F1DC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D974303-9C23-4A8F-AB39-C5BBCAF4A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B0DB6-1576-4E76-A7E2-8E811D96754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2109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15AA914-2B59-4DD0-AD21-460459E552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5B4B15B-D24C-45A6-B24D-FFFCEA24C7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EBE5179-DEBE-4016-AEE1-145B055A6C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6A831-7C23-4369-8FC0-4D0180CCC0E0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F693C78-150C-4547-A760-8817CC866E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E4BFD87-3A6F-49CE-90AC-12E4AAA42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B0DB6-1576-4E76-A7E2-8E811D96754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39039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7755D5E-4EF4-4E3D-A8C1-429E171C91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8E14102-6206-4BFE-97B9-BE2DAD7218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8D27DB8-B8F6-44C6-BCA9-112EFD6419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6A831-7C23-4369-8FC0-4D0180CCC0E0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41B83BC-2861-4692-87F4-4A2F24DFD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7D3DA47-006D-4170-887C-35A7A3B2DC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B0DB6-1576-4E76-A7E2-8E811D96754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57393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C18910B-E428-46FB-8079-55C4667C77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E8AD6D5-9B47-4DD0-83E1-632CF3C6AA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45BBE14-5BA7-4835-8F86-5BA9525A3B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026C237-F78F-45AA-A86B-FD4DC8CB9E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6A831-7C23-4369-8FC0-4D0180CCC0E0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CB680FB-469B-435E-B2EB-96AF94C585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3E256CD-A6A2-41C7-872E-F14729BE2F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B0DB6-1576-4E76-A7E2-8E811D96754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1708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23E9133-BF45-439A-88C2-814C2A22D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4E5A5B2-C71E-4C02-BD31-1E2D0FEDD5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5708D75-E2E5-4BD6-989D-2240ADA3EF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4FD699C9-D349-4F79-B34E-87B5D2B36D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CDF76618-CFE5-4CDF-BD16-A88755E9E2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20475102-BE58-466D-A418-452C1B733E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6A831-7C23-4369-8FC0-4D0180CCC0E0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02EF094A-45E7-48B2-B50A-810DABBB86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D01499C8-FEF1-49BB-9DCA-3F486B36F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B0DB6-1576-4E76-A7E2-8E811D96754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4642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F460BB0-E384-41DF-A464-AC0D7800D8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EA284B15-6F4D-4644-9787-7DA93542F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6A831-7C23-4369-8FC0-4D0180CCC0E0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10B2E256-3A42-43C7-95C8-D29798D64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250236E1-8FBF-4F08-B105-AE88B936D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B0DB6-1576-4E76-A7E2-8E811D96754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1116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B960C991-E3A0-4814-839D-4BEDD3B99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6A831-7C23-4369-8FC0-4D0180CCC0E0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304FFF2A-1C00-4FB0-B772-AA35C7DB9D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19FAD62-C47E-4DA1-838D-02152CA4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B0DB6-1576-4E76-A7E2-8E811D96754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9905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A8F7AC7-6D86-49B2-83FA-068E9A110D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BE513F2-9E3F-489F-891F-0F3EE2FBF8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0333662A-85B1-4C9D-9442-7FE080D42E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DB86FED-971B-4791-9FD4-6AF3A9DE6F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6A831-7C23-4369-8FC0-4D0180CCC0E0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245DB1FC-54CB-4EC1-8BD3-311D708969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D62D74B-0587-4D1E-B441-2B79A3FBC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B0DB6-1576-4E76-A7E2-8E811D96754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831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D5BC57A-5B1A-4C92-9D17-4632323B4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5249665B-1347-4E9C-A8E5-F266056F930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6553DEEE-4ED7-44D5-A65F-A9A8CA4AD2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861658B-9A5D-42B8-8CE5-E3C1816172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6A831-7C23-4369-8FC0-4D0180CCC0E0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2A1011F7-931C-4F2D-AC88-DD3BA96FEE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2D2F1B9-E08B-43E6-86BB-C27EF053B4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B0DB6-1576-4E76-A7E2-8E811D96754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2798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873FFF27-10B2-4A7E-9647-E58A5473A9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4CCE78B-CAAF-41B8-91BF-7DE7500648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03685BB-182B-4F07-A9F3-8669A4D806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16A831-7C23-4369-8FC0-4D0180CCC0E0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AD0DFFE-C554-4176-A219-1EA508335B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2600550-CE0E-4004-91FE-57C1E4C015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6B0DB6-1576-4E76-A7E2-8E811D96754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4520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E68E04E7-46D5-48D1-A09C-40B5B3B72A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5" y="80367"/>
            <a:ext cx="11877676" cy="6663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795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FE597C81-C3E4-4530-A47E-1002C8378D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625" y="238125"/>
            <a:ext cx="6172199" cy="4610100"/>
          </a:xfrm>
          <a:prstGeom prst="rect">
            <a:avLst/>
          </a:prstGeom>
        </p:spPr>
      </p:pic>
      <p:sp>
        <p:nvSpPr>
          <p:cNvPr id="2" name="직사각형 1">
            <a:extLst>
              <a:ext uri="{FF2B5EF4-FFF2-40B4-BE49-F238E27FC236}">
                <a16:creationId xmlns:a16="http://schemas.microsoft.com/office/drawing/2014/main" id="{DC491E4F-5F68-466C-AFC4-8C95D353D08E}"/>
              </a:ext>
            </a:extLst>
          </p:cNvPr>
          <p:cNvSpPr/>
          <p:nvPr/>
        </p:nvSpPr>
        <p:spPr>
          <a:xfrm>
            <a:off x="2714625" y="5086349"/>
            <a:ext cx="64293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ko-KR" altLang="en-US" dirty="0">
                <a:solidFill>
                  <a:srgbClr val="555555"/>
                </a:solidFill>
                <a:latin typeface="se-nanumgothic"/>
              </a:rPr>
              <a:t>주차장 위치가 전혀 다른 곳에 위치하여 첫 방문자에게는 보이질 않습니다</a:t>
            </a:r>
            <a:r>
              <a:rPr lang="en-US" altLang="ko-KR" dirty="0">
                <a:solidFill>
                  <a:srgbClr val="555555"/>
                </a:solidFill>
                <a:latin typeface="se-nanumgothic"/>
              </a:rPr>
              <a:t>. </a:t>
            </a:r>
            <a:r>
              <a:rPr lang="ko-KR" altLang="en-US" dirty="0">
                <a:solidFill>
                  <a:srgbClr val="555555"/>
                </a:solidFill>
                <a:latin typeface="se-nanumgothic"/>
              </a:rPr>
              <a:t>그리고 위치 안내판이 없고 찾아도 주차하기위해 차를 돌리 수 밖에 없고 재 </a:t>
            </a:r>
            <a:r>
              <a:rPr lang="ko-KR" altLang="en-US" dirty="0" err="1">
                <a:solidFill>
                  <a:srgbClr val="555555"/>
                </a:solidFill>
                <a:latin typeface="se-nanumgothic"/>
              </a:rPr>
              <a:t>방문시</a:t>
            </a:r>
            <a:r>
              <a:rPr lang="ko-KR" altLang="en-US" dirty="0">
                <a:solidFill>
                  <a:srgbClr val="555555"/>
                </a:solidFill>
                <a:latin typeface="se-nanumgothic"/>
              </a:rPr>
              <a:t> 도로중앙선이 이어져 있어</a:t>
            </a:r>
            <a:endParaRPr lang="en-US" altLang="ko-KR" dirty="0">
              <a:solidFill>
                <a:srgbClr val="555555"/>
              </a:solidFill>
              <a:latin typeface="se-nanumgothic"/>
            </a:endParaRPr>
          </a:p>
          <a:p>
            <a:pPr algn="ctr" fontAlgn="base"/>
            <a:r>
              <a:rPr lang="ko-KR" altLang="en-US" dirty="0">
                <a:solidFill>
                  <a:srgbClr val="555555"/>
                </a:solidFill>
                <a:latin typeface="se-nanumgothic"/>
              </a:rPr>
              <a:t> 유턴 하여야 함으로 매우 위험합니다</a:t>
            </a:r>
            <a:r>
              <a:rPr lang="en-US" altLang="ko-KR" dirty="0">
                <a:solidFill>
                  <a:srgbClr val="555555"/>
                </a:solidFill>
                <a:latin typeface="se-nanumgothic"/>
              </a:rPr>
              <a:t>.</a:t>
            </a:r>
            <a:endParaRPr lang="ko-KR" altLang="en-US" dirty="0">
              <a:solidFill>
                <a:srgbClr val="6D6D6D"/>
              </a:solidFill>
              <a:latin typeface="inherit"/>
            </a:endParaRPr>
          </a:p>
          <a:p>
            <a:pPr fontAlgn="base"/>
            <a:r>
              <a:rPr lang="ko-KR" altLang="en-US" dirty="0">
                <a:solidFill>
                  <a:srgbClr val="6D6D6D"/>
                </a:solidFill>
                <a:latin typeface="se-nanumgothic"/>
              </a:rPr>
              <a:t>​</a:t>
            </a:r>
            <a:endParaRPr lang="ko-KR" altLang="en-US" dirty="0">
              <a:solidFill>
                <a:srgbClr val="6D6D6D"/>
              </a:solidFill>
              <a:latin typeface="inherit"/>
            </a:endParaRPr>
          </a:p>
        </p:txBody>
      </p:sp>
    </p:spTree>
    <p:extLst>
      <p:ext uri="{BB962C8B-B14F-4D97-AF65-F5344CB8AC3E}">
        <p14:creationId xmlns:p14="http://schemas.microsoft.com/office/powerpoint/2010/main" val="32173424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6DA47212-82EC-4C2C-89DC-8972F13D7B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552450"/>
            <a:ext cx="5143500" cy="3724275"/>
          </a:xfrm>
          <a:prstGeom prst="rect">
            <a:avLst/>
          </a:prstGeom>
        </p:spPr>
      </p:pic>
      <p:sp>
        <p:nvSpPr>
          <p:cNvPr id="2" name="직사각형 1">
            <a:extLst>
              <a:ext uri="{FF2B5EF4-FFF2-40B4-BE49-F238E27FC236}">
                <a16:creationId xmlns:a16="http://schemas.microsoft.com/office/drawing/2014/main" id="{30F766D6-758A-47D8-A479-4182A7938DB9}"/>
              </a:ext>
            </a:extLst>
          </p:cNvPr>
          <p:cNvSpPr/>
          <p:nvPr/>
        </p:nvSpPr>
        <p:spPr>
          <a:xfrm>
            <a:off x="3200400" y="4819648"/>
            <a:ext cx="59435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ko-KR" altLang="en-US" dirty="0">
                <a:solidFill>
                  <a:srgbClr val="6D6D6D"/>
                </a:solidFill>
                <a:latin typeface="se-nanumgothic"/>
              </a:rPr>
              <a:t>안내표지판이 전혀 엉뚱한 곳에 위치합니다</a:t>
            </a:r>
            <a:r>
              <a:rPr lang="en-US" altLang="ko-KR" dirty="0">
                <a:solidFill>
                  <a:srgbClr val="6D6D6D"/>
                </a:solidFill>
                <a:latin typeface="se-nanumgothic"/>
              </a:rPr>
              <a:t>.</a:t>
            </a:r>
            <a:endParaRPr lang="ko-KR" altLang="en-US" dirty="0">
              <a:solidFill>
                <a:srgbClr val="6D6D6D"/>
              </a:solidFill>
              <a:latin typeface="inherit"/>
            </a:endParaRPr>
          </a:p>
          <a:p>
            <a:br>
              <a:rPr lang="ko-KR" altLang="en-US" dirty="0"/>
            </a:b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72837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F9D7A802-9F5D-48A1-B7B8-55E3AF589A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3175" y="228599"/>
            <a:ext cx="7191375" cy="433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직사각형 1">
            <a:extLst>
              <a:ext uri="{FF2B5EF4-FFF2-40B4-BE49-F238E27FC236}">
                <a16:creationId xmlns:a16="http://schemas.microsoft.com/office/drawing/2014/main" id="{42F35F6E-87C5-4AD6-AF4E-01B9BC184602}"/>
              </a:ext>
            </a:extLst>
          </p:cNvPr>
          <p:cNvSpPr/>
          <p:nvPr/>
        </p:nvSpPr>
        <p:spPr>
          <a:xfrm>
            <a:off x="3067050" y="4813994"/>
            <a:ext cx="60769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>
                <a:solidFill>
                  <a:srgbClr val="6D6D6D"/>
                </a:solidFill>
                <a:latin typeface="se-nanumgothic"/>
              </a:rPr>
              <a:t>길 좌측으로 올라가야 장애인주차장이 있는데 도로중앙선이 분리되어 있지 않아 주민센터 주차장으로 진입 후 다시 돌려 나와서 올라가야 함</a:t>
            </a:r>
            <a:r>
              <a:rPr lang="en-US" altLang="ko-KR" dirty="0">
                <a:solidFill>
                  <a:srgbClr val="6D6D6D"/>
                </a:solidFill>
                <a:latin typeface="se-nanumgothic"/>
              </a:rPr>
              <a:t>. </a:t>
            </a:r>
            <a:r>
              <a:rPr lang="ko-KR" altLang="en-US" dirty="0">
                <a:solidFill>
                  <a:srgbClr val="6D6D6D"/>
                </a:solidFill>
                <a:latin typeface="se-nanumgothic"/>
              </a:rPr>
              <a:t>안내표지 및 중앙선 분리 요망</a:t>
            </a:r>
            <a:r>
              <a:rPr lang="en-US" altLang="ko-KR" dirty="0">
                <a:solidFill>
                  <a:srgbClr val="6D6D6D"/>
                </a:solidFill>
                <a:latin typeface="se-nanumgothic"/>
              </a:rPr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43196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6BEF79F0-F327-4923-A824-9D651C8FA4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20" y="295275"/>
            <a:ext cx="5846480" cy="448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9C7D2CB5-7804-4D81-A387-2D73CE31B1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700" y="295275"/>
            <a:ext cx="5524500" cy="4486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5AB32F9-CC0D-4885-A4C7-6CA51D519A00}"/>
              </a:ext>
            </a:extLst>
          </p:cNvPr>
          <p:cNvSpPr txBox="1"/>
          <p:nvPr/>
        </p:nvSpPr>
        <p:spPr>
          <a:xfrm>
            <a:off x="3172760" y="5324475"/>
            <a:ext cx="5194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/>
              <a:t>비상벨 없고 휴지걸이 높음</a:t>
            </a:r>
            <a:r>
              <a:rPr lang="en-US" altLang="ko-KR" dirty="0"/>
              <a:t>. </a:t>
            </a:r>
            <a:r>
              <a:rPr lang="ko-KR" altLang="en-US" dirty="0"/>
              <a:t>청소 도구 제거 요망</a:t>
            </a:r>
          </a:p>
        </p:txBody>
      </p:sp>
    </p:spTree>
    <p:extLst>
      <p:ext uri="{BB962C8B-B14F-4D97-AF65-F5344CB8AC3E}">
        <p14:creationId xmlns:p14="http://schemas.microsoft.com/office/powerpoint/2010/main" val="13371510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>
            <a:extLst>
              <a:ext uri="{FF2B5EF4-FFF2-40B4-BE49-F238E27FC236}">
                <a16:creationId xmlns:a16="http://schemas.microsoft.com/office/drawing/2014/main" id="{77760447-1181-4B8F-A1CF-768BDEB07D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50" y="514350"/>
            <a:ext cx="5524500" cy="433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직사각형 1">
            <a:extLst>
              <a:ext uri="{FF2B5EF4-FFF2-40B4-BE49-F238E27FC236}">
                <a16:creationId xmlns:a16="http://schemas.microsoft.com/office/drawing/2014/main" id="{20C8B47E-0207-4717-ADB3-E5455C030D74}"/>
              </a:ext>
            </a:extLst>
          </p:cNvPr>
          <p:cNvSpPr/>
          <p:nvPr/>
        </p:nvSpPr>
        <p:spPr>
          <a:xfrm>
            <a:off x="4210050" y="5343526"/>
            <a:ext cx="4038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/>
            <a:r>
              <a:rPr lang="ko-KR" altLang="en-US" b="1" dirty="0">
                <a:solidFill>
                  <a:srgbClr val="6D6D6D"/>
                </a:solidFill>
                <a:latin typeface="se-nanumgothic"/>
              </a:rPr>
              <a:t>민원실 출입구 버튼 높음</a:t>
            </a:r>
            <a:endParaRPr lang="en-US" altLang="ko-KR" b="1" dirty="0">
              <a:solidFill>
                <a:srgbClr val="6D6D6D"/>
              </a:solidFill>
              <a:latin typeface="se-nanumgothic"/>
            </a:endParaRPr>
          </a:p>
          <a:p>
            <a:pPr lvl="0" fontAlgn="base"/>
            <a:r>
              <a:rPr lang="ko-KR" altLang="en-US" b="1" dirty="0">
                <a:solidFill>
                  <a:srgbClr val="6D6D6D"/>
                </a:solidFill>
                <a:latin typeface="se-nanumgothic"/>
              </a:rPr>
              <a:t>바닥에서 </a:t>
            </a:r>
            <a:r>
              <a:rPr lang="en-US" altLang="ko-KR" b="1" dirty="0">
                <a:solidFill>
                  <a:srgbClr val="6D6D6D"/>
                </a:solidFill>
                <a:latin typeface="se-nanumgothic"/>
              </a:rPr>
              <a:t>80cm</a:t>
            </a:r>
            <a:r>
              <a:rPr lang="ko-KR" altLang="en-US" b="1" dirty="0">
                <a:solidFill>
                  <a:srgbClr val="6D6D6D"/>
                </a:solidFill>
                <a:latin typeface="se-nanumgothic"/>
              </a:rPr>
              <a:t>에 </a:t>
            </a:r>
            <a:r>
              <a:rPr lang="ko-KR" altLang="en-US" b="1" dirty="0" err="1">
                <a:solidFill>
                  <a:srgbClr val="6D6D6D"/>
                </a:solidFill>
                <a:latin typeface="se-nanumgothic"/>
              </a:rPr>
              <a:t>설치요망</a:t>
            </a:r>
            <a:endParaRPr lang="ko-KR" altLang="en-US" b="1" dirty="0">
              <a:solidFill>
                <a:srgbClr val="6D6D6D"/>
              </a:solidFill>
              <a:latin typeface="se-nanumgothic"/>
            </a:endParaRPr>
          </a:p>
        </p:txBody>
      </p:sp>
    </p:spTree>
    <p:extLst>
      <p:ext uri="{BB962C8B-B14F-4D97-AF65-F5344CB8AC3E}">
        <p14:creationId xmlns:p14="http://schemas.microsoft.com/office/powerpoint/2010/main" val="10217991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84</Words>
  <Application>Microsoft Office PowerPoint</Application>
  <PresentationFormat>와이드스크린</PresentationFormat>
  <Paragraphs>9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1" baseType="lpstr">
      <vt:lpstr>inherit</vt:lpstr>
      <vt:lpstr>se-nanumgothic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pc1</dc:creator>
  <cp:lastModifiedBy>pc1</cp:lastModifiedBy>
  <cp:revision>5</cp:revision>
  <dcterms:created xsi:type="dcterms:W3CDTF">2021-10-21T09:42:26Z</dcterms:created>
  <dcterms:modified xsi:type="dcterms:W3CDTF">2021-10-26T07:08:54Z</dcterms:modified>
</cp:coreProperties>
</file>