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6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420E00-36C6-4A2B-ACCA-7A27D1796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11DD5CC-1A51-4E5C-8BD3-643E38647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EB01FFE-F000-4A04-82F0-F5D18563E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9FC911-2AC7-4BD8-A56E-A4CE8F10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CC870D4-DC39-4467-B269-502B32EE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4005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BA521-01B3-47D6-8A1E-2B385FEF9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1208685-061B-410D-B8F0-26F96082E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6BC34A6-6B1F-42A8-B52B-D579DECB1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3524D8-2079-4099-9B96-7860E3F0E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E3A565-7F94-4DD2-BEEE-506C1E69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487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EB2E806-2FEA-432F-ABE0-C4BC6F64BA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D287D0E-71CB-43E4-8664-AAD8006F19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7542D8-E87B-475F-A4DD-BAA8C5B9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4BCA56-3CD5-4752-A2F0-B297CA7FD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7F6B34-4C87-4C3B-B35F-B123C2B44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3904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9E4D9C-AEFB-430E-B541-0A4C25C39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F27999-ED7F-403E-9B6E-EBC2D0AE1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59DCD4-0CEF-4B26-824B-81C84BDD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1B4775-03BF-485F-9350-20CC71A9F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4C8EE2F-4661-4E15-909D-B90C11C39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759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4805A3-ACC0-45CC-97C0-C89DFA07A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A304229-EACF-44CF-AD27-AA0D1E5C8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E9AF258-FD22-4019-A02E-A86D3E0F5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489E57-53AD-465D-A064-97A72123B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32EEA0-EF56-4E2D-8267-6016A53B4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955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8BC3B7-93EA-4A1E-A6AE-655F731B1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0687C7B-EC46-4DFD-A5B0-CF5CCD608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AE63822-0A38-4DB8-85CB-9C3BB1B49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172CB44-7A74-4ADB-AB3D-71CD47F8E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12CFFD9-F84F-4F6C-8635-5E4E8D849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DB85F9F-2DD7-4AE4-8501-CFB4ABB21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283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29ED4E-6F2F-4564-AF34-4E4425F71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1262BE8-D3F0-4F99-AEC7-B77705A07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61FC82F-1D80-4700-9986-3EB321FD9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FD0EE85-EC4C-4222-9132-533B003BCC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082E88D-25F0-414A-AF50-3961F8786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786A44B-2E3C-4CF0-9191-85CD6F4B6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E330A83-4BB4-439B-9CD0-F1E133687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276C310-A3A4-42A5-8E44-9504D4D07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656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4E417F-5575-4311-BC7A-73D58634E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A40B62-A72C-4C94-9295-EBD3ABEE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F743942-6F16-4A8F-A039-876DBC903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1AE91F9-9442-465C-8FEF-A006B50BE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579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7D8C882-C65A-4697-8B70-D8CBD1F1A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733E0B3-C0CA-45C0-90C7-17663A26A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11F3E52-6DB6-4313-8AC5-D000816EB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075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6CD180-5F5F-4518-80FE-5ACB2C028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53907E0-E820-4BE7-9125-F48C6D82F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9FD0420-C4A9-4B82-90E7-A35BEE38EC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B55D6BE-4D26-4052-B7DE-1C26D635B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2A2EF03-E39A-40DD-9B08-AC7CBCC89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751017-43C3-43A0-A929-6B69459F4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0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41DDB9-8BFC-401A-99D6-79466080D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1B2057A-0DD4-47ED-BBF5-FE90359380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A6F2075-7D37-453E-8E91-D76D0C70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AB87104-3613-47EE-9940-259496080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E168D6-4AEB-4FB8-98E9-BD2816CB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1888130-25BC-4E90-A565-51DE5FCC3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008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A0A500A-786B-4062-93DB-37D525108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E0037A0-F805-4622-9A7C-BBC566C37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AFA91D-2B44-4041-967F-5EF7F66DD0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7ED7E-538F-42A6-8F03-6FAAE36C105E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E24773C-6D77-4A40-86A9-C3EB16FB3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ABDFF64-4D0D-4784-BA6F-9A22550962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50B2C-57D2-4029-839F-B77988EC3A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191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647F14E-CFD9-4252-9F61-BF2798A02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1056641"/>
            <a:ext cx="9235440" cy="487679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3C057F8-6588-4DC4-9F53-BC61436FF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560" y="86360"/>
            <a:ext cx="4765040" cy="152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87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0B2504E-61D4-4840-80F2-9146E4F22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154305"/>
            <a:ext cx="11714480" cy="4813936"/>
          </a:xfrm>
          <a:prstGeom prst="rect">
            <a:avLst/>
          </a:prstGeom>
        </p:spPr>
      </p:pic>
      <p:sp>
        <p:nvSpPr>
          <p:cNvPr id="4" name="폭발: 8pt 3">
            <a:extLst>
              <a:ext uri="{FF2B5EF4-FFF2-40B4-BE49-F238E27FC236}">
                <a16:creationId xmlns:a16="http://schemas.microsoft.com/office/drawing/2014/main" id="{2626F295-8350-471D-A933-9F121695353F}"/>
              </a:ext>
            </a:extLst>
          </p:cNvPr>
          <p:cNvSpPr/>
          <p:nvPr/>
        </p:nvSpPr>
        <p:spPr>
          <a:xfrm>
            <a:off x="9286240" y="772160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FEB860-74A1-4F3C-B752-3F80E2560B80}"/>
              </a:ext>
            </a:extLst>
          </p:cNvPr>
          <p:cNvSpPr txBox="1"/>
          <p:nvPr/>
        </p:nvSpPr>
        <p:spPr>
          <a:xfrm>
            <a:off x="3799840" y="5374640"/>
            <a:ext cx="4514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/>
              <a:t>진입불가 경사로 설치 요망</a:t>
            </a:r>
          </a:p>
        </p:txBody>
      </p:sp>
    </p:spTree>
    <p:extLst>
      <p:ext uri="{BB962C8B-B14F-4D97-AF65-F5344CB8AC3E}">
        <p14:creationId xmlns:p14="http://schemas.microsoft.com/office/powerpoint/2010/main" val="73761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A147301-1055-4E4E-8E2F-D9B765003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20" y="251460"/>
            <a:ext cx="8686800" cy="44221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27F462-F314-42E6-B95E-FA39C06F0350}"/>
              </a:ext>
            </a:extLst>
          </p:cNvPr>
          <p:cNvSpPr txBox="1"/>
          <p:nvPr/>
        </p:nvSpPr>
        <p:spPr>
          <a:xfrm>
            <a:off x="2011680" y="5384800"/>
            <a:ext cx="9111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/>
              <a:t>여닫이 문 사용 </a:t>
            </a:r>
            <a:r>
              <a:rPr lang="ko-KR" altLang="en-US" sz="2800" b="1" dirty="0" err="1"/>
              <a:t>힘듬</a:t>
            </a:r>
            <a:r>
              <a:rPr lang="en-US" altLang="ko-KR" sz="2800" b="1" dirty="0"/>
              <a:t>,</a:t>
            </a:r>
            <a:r>
              <a:rPr lang="ko-KR" altLang="en-US" sz="2800" b="1" dirty="0"/>
              <a:t> 잠금 장치 없음</a:t>
            </a:r>
            <a:r>
              <a:rPr lang="en-US" altLang="ko-KR" sz="2800" b="1" dirty="0"/>
              <a:t>,</a:t>
            </a:r>
            <a:r>
              <a:rPr lang="ko-KR" altLang="en-US" sz="2800" b="1" dirty="0"/>
              <a:t> 자동문 요청</a:t>
            </a:r>
          </a:p>
        </p:txBody>
      </p:sp>
    </p:spTree>
    <p:extLst>
      <p:ext uri="{BB962C8B-B14F-4D97-AF65-F5344CB8AC3E}">
        <p14:creationId xmlns:p14="http://schemas.microsoft.com/office/powerpoint/2010/main" val="3071134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EBC09B0-564E-4754-9262-A26EC6480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760" y="74397"/>
            <a:ext cx="8890000" cy="5117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4C2EE6-4697-4BA3-A646-78F28424C938}"/>
              </a:ext>
            </a:extLst>
          </p:cNvPr>
          <p:cNvSpPr txBox="1"/>
          <p:nvPr/>
        </p:nvSpPr>
        <p:spPr>
          <a:xfrm>
            <a:off x="3535680" y="5598160"/>
            <a:ext cx="575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/>
              <a:t>휴지걸이 없음</a:t>
            </a:r>
            <a:r>
              <a:rPr lang="en-US" altLang="ko-KR" sz="2800" b="1" dirty="0"/>
              <a:t>,</a:t>
            </a:r>
            <a:r>
              <a:rPr lang="ko-KR" altLang="en-US" sz="2800" b="1" dirty="0"/>
              <a:t> 비상벨 높음</a:t>
            </a:r>
            <a:endParaRPr lang="en-US" altLang="ko-KR" sz="2800" b="1" dirty="0"/>
          </a:p>
          <a:p>
            <a:r>
              <a:rPr lang="ko-KR" altLang="en-US" sz="2800" b="1" dirty="0" err="1"/>
              <a:t>안전봉</a:t>
            </a:r>
            <a:r>
              <a:rPr lang="ko-KR" altLang="en-US" sz="2800" b="1" dirty="0"/>
              <a:t> 위치에 설치 요망</a:t>
            </a:r>
          </a:p>
        </p:txBody>
      </p:sp>
    </p:spTree>
    <p:extLst>
      <p:ext uri="{BB962C8B-B14F-4D97-AF65-F5344CB8AC3E}">
        <p14:creationId xmlns:p14="http://schemas.microsoft.com/office/powerpoint/2010/main" val="1795806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662E34B-9B55-4968-9A69-87DC2EF9F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" y="28575"/>
            <a:ext cx="9052560" cy="51936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3ECFAF-482B-475D-B1F8-110D3E784499}"/>
              </a:ext>
            </a:extLst>
          </p:cNvPr>
          <p:cNvSpPr txBox="1"/>
          <p:nvPr/>
        </p:nvSpPr>
        <p:spPr>
          <a:xfrm>
            <a:off x="3434080" y="5892800"/>
            <a:ext cx="553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dirty="0"/>
              <a:t>장애인 주차장 없음</a:t>
            </a:r>
          </a:p>
        </p:txBody>
      </p:sp>
    </p:spTree>
    <p:extLst>
      <p:ext uri="{BB962C8B-B14F-4D97-AF65-F5344CB8AC3E}">
        <p14:creationId xmlns:p14="http://schemas.microsoft.com/office/powerpoint/2010/main" val="2164889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7E743F3-4E2A-4D20-B056-1A6D8766A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5066" y="253792"/>
            <a:ext cx="5211237" cy="498983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697BD89-EC45-4238-B165-5D7AE57B9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15496" y="-76410"/>
            <a:ext cx="5211238" cy="56502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40F242-6D21-44B5-BD09-E11F3C0379AE}"/>
              </a:ext>
            </a:extLst>
          </p:cNvPr>
          <p:cNvSpPr txBox="1"/>
          <p:nvPr/>
        </p:nvSpPr>
        <p:spPr>
          <a:xfrm>
            <a:off x="270508" y="5584855"/>
            <a:ext cx="11287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공중화장실 관리번호</a:t>
            </a:r>
            <a:r>
              <a:rPr lang="en-US" altLang="ko-KR" b="1" dirty="0"/>
              <a:t>72</a:t>
            </a:r>
            <a:r>
              <a:rPr lang="ko-KR" altLang="en-US" b="1" dirty="0"/>
              <a:t>번</a:t>
            </a:r>
            <a:r>
              <a:rPr lang="en-US" altLang="ko-KR" b="1" dirty="0"/>
              <a:t>.</a:t>
            </a:r>
            <a:r>
              <a:rPr lang="ko-KR" altLang="en-US" b="1" dirty="0"/>
              <a:t> 장애인 화장실 우측 사진의 자동문 </a:t>
            </a:r>
            <a:r>
              <a:rPr lang="ko-KR" altLang="en-US" b="1" dirty="0" err="1"/>
              <a:t>계폐버튼</a:t>
            </a:r>
            <a:r>
              <a:rPr lang="ko-KR" altLang="en-US" b="1" dirty="0"/>
              <a:t> 중 안쪽 버튼의 위치를 문에서 </a:t>
            </a:r>
            <a:r>
              <a:rPr lang="en-US" altLang="ko-KR" b="1" dirty="0"/>
              <a:t>60cm </a:t>
            </a:r>
            <a:r>
              <a:rPr lang="ko-KR" altLang="en-US" b="1" dirty="0"/>
              <a:t>정도 위치에 설치 요망</a:t>
            </a:r>
            <a:r>
              <a:rPr lang="en-US" altLang="ko-KR" b="1" dirty="0"/>
              <a:t>. </a:t>
            </a:r>
            <a:r>
              <a:rPr lang="ko-KR" altLang="en-US" b="1" dirty="0"/>
              <a:t>현재 위치에서는 </a:t>
            </a:r>
            <a:r>
              <a:rPr lang="ko-KR" altLang="en-US" b="1" dirty="0" err="1"/>
              <a:t>들어감과</a:t>
            </a:r>
            <a:r>
              <a:rPr lang="ko-KR" altLang="en-US" b="1" dirty="0"/>
              <a:t> 동시에 버튼을 눌러야 되는데 버튼을 누른 후 문이 닫히므로 부딪힘 발생</a:t>
            </a:r>
            <a:r>
              <a:rPr lang="en-US" altLang="ko-KR" b="1" dirty="0"/>
              <a:t>. </a:t>
            </a:r>
            <a:r>
              <a:rPr lang="ko-KR" altLang="en-US" b="1" dirty="0"/>
              <a:t>바깥쪽의 버튼도 현 위치에서는 몸을 앞으로 숙이기 힘든 장애인은 사용이 </a:t>
            </a:r>
            <a:r>
              <a:rPr lang="ko-KR" altLang="en-US" b="1" dirty="0" err="1"/>
              <a:t>힘들므로</a:t>
            </a:r>
            <a:r>
              <a:rPr lang="ko-KR" altLang="en-US" b="1" dirty="0"/>
              <a:t> 별 표시된 위치에 설치 요망</a:t>
            </a:r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B7E1BFD1-1762-40BF-A1CF-539C7377F8F6}"/>
              </a:ext>
            </a:extLst>
          </p:cNvPr>
          <p:cNvSpPr/>
          <p:nvPr/>
        </p:nvSpPr>
        <p:spPr>
          <a:xfrm>
            <a:off x="7254240" y="2346960"/>
            <a:ext cx="467360" cy="78232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화살표: 왼쪽 8">
            <a:extLst>
              <a:ext uri="{FF2B5EF4-FFF2-40B4-BE49-F238E27FC236}">
                <a16:creationId xmlns:a16="http://schemas.microsoft.com/office/drawing/2014/main" id="{A6DF2312-E960-4B81-B22E-B7396B918DE9}"/>
              </a:ext>
            </a:extLst>
          </p:cNvPr>
          <p:cNvSpPr/>
          <p:nvPr/>
        </p:nvSpPr>
        <p:spPr>
          <a:xfrm>
            <a:off x="7721600" y="2512060"/>
            <a:ext cx="467360" cy="4521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175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80</Words>
  <Application>Microsoft Office PowerPoint</Application>
  <PresentationFormat>와이드스크린</PresentationFormat>
  <Paragraphs>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3</cp:revision>
  <dcterms:created xsi:type="dcterms:W3CDTF">2021-10-18T16:31:03Z</dcterms:created>
  <dcterms:modified xsi:type="dcterms:W3CDTF">2021-10-25T07:52:19Z</dcterms:modified>
</cp:coreProperties>
</file>