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61" r:id="rId4"/>
    <p:sldId id="264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85BA57-ADCB-4B58-BA1B-3F7941D1C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CF365C5-3995-45A4-B9D2-009C36859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BDD843-FBFB-40BA-B4BF-DA44D06FA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F26C761-77CF-4368-83D2-BE6A3769C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D966097-058A-4630-B728-70AF8E75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54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6CDD7B-79BE-4B87-95E3-5A47256B0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BE33B4C-A5D4-41AF-AC95-8C16960E5B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24DEC0-034A-4164-9B94-2026426B0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73C054B-E3E3-4189-B138-CFEFBC49D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29AC00-03B5-4D29-9AA7-430558237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917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458E553-A7B9-4FC3-92B7-AA748646AF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DE84726-FA47-4F74-92D1-EB13F856A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777C100-F40E-489B-BB6B-7F097209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CAD0CA-C290-4C97-9BDA-F70BCB879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F908EFB-C5B8-4961-9C88-C2D8FC251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590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5383E7-A8AB-4B39-AF42-714FBA7F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7D679B-9AE6-47E3-B9C3-9D63F91C5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C5C943-4FF6-46E2-8FE1-0D7E91943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464C036-D4E0-4FC3-8F39-D09823472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F206A49-F47B-4CD7-9AF3-271C227F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583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8608C8-BD06-4025-A424-D35DC49B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4D6390-8AC1-4EFC-8252-9EDC0AA44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B4F30-291A-46B5-9B6A-6BD7FD411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F01CCA-D67F-4795-81A1-65E151962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133CCD-60EF-4E84-8C67-4DD4970B0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05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1E6D9E-89E3-4B97-863C-9C0546EDC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EC4BA4-C68D-4AE9-AAAB-B82032BD45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7FE7584-1BD4-4457-A10B-2E234331C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528E9A-750B-4C70-86B9-3B6B60ED1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322D23E-4A39-4CF3-A030-B38D9E4C0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24EBF0F-002A-4CAA-8BEC-E8088DF99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666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45CE62-9913-48B3-83F5-9E5250248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464C28-F7A0-49D0-9174-5F21BCA60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788CD82-E555-4BD0-96A7-C8BF171001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6EBF87-2531-43A2-A4F8-E5D483BC22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6C18055-C305-487A-B9E6-DD1888C176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F347173-5468-44A8-AADD-583E0C3BC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CD73BE5-C4F3-4790-A720-BCBD19285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3737476-6868-4BE9-9419-6FA269A00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40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587A31-3DC2-49EA-B0D3-C8CEF790C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D444DF2-F4C5-48E9-A538-448072573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EF10F02-395F-4DF6-8799-B07DD07CC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B933E9-0845-4966-9257-1A34CFB75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726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43CEC52-BF5C-4C6D-BD17-9AE189F6E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BE7C0CC-D280-4B84-9B1B-0D8140078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B7767C0-16F0-4371-A50A-9A500755D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43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AE9FFB-F6D5-42E4-8FD6-A61734755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9DED21-6931-4248-BC84-1161895EA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DB1FF3C-14B3-4B46-A3FB-2D51450A9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30F391B-EA86-40AB-9277-8A2016ADC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D19046-56A5-49D5-BF19-D1466726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380E0AE-FA6F-4D79-A4DD-A69A721D0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285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2E29FA-5D27-46F4-B7BD-A1DDCE5C6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37798BD-97A4-4A8E-9BD8-EAE1AB99EA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05BB609-8CCC-48F5-B63D-382C92775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1688BC-7499-44C4-99B0-85DB02C47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9D37AE-7985-40F7-BA4A-0E8E51BA2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3C2C04-700C-454A-B576-1A3DB3DBC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722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3332C4D-B429-44BE-82D0-15AC0F31F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F95CF60-4293-4F9A-A98F-E7DACF105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E54BA0-8160-4614-9B0E-D057E24B32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12F15-3019-436F-8529-B18C4276D12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D1257E-7353-49BC-ADA0-8A0277C5F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279451-D8F1-4727-84E0-76DD85AE8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D4FBD-A8DB-4DCB-9676-519958E49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78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43A3B222-7F05-4ACF-805D-7D405EE85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" y="130251"/>
            <a:ext cx="10267950" cy="596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59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A88CB5F5-04F5-4B8F-A3CF-F494F8536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19063"/>
            <a:ext cx="6562724" cy="447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F0760DFD-2E70-4107-9FE1-525DAEB898E5}"/>
              </a:ext>
            </a:extLst>
          </p:cNvPr>
          <p:cNvSpPr/>
          <p:nvPr/>
        </p:nvSpPr>
        <p:spPr>
          <a:xfrm>
            <a:off x="2895601" y="5048250"/>
            <a:ext cx="6476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장애인 주차장은 시멘트나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아스콘으로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 설치하여 덜컹거림이나 바닥의 틈이 없어야 합니다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도색도 오래되어 벗겨지고 사선도 없습니다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75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3FC3FAB-025B-4DBC-A2F8-D6D4EB88C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75" y="444947"/>
            <a:ext cx="5124450" cy="487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A38B71-A55F-4379-AFFD-2672BABD703C}"/>
              </a:ext>
            </a:extLst>
          </p:cNvPr>
          <p:cNvSpPr txBox="1"/>
          <p:nvPr/>
        </p:nvSpPr>
        <p:spPr>
          <a:xfrm>
            <a:off x="3627120" y="5800725"/>
            <a:ext cx="4704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전등 버튼이 높아서 사용 불가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자동문 </a:t>
            </a:r>
            <a:r>
              <a:rPr lang="ko-KR" altLang="en-US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개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폐버튼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위치 옆으로 설치 요망</a:t>
            </a:r>
          </a:p>
        </p:txBody>
      </p:sp>
    </p:spTree>
    <p:extLst>
      <p:ext uri="{BB962C8B-B14F-4D97-AF65-F5344CB8AC3E}">
        <p14:creationId xmlns:p14="http://schemas.microsoft.com/office/powerpoint/2010/main" val="3159779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9FBFDD08-5B44-4028-B49B-00C34AB22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796" y="409575"/>
            <a:ext cx="8489054" cy="478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02B0F5-7195-484A-AF5C-4B1A0C0FF9D0}"/>
              </a:ext>
            </a:extLst>
          </p:cNvPr>
          <p:cNvSpPr txBox="1"/>
          <p:nvPr/>
        </p:nvSpPr>
        <p:spPr>
          <a:xfrm>
            <a:off x="3076575" y="5486399"/>
            <a:ext cx="573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비상벨 없고 휴지 걸이 높음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안전바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위치에 설치 요망</a:t>
            </a:r>
          </a:p>
        </p:txBody>
      </p:sp>
    </p:spTree>
    <p:extLst>
      <p:ext uri="{BB962C8B-B14F-4D97-AF65-F5344CB8AC3E}">
        <p14:creationId xmlns:p14="http://schemas.microsoft.com/office/powerpoint/2010/main" val="3723455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</Words>
  <Application>Microsoft Office PowerPoint</Application>
  <PresentationFormat>와이드스크린</PresentationFormat>
  <Paragraphs>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1</cp:revision>
  <dcterms:created xsi:type="dcterms:W3CDTF">2021-10-26T07:05:20Z</dcterms:created>
  <dcterms:modified xsi:type="dcterms:W3CDTF">2021-10-26T07:08:30Z</dcterms:modified>
</cp:coreProperties>
</file>