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1419200-E804-4E18-8251-75400CE874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F85B47A-C5AD-4F21-A768-9C58E41BF4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7C032F1-18F0-4253-8430-6B5E7C7AA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173C6-898A-49C8-BE1F-946331338594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AAFD2B-A365-49D9-AFE8-A38350ADA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9D948C4-9077-4B88-A8E6-EA0C010C2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33B9-A3FC-474F-A532-A5F393AD72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0547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7A0C7AF-F4C6-4B66-A041-CFD4BF381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2433FFB-86E3-416B-AC44-839E8196A9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57ADA7A-D2BD-47CE-8860-CA784F99A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173C6-898A-49C8-BE1F-946331338594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6F274B6-6816-4108-99BE-D433F7835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E72A65D-4EFD-4228-9279-82BB04C43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33B9-A3FC-474F-A532-A5F393AD72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7571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723B7DED-D08C-487F-81CF-C955DAE393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24B5B61-585B-4507-810D-3A3B19800C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E62F7F3-D592-4297-A94F-FDF7BB4B9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173C6-898A-49C8-BE1F-946331338594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D34FE76-5CE4-46CF-A902-388407A60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8B2EF7F-DD07-4997-8400-57DABAAE4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33B9-A3FC-474F-A532-A5F393AD72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8601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1AF47D-C4C6-4C02-BDCA-2EE3C1B77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25E917-8ACE-41F6-8B5E-AE6B7B5325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CE355B8-3D48-49B6-B79F-2D024B8D8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173C6-898A-49C8-BE1F-946331338594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58139C1-9A47-4FA6-BE93-7DDC1A846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CCBDC11-8E6D-4A7C-820A-8290A2B49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33B9-A3FC-474F-A532-A5F393AD72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4151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39DF91-DC95-4B3E-A118-D9C3C31E1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FCC0C2C-F98F-4BD5-A6BF-DCF089B580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BB181A-2BDC-4A35-9BF2-196AF097B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173C6-898A-49C8-BE1F-946331338594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8F564A2-B8F0-4594-A1D0-7117BFB06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259DF88-1866-4F3F-AC6F-1ECC3B38C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33B9-A3FC-474F-A532-A5F393AD72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1846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9BA55D0-5075-4A32-AC11-506EB4A46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A185071-3861-4EBA-8083-0D1DC15474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9188D8E-6BF0-44AE-8AB5-EDCAE78EA1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EECA10A-F4FE-4F42-B559-097B19A17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173C6-898A-49C8-BE1F-946331338594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F3AA6B0-4C57-40D1-918C-7D5B501F0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B3CB36A-C974-4B9E-856F-706CC05EE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33B9-A3FC-474F-A532-A5F393AD72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0701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A871EAB-8A12-461A-8DDC-6CA44848E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374F4EC-932B-40AF-BAF4-8EE27B9C3C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90EE13A-4642-49AD-8620-73C13977F2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3789F5AF-3D9D-4B20-A1E1-B943339299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38B170A-4080-4858-930D-11CB0FB8C0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917F3F4E-B8D8-42B9-80DA-478963D90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173C6-898A-49C8-BE1F-946331338594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A4589E56-3E6F-4227-932B-23381C569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6D4AFB1F-B237-4483-891B-8055124F1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33B9-A3FC-474F-A532-A5F393AD72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0049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4468E6C-1A35-40F7-9120-A1AA5397A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3A28BAD4-7164-4085-8B51-F1F52DE0C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173C6-898A-49C8-BE1F-946331338594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CB2A3C1-B95A-4A81-9009-0BCF00F04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96F4FFE-C45C-49D8-BBB1-0E9B17F2B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33B9-A3FC-474F-A532-A5F393AD72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6324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05063A8E-1CE4-4FC7-B220-9768418A0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173C6-898A-49C8-BE1F-946331338594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29C0B8C9-F3C0-40AF-9329-490124B2B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93133B3-6506-4BF4-9032-1C261F5FA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33B9-A3FC-474F-A532-A5F393AD72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1598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CDF3ED3-C20A-4DC0-9A3A-3F1E21B77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0D811A3-8064-4716-B1F1-55623EC7B9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D10508D-0B94-4CF8-AFF8-C680FA4765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F5AB830-0022-46BE-9EC6-779C8C9A4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173C6-898A-49C8-BE1F-946331338594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39D8BE1-65D0-48B6-923D-16FA5CB35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F7F14BF-AFB1-4946-8191-58949DAAC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33B9-A3FC-474F-A532-A5F393AD72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8766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C3E98C4-8A0A-4DF8-A1EE-1FB051620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64CAFFB-1063-4D81-8E78-C00CF46DE2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2D979E1-33ED-412D-9A3F-09596EDE42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7FFE6E5-E502-4DB7-8931-E4AA44B06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173C6-898A-49C8-BE1F-946331338594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6885D3C-CB71-4DF7-82BA-B32902FF5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785E36F-1D7B-4A34-9A94-A985ED8F1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33B9-A3FC-474F-A532-A5F393AD72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2557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81DE26F6-DF65-4CC0-81E0-12501FAC6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090FF40-E63F-4B7A-8EBA-D400878270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DB4CBC5-8A6D-444D-9BF2-88EDCB9153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173C6-898A-49C8-BE1F-946331338594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9271964-F1F1-456B-A57F-B5E1D308BD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15D5C8D-939D-414E-A5C1-3CFC91F6FB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133B9-A3FC-474F-A532-A5F393AD72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3622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A8A235D7-26AC-4C29-9187-D4D63D5D74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480" y="762000"/>
            <a:ext cx="9987280" cy="496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53A58E3-13C1-4B27-9D2B-CD8FDF7D332C}"/>
              </a:ext>
            </a:extLst>
          </p:cNvPr>
          <p:cNvSpPr txBox="1"/>
          <p:nvPr/>
        </p:nvSpPr>
        <p:spPr>
          <a:xfrm>
            <a:off x="5196704" y="6096000"/>
            <a:ext cx="2194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월명 테니스 경기장</a:t>
            </a:r>
          </a:p>
        </p:txBody>
      </p:sp>
    </p:spTree>
    <p:extLst>
      <p:ext uri="{BB962C8B-B14F-4D97-AF65-F5344CB8AC3E}">
        <p14:creationId xmlns:p14="http://schemas.microsoft.com/office/powerpoint/2010/main" val="3796376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B4EDA884-CF18-4036-864D-AED382826DA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734" y="544167"/>
            <a:ext cx="3245786" cy="5328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05B1262-C4B7-46D4-AC54-8D4D78D51E08}"/>
              </a:ext>
            </a:extLst>
          </p:cNvPr>
          <p:cNvSpPr txBox="1"/>
          <p:nvPr/>
        </p:nvSpPr>
        <p:spPr>
          <a:xfrm>
            <a:off x="3332480" y="6197599"/>
            <a:ext cx="5953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월명 테니스 경기장 화장실 </a:t>
            </a:r>
            <a:r>
              <a:rPr lang="en-US" altLang="ko-KR" dirty="0"/>
              <a:t>: </a:t>
            </a:r>
            <a:r>
              <a:rPr lang="ko-KR" altLang="en-US" dirty="0"/>
              <a:t>전등스위치 높이가 높음</a:t>
            </a:r>
          </a:p>
        </p:txBody>
      </p:sp>
    </p:spTree>
    <p:extLst>
      <p:ext uri="{BB962C8B-B14F-4D97-AF65-F5344CB8AC3E}">
        <p14:creationId xmlns:p14="http://schemas.microsoft.com/office/powerpoint/2010/main" val="868674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1DADC9A2-6ABF-46C8-8A01-BDCCCEBCC5E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435" y="1173661"/>
            <a:ext cx="8025130" cy="4510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D57917-ACDB-45EE-901B-EBCF0A31232D}"/>
              </a:ext>
            </a:extLst>
          </p:cNvPr>
          <p:cNvSpPr txBox="1"/>
          <p:nvPr/>
        </p:nvSpPr>
        <p:spPr>
          <a:xfrm>
            <a:off x="5154876" y="6055360"/>
            <a:ext cx="1882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err="1"/>
              <a:t>휴지걸이가</a:t>
            </a:r>
            <a:r>
              <a:rPr lang="ko-KR" altLang="en-US" dirty="0"/>
              <a:t> 높음</a:t>
            </a:r>
          </a:p>
        </p:txBody>
      </p:sp>
    </p:spTree>
    <p:extLst>
      <p:ext uri="{BB962C8B-B14F-4D97-AF65-F5344CB8AC3E}">
        <p14:creationId xmlns:p14="http://schemas.microsoft.com/office/powerpoint/2010/main" val="2638957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39597507-A59C-49F4-9D87-91855B4C99B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994" y="684926"/>
            <a:ext cx="8041005" cy="45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A58D9A5-0EBC-4165-8C05-95B9C995969A}"/>
              </a:ext>
            </a:extLst>
          </p:cNvPr>
          <p:cNvSpPr txBox="1"/>
          <p:nvPr/>
        </p:nvSpPr>
        <p:spPr>
          <a:xfrm>
            <a:off x="4013200" y="5730240"/>
            <a:ext cx="45993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야구장 내 화장실 출입구 좁아서 진입 불가</a:t>
            </a:r>
          </a:p>
        </p:txBody>
      </p:sp>
    </p:spTree>
    <p:extLst>
      <p:ext uri="{BB962C8B-B14F-4D97-AF65-F5344CB8AC3E}">
        <p14:creationId xmlns:p14="http://schemas.microsoft.com/office/powerpoint/2010/main" val="1297649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20</Words>
  <Application>Microsoft Office PowerPoint</Application>
  <PresentationFormat>와이드스크린</PresentationFormat>
  <Paragraphs>4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7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pc1</dc:creator>
  <cp:lastModifiedBy>pc1</cp:lastModifiedBy>
  <cp:revision>2</cp:revision>
  <dcterms:created xsi:type="dcterms:W3CDTF">2021-10-24T17:49:29Z</dcterms:created>
  <dcterms:modified xsi:type="dcterms:W3CDTF">2021-10-25T08:07:44Z</dcterms:modified>
</cp:coreProperties>
</file>