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9" r:id="rId3"/>
    <p:sldId id="257" r:id="rId4"/>
    <p:sldId id="259" r:id="rId5"/>
    <p:sldId id="260" r:id="rId6"/>
    <p:sldId id="262" r:id="rId7"/>
    <p:sldId id="263" r:id="rId8"/>
    <p:sldId id="270" r:id="rId9"/>
    <p:sldId id="264" r:id="rId10"/>
    <p:sldId id="268" r:id="rId1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498FC-BA16-4EBA-86D2-F14DA3C65773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6C6F98-7950-435D-B432-2B9F6D6796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3700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6C6F98-7950-435D-B432-2B9F6D67963E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5832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227EAE-0840-4969-979C-071BA119C3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DD3A4F6-687B-40D6-9CD6-5CE148584A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598FB50-883C-4F9F-B2EF-D0B2C9102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A0BC-38FC-44A5-A64C-80C0BA05CA5C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70C580-82E1-4E1F-88CD-CEFCB39E2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E377970-944D-49A1-9E66-C21651F9E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F6C51-A1B9-49E5-9F73-8F92571B82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4386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3C8687-8842-4778-A70B-4847D1390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5E68373-4126-4EE0-8202-A2049B5749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1ED4F28-9CBF-4A02-8120-559E7120B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A0BC-38FC-44A5-A64C-80C0BA05CA5C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74D25F9-D6FB-4484-BBB3-4C6C117C1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7A2B758-DA03-4218-BB84-54246FFF7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F6C51-A1B9-49E5-9F73-8F92571B82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2975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67D4786-51A9-4D9D-B360-BF6001580F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5047479-6741-47AD-B313-3B438D46CD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B389E88-68FB-4ED2-9591-EF4B381FF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A0BC-38FC-44A5-A64C-80C0BA05CA5C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6F26CA8-6B7C-4618-B4E7-8128A0974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4597605-44A1-49D5-977F-CC546BDB1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F6C51-A1B9-49E5-9F73-8F92571B82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1081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59DB288-7A54-43D1-8B13-214B5E175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02C89CE-577C-47E8-9C87-1F6A01C0E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4C06123-29A1-4FE4-812F-33774CD6F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A0BC-38FC-44A5-A64C-80C0BA05CA5C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F39026B-07F3-4910-90A9-9C71E573A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DE93819-EBAB-46BE-84F7-755BC3534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F6C51-A1B9-49E5-9F73-8F92571B82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2864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B35164-8F4D-4A13-A73D-EE884BF0B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0CA3986-4CFB-4BF5-B61A-84F210A3F0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575CBA6-9969-49B2-A3DA-469BC6902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A0BC-38FC-44A5-A64C-80C0BA05CA5C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8FBCFC5-5468-4AB2-9F83-3A56F077A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07F59F6-5189-48FB-936A-AF912EB23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F6C51-A1B9-49E5-9F73-8F92571B82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442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C52CF69-2218-48F2-8A58-A9B39FE66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6EF1E2B-8723-4B1E-875F-2E9FF2537A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DFECFA4-01A9-400A-818E-1D76A38A70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8412EF-79A2-492E-BC2E-49752A25C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A0BC-38FC-44A5-A64C-80C0BA05CA5C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1AC5105-5CE5-4565-A23E-9F67B7C93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E3883BB-FC67-4DBF-A15B-8CD0FA761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F6C51-A1B9-49E5-9F73-8F92571B82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4988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C28AAB-DDA8-4AF4-A6A9-D642FC5E9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4CA77F7-6237-4A51-A222-D3D86D4287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8722B30-8822-496D-B57F-6C6D81798F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8C995F9-4646-4A12-8058-E3F2B5E5B1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B2DD2BE2-459C-469F-94E2-E1F52CC044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599608A-1ED4-4856-9999-E9F67D06C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A0BC-38FC-44A5-A64C-80C0BA05CA5C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FE49340E-8281-4A89-B134-B34EEB427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2A4D6E8-8108-411C-8CB8-E7FAE4DDC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F6C51-A1B9-49E5-9F73-8F92571B82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0726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002C4C-7392-4221-98F3-C9B2E8ACE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465F7FC-14FF-426A-8A05-7CA0D14A0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A0BC-38FC-44A5-A64C-80C0BA05CA5C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D3B6655-2B50-4CD5-A8BE-BBBD8B062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E7D3CA4-AF34-4837-9E5E-C73FC2F44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F6C51-A1B9-49E5-9F73-8F92571B82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6224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5282708-6425-4682-8945-119AAEC08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A0BC-38FC-44A5-A64C-80C0BA05CA5C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827B8C0-3516-408B-A41A-7924A23A8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AF10881-A6DE-496A-889A-6C1DE10E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F6C51-A1B9-49E5-9F73-8F92571B82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8287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260054-C979-40AE-A2F8-252F1C52D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1FC2886-F145-43F7-BF34-AB33EDC48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618C3DD-1EF1-40A5-A93D-3A3EFB1455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91D7C67-B9E1-4B11-A79D-45CE9F1B8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A0BC-38FC-44A5-A64C-80C0BA05CA5C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A0432CC-4DBF-49DF-A465-5DFE721B9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04D437D-36D4-47EE-9850-F2CB45D43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F6C51-A1B9-49E5-9F73-8F92571B82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3920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104D552-05DF-468B-B79E-977DD4817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D965A9D-025F-4193-BC54-ED6FBD7766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682823F-5D70-4A1A-96DD-1138BBAE8D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6A9C046-13ED-4A77-B05A-89FD622D9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A0BC-38FC-44A5-A64C-80C0BA05CA5C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D6696B1-1763-4FC9-9576-8CB0DED91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53B1E65-700D-42BE-9F30-72C23C124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F6C51-A1B9-49E5-9F73-8F92571B82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008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3C7F873-A9FB-4F20-93E1-BB128B5F8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88DB20C-AFA7-4989-900D-95448F7C81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F1FD863-1192-4410-A3A3-3875A958C8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19A0BC-38FC-44A5-A64C-80C0BA05CA5C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7E1D508-0D1C-44AF-B9BA-7A54F2405B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8196C6C-EE61-47A3-8DD5-6D3B587B4F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F6C51-A1B9-49E5-9F73-8F92571B82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9938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CE4C635-F456-4F78-B589-79FE39F87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399" y="207300"/>
            <a:ext cx="7777641" cy="60411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FA6F558-5537-42CE-9DA4-78998780A387}"/>
              </a:ext>
            </a:extLst>
          </p:cNvPr>
          <p:cNvSpPr txBox="1"/>
          <p:nvPr/>
        </p:nvSpPr>
        <p:spPr>
          <a:xfrm>
            <a:off x="5032805" y="637032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은파유원지</a:t>
            </a:r>
          </a:p>
        </p:txBody>
      </p:sp>
    </p:spTree>
    <p:extLst>
      <p:ext uri="{BB962C8B-B14F-4D97-AF65-F5344CB8AC3E}">
        <p14:creationId xmlns:p14="http://schemas.microsoft.com/office/powerpoint/2010/main" val="5863534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39DB6152-251A-4C60-B7B6-218379000A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5960"/>
            <a:ext cx="55245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7AE136C1-97D1-43E4-A78F-43408BD34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0" y="991235"/>
            <a:ext cx="5524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46B253-74C6-442B-BB71-9AB061D5C9C5}"/>
              </a:ext>
            </a:extLst>
          </p:cNvPr>
          <p:cNvSpPr txBox="1"/>
          <p:nvPr/>
        </p:nvSpPr>
        <p:spPr>
          <a:xfrm>
            <a:off x="1127760" y="6004560"/>
            <a:ext cx="10068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은파 연꽃 공원 주차장</a:t>
            </a:r>
            <a:r>
              <a:rPr lang="en-US" altLang="ko-KR" dirty="0"/>
              <a:t>,</a:t>
            </a:r>
            <a:r>
              <a:rPr lang="ko-KR" altLang="en-US" dirty="0"/>
              <a:t>체육공원 주차장</a:t>
            </a:r>
            <a:r>
              <a:rPr lang="en-US" altLang="ko-KR" dirty="0"/>
              <a:t>: </a:t>
            </a:r>
            <a:r>
              <a:rPr lang="ko-KR" altLang="en-US" dirty="0"/>
              <a:t>바닥이 블록으로 되어있음 </a:t>
            </a:r>
            <a:r>
              <a:rPr lang="ko-KR" altLang="en-US" dirty="0" err="1"/>
              <a:t>아스콘처리</a:t>
            </a:r>
            <a:r>
              <a:rPr lang="ko-KR" altLang="en-US" dirty="0"/>
              <a:t> 요망</a:t>
            </a:r>
          </a:p>
        </p:txBody>
      </p:sp>
    </p:spTree>
    <p:extLst>
      <p:ext uri="{BB962C8B-B14F-4D97-AF65-F5344CB8AC3E}">
        <p14:creationId xmlns:p14="http://schemas.microsoft.com/office/powerpoint/2010/main" val="985850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82518C90-15B6-47EA-AA5D-B1671EA82A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989" y="301308"/>
            <a:ext cx="6626091" cy="572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B44D3D-26DE-473A-B1D1-ED0978B504D6}"/>
              </a:ext>
            </a:extLst>
          </p:cNvPr>
          <p:cNvSpPr txBox="1"/>
          <p:nvPr/>
        </p:nvSpPr>
        <p:spPr>
          <a:xfrm>
            <a:off x="3779520" y="6187360"/>
            <a:ext cx="4463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 은파 제</a:t>
            </a:r>
            <a:r>
              <a:rPr lang="en-US" altLang="ko-KR" dirty="0"/>
              <a:t>2</a:t>
            </a:r>
            <a:r>
              <a:rPr lang="ko-KR" altLang="en-US" dirty="0"/>
              <a:t>주차장 무대 경사로 설치 요망</a:t>
            </a:r>
          </a:p>
        </p:txBody>
      </p:sp>
    </p:spTree>
    <p:extLst>
      <p:ext uri="{BB962C8B-B14F-4D97-AF65-F5344CB8AC3E}">
        <p14:creationId xmlns:p14="http://schemas.microsoft.com/office/powerpoint/2010/main" val="3177131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6936B31-EBB5-48CF-9072-01C57806CD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755" y="139416"/>
            <a:ext cx="7402286" cy="59972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760EEC6-E52A-4A2F-B84F-A898890B2617}"/>
              </a:ext>
            </a:extLst>
          </p:cNvPr>
          <p:cNvSpPr txBox="1"/>
          <p:nvPr/>
        </p:nvSpPr>
        <p:spPr>
          <a:xfrm>
            <a:off x="289560" y="6217920"/>
            <a:ext cx="11612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물빛다리 앞 현 장애인 주차라인을 위 사진상의 위치로 이동 설치 요망</a:t>
            </a:r>
            <a:r>
              <a:rPr lang="en-US" altLang="ko-KR" dirty="0"/>
              <a:t>.</a:t>
            </a:r>
            <a:r>
              <a:rPr lang="ko-KR" altLang="en-US" dirty="0"/>
              <a:t> 현 위치는 물빛광장과 거리가 </a:t>
            </a:r>
            <a:r>
              <a:rPr lang="ko-KR" altLang="en-US" dirty="0" err="1"/>
              <a:t>멈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1251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2FE5A5C-2CB5-4EA4-86BB-6253BBBD63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850" y="152400"/>
            <a:ext cx="5210299" cy="58623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970E034-FD0B-4AB7-9C38-D111CA6F6EFA}"/>
              </a:ext>
            </a:extLst>
          </p:cNvPr>
          <p:cNvSpPr txBox="1"/>
          <p:nvPr/>
        </p:nvSpPr>
        <p:spPr>
          <a:xfrm>
            <a:off x="5049519" y="6265148"/>
            <a:ext cx="2738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문고리 고장 자동문 요망</a:t>
            </a:r>
          </a:p>
        </p:txBody>
      </p:sp>
    </p:spTree>
    <p:extLst>
      <p:ext uri="{BB962C8B-B14F-4D97-AF65-F5344CB8AC3E}">
        <p14:creationId xmlns:p14="http://schemas.microsoft.com/office/powerpoint/2010/main" val="1716183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9BEF6C7-416B-4404-9EE0-00665706B8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771" y="71120"/>
            <a:ext cx="5290457" cy="60452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90C8B27-8DF7-4095-A355-A74E52A2798A}"/>
              </a:ext>
            </a:extLst>
          </p:cNvPr>
          <p:cNvSpPr txBox="1"/>
          <p:nvPr/>
        </p:nvSpPr>
        <p:spPr>
          <a:xfrm>
            <a:off x="3309018" y="6268720"/>
            <a:ext cx="5573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휴지걸이 높음</a:t>
            </a:r>
            <a:r>
              <a:rPr lang="en-US" altLang="ko-KR" dirty="0"/>
              <a:t>,</a:t>
            </a:r>
            <a:r>
              <a:rPr lang="ko-KR" altLang="en-US" dirty="0"/>
              <a:t>비상벨 없음 </a:t>
            </a:r>
            <a:r>
              <a:rPr lang="ko-KR" altLang="en-US" dirty="0" err="1"/>
              <a:t>안전바</a:t>
            </a:r>
            <a:r>
              <a:rPr lang="ko-KR" altLang="en-US" dirty="0"/>
              <a:t> 위치에 설치 요망</a:t>
            </a:r>
          </a:p>
        </p:txBody>
      </p:sp>
    </p:spTree>
    <p:extLst>
      <p:ext uri="{BB962C8B-B14F-4D97-AF65-F5344CB8AC3E}">
        <p14:creationId xmlns:p14="http://schemas.microsoft.com/office/powerpoint/2010/main" val="3521760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6DB6ED37-0DBF-4DB0-BA55-CF209D31E6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069" y="426720"/>
            <a:ext cx="6778838" cy="5084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6C8DF44-E6B7-41AB-9714-BBCDC5408F5F}"/>
              </a:ext>
            </a:extLst>
          </p:cNvPr>
          <p:cNvSpPr txBox="1"/>
          <p:nvPr/>
        </p:nvSpPr>
        <p:spPr>
          <a:xfrm>
            <a:off x="4043680" y="5852160"/>
            <a:ext cx="3969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청소도구  이동 요망</a:t>
            </a:r>
          </a:p>
        </p:txBody>
      </p:sp>
    </p:spTree>
    <p:extLst>
      <p:ext uri="{BB962C8B-B14F-4D97-AF65-F5344CB8AC3E}">
        <p14:creationId xmlns:p14="http://schemas.microsoft.com/office/powerpoint/2010/main" val="2700261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2941F4AF-B45E-40E8-B959-AE4BEEF43F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603" y="213361"/>
            <a:ext cx="5145087" cy="565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D050149-72E4-4AE7-B5AC-265188EBCFFD}"/>
              </a:ext>
            </a:extLst>
          </p:cNvPr>
          <p:cNvSpPr txBox="1"/>
          <p:nvPr/>
        </p:nvSpPr>
        <p:spPr>
          <a:xfrm>
            <a:off x="4318000" y="5998308"/>
            <a:ext cx="4145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청소도구 이동 요망</a:t>
            </a:r>
            <a:r>
              <a:rPr lang="en-US" altLang="ko-KR" dirty="0"/>
              <a:t>. </a:t>
            </a:r>
            <a:r>
              <a:rPr lang="ko-KR" altLang="en-US" dirty="0"/>
              <a:t>비상벨 없음</a:t>
            </a:r>
            <a:r>
              <a:rPr lang="en-US" altLang="ko-KR" dirty="0"/>
              <a:t>, </a:t>
            </a:r>
            <a:r>
              <a:rPr lang="ko-KR" altLang="en-US" dirty="0"/>
              <a:t>휴지걸이 없음</a:t>
            </a:r>
            <a:r>
              <a:rPr lang="en-US" altLang="ko-KR" dirty="0"/>
              <a:t>, </a:t>
            </a:r>
            <a:r>
              <a:rPr lang="ko-KR" altLang="en-US" dirty="0" err="1"/>
              <a:t>안전바</a:t>
            </a:r>
            <a:r>
              <a:rPr lang="ko-KR" altLang="en-US" dirty="0"/>
              <a:t> 위치에 설치 요망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84198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CEE2BCAA-7211-4BD4-BD56-10DB7C4B5D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7760" y="208100"/>
            <a:ext cx="7294880" cy="47499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471B07F-742E-4D02-9D4C-3F894A13EC29}"/>
              </a:ext>
            </a:extLst>
          </p:cNvPr>
          <p:cNvSpPr txBox="1"/>
          <p:nvPr/>
        </p:nvSpPr>
        <p:spPr>
          <a:xfrm>
            <a:off x="2692400" y="5283200"/>
            <a:ext cx="63674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휴지걸이 없음</a:t>
            </a:r>
            <a:r>
              <a:rPr lang="en-US" altLang="ko-KR" dirty="0"/>
              <a:t>, </a:t>
            </a:r>
            <a:r>
              <a:rPr lang="ko-KR" altLang="en-US" dirty="0"/>
              <a:t>비상벨 없음</a:t>
            </a:r>
            <a:r>
              <a:rPr lang="en-US" altLang="ko-KR" dirty="0"/>
              <a:t>, </a:t>
            </a:r>
            <a:r>
              <a:rPr lang="ko-KR" altLang="en-US" dirty="0" err="1"/>
              <a:t>안전바</a:t>
            </a:r>
            <a:r>
              <a:rPr lang="ko-KR" altLang="en-US" dirty="0"/>
              <a:t> 위치에 설치 요망</a:t>
            </a:r>
            <a:endParaRPr lang="en-US" altLang="ko-KR" dirty="0"/>
          </a:p>
          <a:p>
            <a:r>
              <a:rPr lang="ko-KR" altLang="en-US" dirty="0"/>
              <a:t>화장실 무니 접이식이라 안쪽 공간을 많이 차지해서 휠체어 이동 공간 부족</a:t>
            </a:r>
          </a:p>
        </p:txBody>
      </p:sp>
    </p:spTree>
    <p:extLst>
      <p:ext uri="{BB962C8B-B14F-4D97-AF65-F5344CB8AC3E}">
        <p14:creationId xmlns:p14="http://schemas.microsoft.com/office/powerpoint/2010/main" val="1795932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4A445309-DFCA-43E5-B61A-B6A0997795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0" y="1357313"/>
            <a:ext cx="5524500" cy="41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D0DC04E-226E-417F-AC53-D84E3F91509E}"/>
              </a:ext>
            </a:extLst>
          </p:cNvPr>
          <p:cNvSpPr txBox="1"/>
          <p:nvPr/>
        </p:nvSpPr>
        <p:spPr>
          <a:xfrm>
            <a:off x="4013200" y="58826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F74E3D-2B97-4E88-80EE-55CD47BA99DE}"/>
              </a:ext>
            </a:extLst>
          </p:cNvPr>
          <p:cNvSpPr txBox="1"/>
          <p:nvPr/>
        </p:nvSpPr>
        <p:spPr>
          <a:xfrm>
            <a:off x="3261360" y="5811520"/>
            <a:ext cx="5857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은파교회 앞 체육공원 장애인 화장실 휴지걸이 높음</a:t>
            </a:r>
          </a:p>
        </p:txBody>
      </p:sp>
    </p:spTree>
    <p:extLst>
      <p:ext uri="{BB962C8B-B14F-4D97-AF65-F5344CB8AC3E}">
        <p14:creationId xmlns:p14="http://schemas.microsoft.com/office/powerpoint/2010/main" val="1802491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99</Words>
  <Application>Microsoft Office PowerPoint</Application>
  <PresentationFormat>와이드스크린</PresentationFormat>
  <Paragraphs>12</Paragraphs>
  <Slides>10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3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pc1</dc:creator>
  <cp:lastModifiedBy>pc1</cp:lastModifiedBy>
  <cp:revision>3</cp:revision>
  <dcterms:created xsi:type="dcterms:W3CDTF">2021-10-24T15:41:05Z</dcterms:created>
  <dcterms:modified xsi:type="dcterms:W3CDTF">2021-10-25T10:04:29Z</dcterms:modified>
</cp:coreProperties>
</file>