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57" r:id="rId4"/>
    <p:sldId id="258" r:id="rId5"/>
    <p:sldId id="261" r:id="rId6"/>
    <p:sldId id="262" r:id="rId7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4CD2E52-0641-40B5-90C6-9F7673F9E5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4E01F44D-3E00-40F2-A310-1457D5EBD2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8F4D494-592D-4A30-8BE3-3A9802C902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5C87E-139B-47EB-9C4C-9DFF98E6779C}" type="datetimeFigureOut">
              <a:rPr lang="ko-KR" altLang="en-US" smtClean="0"/>
              <a:t>2021-10-18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9C95635-A368-4E93-B12A-89CF2D1A44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653CD0E-DE37-4147-A7C5-28EB85535B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E3165-DA2D-49F9-AF91-04F03FECEF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42173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92DF94D-45F9-4126-B947-BFD63BD9EE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6B933F5B-BDE8-40E8-BD2E-915E0D04D0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1CBE67F-911F-40E0-92B3-FA5C560E9F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5C87E-139B-47EB-9C4C-9DFF98E6779C}" type="datetimeFigureOut">
              <a:rPr lang="ko-KR" altLang="en-US" smtClean="0"/>
              <a:t>2021-10-18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DC929D0-8B3F-46EC-833A-1F064FAE5C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BF00FC0-4BF7-4B35-B142-FFA8158ADE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E3165-DA2D-49F9-AF91-04F03FECEF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4683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37EF07E0-B73A-42B4-B402-DDCD362B0A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B279EE3C-2A6A-411F-8799-7841BAF4C8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D7042D4-040B-4877-84AC-6D3967C29D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5C87E-139B-47EB-9C4C-9DFF98E6779C}" type="datetimeFigureOut">
              <a:rPr lang="ko-KR" altLang="en-US" smtClean="0"/>
              <a:t>2021-10-18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92B10F8-CB97-41FE-BA81-45EFA78ACE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F42DDCA-F218-47DC-B70A-9C8AAB858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E3165-DA2D-49F9-AF91-04F03FECEF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5383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6094078-FE89-4FFC-B483-30BFAAFD8B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45C5FF1-83D7-4B75-A7D9-9A4C33B727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F46B024-026A-4DC3-A8E9-4E6978963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5C87E-139B-47EB-9C4C-9DFF98E6779C}" type="datetimeFigureOut">
              <a:rPr lang="ko-KR" altLang="en-US" smtClean="0"/>
              <a:t>2021-10-18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FE6CF20-432F-47E3-A448-87D5BAC605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8330ABD-B2A0-4706-93D4-0CBC74959A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E3165-DA2D-49F9-AF91-04F03FECEF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2588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E7B1A5D-437A-43A8-9527-38C68D424D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B76760D-2B9E-49D4-9272-738419E948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1531D0-6ADB-4BC5-91E4-4D60B05BFA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5C87E-139B-47EB-9C4C-9DFF98E6779C}" type="datetimeFigureOut">
              <a:rPr lang="ko-KR" altLang="en-US" smtClean="0"/>
              <a:t>2021-10-18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74AD62E-6735-4D82-B3E5-BEC4B95BB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9EA7A85-8347-4B96-8D85-B9C0185A48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E3165-DA2D-49F9-AF91-04F03FECEF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73099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DF9C56B-30A3-4B2D-A4BE-F530DAC1B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AB6D66A-AC91-4796-ACBE-94229B80B7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4939E75E-0654-4234-98EE-3C06ED2EE2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54BB6D9-1726-4415-8B5E-E533A0B47B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5C87E-139B-47EB-9C4C-9DFF98E6779C}" type="datetimeFigureOut">
              <a:rPr lang="ko-KR" altLang="en-US" smtClean="0"/>
              <a:t>2021-10-18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BEC7E49-53A2-4A9D-AECA-30BF28867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DA483E8A-3105-4BAD-8AAE-947976E4EA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E3165-DA2D-49F9-AF91-04F03FECEF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3708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5C63F2A-66B9-45F2-8324-14ECC137D7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A6AEC47-7F40-451D-B7FF-ED22C349AA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DB60E31-1D45-484E-9957-B33B9192B2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A82DAF2B-116F-45AB-979B-404A9DB6FE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939264A6-90D8-455F-87EB-F3EDDBD14E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36934EAD-B398-424C-9135-5AA3134C97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5C87E-139B-47EB-9C4C-9DFF98E6779C}" type="datetimeFigureOut">
              <a:rPr lang="ko-KR" altLang="en-US" smtClean="0"/>
              <a:t>2021-10-18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0A439EA4-EA49-48FE-810A-E11F890AA6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3162871B-F6D5-42E5-875C-3F4A9C4A68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E3165-DA2D-49F9-AF91-04F03FECEF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62057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4429999-CF45-4C10-A77F-B9862C0942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14BD2205-0E93-4A43-9E84-33DC1422AB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5C87E-139B-47EB-9C4C-9DFF98E6779C}" type="datetimeFigureOut">
              <a:rPr lang="ko-KR" altLang="en-US" smtClean="0"/>
              <a:t>2021-10-18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9599C79-178A-432E-B028-64A4575C98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E63FA416-D08B-475B-8BFC-4657B0832D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E3165-DA2D-49F9-AF91-04F03FECEF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9224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0F710356-1DCB-48C3-AD3F-2CDBA9B7EF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5C87E-139B-47EB-9C4C-9DFF98E6779C}" type="datetimeFigureOut">
              <a:rPr lang="ko-KR" altLang="en-US" smtClean="0"/>
              <a:t>2021-10-18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E54FF3E9-199A-45DC-B505-09422013E9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A044D74-64AF-4F33-A1E6-6B02F77901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E3165-DA2D-49F9-AF91-04F03FECEF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819075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FCBBCB8-FB4A-415D-B4ED-BF7342847D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B52F3AE-8DDA-43AC-B5D6-553F818DCB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E6845D62-0678-4C99-99D0-7CB5C75F40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83A057D-FC72-47D8-BA40-CE3035652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5C87E-139B-47EB-9C4C-9DFF98E6779C}" type="datetimeFigureOut">
              <a:rPr lang="ko-KR" altLang="en-US" smtClean="0"/>
              <a:t>2021-10-18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4D077F6-A192-4D7C-8FDE-5326839D08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6EA63A1-D70C-4864-A91B-36F916A702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E3165-DA2D-49F9-AF91-04F03FECEF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54723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8A4B87-8ABD-4C0F-95C4-13E6838533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6F7F6419-0ABA-4C7F-A79D-6586C303AB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8CED435E-AF3B-40BC-BFA3-43C2B48B4A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29AC52C-264E-4D20-8598-3B396B083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5C87E-139B-47EB-9C4C-9DFF98E6779C}" type="datetimeFigureOut">
              <a:rPr lang="ko-KR" altLang="en-US" smtClean="0"/>
              <a:t>2021-10-18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5950A9-3177-4999-B910-856E2EBF1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B057237-0D76-400A-BD8F-A7CB522538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E3165-DA2D-49F9-AF91-04F03FECEF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2604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B99E102F-FA14-4B2C-8BE6-04740136BE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F125451-FFF4-47A8-A146-32ED7067D6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3D6C064-88ED-4CEA-9377-1EC32DB1D5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D5C87E-139B-47EB-9C4C-9DFF98E6779C}" type="datetimeFigureOut">
              <a:rPr lang="ko-KR" altLang="en-US" smtClean="0"/>
              <a:t>2021-10-18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FAF6BEB-AD51-4C5D-9CF8-EFD08DFB30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2C79D4A-34B9-4700-84E3-5E77093638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0E3165-DA2D-49F9-AF91-04F03FECEF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028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74FD2527-AA0E-4738-957F-2055FE5FB2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334" y="243840"/>
            <a:ext cx="11854106" cy="6532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419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0CE83A7D-CA0B-4054-B50E-0566E81DF7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721" y="170967"/>
            <a:ext cx="9956800" cy="551863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78C42F3-2CE1-4249-94ED-44831C68522C}"/>
              </a:ext>
            </a:extLst>
          </p:cNvPr>
          <p:cNvSpPr txBox="1"/>
          <p:nvPr/>
        </p:nvSpPr>
        <p:spPr>
          <a:xfrm flipH="1">
            <a:off x="3820159" y="6045200"/>
            <a:ext cx="4521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/>
              <a:t>장애인 주차 표지판이 없음</a:t>
            </a:r>
          </a:p>
        </p:txBody>
      </p:sp>
    </p:spTree>
    <p:extLst>
      <p:ext uri="{BB962C8B-B14F-4D97-AF65-F5344CB8AC3E}">
        <p14:creationId xmlns:p14="http://schemas.microsoft.com/office/powerpoint/2010/main" val="25823209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FFD45FE5-C54D-4606-8E17-877DC00A26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2960" y="430716"/>
            <a:ext cx="5130800" cy="47610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72DA18F-4C74-4298-B8B7-03035046C03E}"/>
              </a:ext>
            </a:extLst>
          </p:cNvPr>
          <p:cNvSpPr txBox="1"/>
          <p:nvPr/>
        </p:nvSpPr>
        <p:spPr>
          <a:xfrm>
            <a:off x="4175760" y="5618480"/>
            <a:ext cx="7040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/>
              <a:t>턱이 높아서 진입할 수 없음</a:t>
            </a:r>
          </a:p>
        </p:txBody>
      </p:sp>
    </p:spTree>
    <p:extLst>
      <p:ext uri="{BB962C8B-B14F-4D97-AF65-F5344CB8AC3E}">
        <p14:creationId xmlns:p14="http://schemas.microsoft.com/office/powerpoint/2010/main" val="30937787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1D4D5316-1110-4A27-A1CD-E241EE30F7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240" y="71120"/>
            <a:ext cx="11653520" cy="592666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5EADAAA-31DF-4AA9-939E-9E4DECA0FD7C}"/>
              </a:ext>
            </a:extLst>
          </p:cNvPr>
          <p:cNvSpPr txBox="1"/>
          <p:nvPr/>
        </p:nvSpPr>
        <p:spPr>
          <a:xfrm>
            <a:off x="3759200" y="6309360"/>
            <a:ext cx="3050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/>
              <a:t>턱이 높아서 진입할 수 없음</a:t>
            </a:r>
          </a:p>
        </p:txBody>
      </p:sp>
    </p:spTree>
    <p:extLst>
      <p:ext uri="{BB962C8B-B14F-4D97-AF65-F5344CB8AC3E}">
        <p14:creationId xmlns:p14="http://schemas.microsoft.com/office/powerpoint/2010/main" val="41736772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BBADF8C7-D5CE-47E0-954C-6C3F3C5502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" y="79586"/>
            <a:ext cx="11450320" cy="592666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A473C0C-F4B1-46B6-A29A-E03B643CE1A9}"/>
              </a:ext>
            </a:extLst>
          </p:cNvPr>
          <p:cNvSpPr txBox="1"/>
          <p:nvPr/>
        </p:nvSpPr>
        <p:spPr>
          <a:xfrm>
            <a:off x="91440" y="6156960"/>
            <a:ext cx="12946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/>
              <a:t>장애인 화장실 문이 열기 </a:t>
            </a:r>
            <a:r>
              <a:rPr lang="ko-KR" altLang="en-US" b="1" dirty="0" err="1"/>
              <a:t>힘듬</a:t>
            </a:r>
            <a:r>
              <a:rPr lang="en-US" altLang="ko-KR" b="1" dirty="0"/>
              <a:t>, </a:t>
            </a:r>
            <a:r>
              <a:rPr lang="ko-KR" altLang="en-US" b="1" dirty="0"/>
              <a:t>장애인 화장실은 손이 불편한 장애인도 사용할 수 있도록 자동문으로 설치해야 함</a:t>
            </a:r>
          </a:p>
        </p:txBody>
      </p:sp>
    </p:spTree>
    <p:extLst>
      <p:ext uri="{BB962C8B-B14F-4D97-AF65-F5344CB8AC3E}">
        <p14:creationId xmlns:p14="http://schemas.microsoft.com/office/powerpoint/2010/main" val="29043372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656AE0B4-4BC9-48FC-88BE-D8760B335A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60" y="89746"/>
            <a:ext cx="11257280" cy="592666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22CE194-11F7-4581-9211-46E393502D20}"/>
              </a:ext>
            </a:extLst>
          </p:cNvPr>
          <p:cNvSpPr txBox="1"/>
          <p:nvPr/>
        </p:nvSpPr>
        <p:spPr>
          <a:xfrm>
            <a:off x="3088640" y="6238240"/>
            <a:ext cx="5669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/>
              <a:t>화장실이 좁아서 진입하기 </a:t>
            </a:r>
            <a:r>
              <a:rPr lang="ko-KR" altLang="en-US" b="1" dirty="0" err="1"/>
              <a:t>힘듬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2408993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</TotalTime>
  <Words>35</Words>
  <Application>Microsoft Office PowerPoint</Application>
  <PresentationFormat>와이드스크린</PresentationFormat>
  <Paragraphs>5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9" baseType="lpstr"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pc1</dc:creator>
  <cp:lastModifiedBy>pc1</cp:lastModifiedBy>
  <cp:revision>2</cp:revision>
  <dcterms:created xsi:type="dcterms:W3CDTF">2021-10-18T08:04:27Z</dcterms:created>
  <dcterms:modified xsi:type="dcterms:W3CDTF">2021-10-18T15:43:13Z</dcterms:modified>
</cp:coreProperties>
</file>