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EB1F3D-C86F-4459-410B-3818D6D15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B4EA81A-7AD2-44A4-5227-E4538E48BE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1C3874-F0F3-FE38-C998-6F2EB7D88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FD628B-1519-5C88-50DA-63B9A4A37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8A6FAF-D91F-2AB7-0201-6302D1AFB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906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96D657-B8F0-7E39-0B8E-78D9A1D2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973A539-DA1A-44CB-420E-6F4DEA1577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9D18E2-BBC8-5890-0C06-9CC16BDD7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5486D8-94F9-9500-60F9-EB569600B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1EB1036-3806-6167-5BB1-2FAE0C990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76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2DC4EA2-2CE5-FBB4-8B67-106FEFC753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D0270AD-4123-0661-6C9B-E3384B51EF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D41C9CC-3DAD-7DBD-FC55-7F6188B65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0A4191-0806-7582-3796-657E86090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85C61BB-240A-4BF2-3AA8-1D156795D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638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5B1505-8E8A-7FB8-FF7F-63EAC02EE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C7D5760-B179-BBB3-7ECF-1EDC24120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A9FD2F5-A488-CBC7-20C2-6E32E951D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F379AB-E6A7-E64C-FC01-E6EE8348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BEB2DF-5A87-A70F-8147-46FF93BAD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1793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D1181B-EAC7-B85A-EBF8-79CFD89E7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3579DC0-F5FD-4902-AF66-6CD86E1B9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C0939B-4D4D-ABDD-A265-AAF438D0E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14FD02-AD7C-1B73-BA7F-29657BE07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089CFD-EF55-A5F2-8766-19A4A8407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679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89623F-9DD3-EE65-EB12-EEAE354D0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3135A1C-CFD2-7505-63BE-181D9BB2C2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AAF20C8-9E33-B40B-A2CC-BA296D4FF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6CDB824-F5ED-F160-FDAE-85BC3EE3A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5AAE502-EAAC-B70E-BD7A-5FFE90D7A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C9550A8-A542-2A5E-535C-E9E2548F0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0269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E88120-70FB-6F46-EAF2-84027C248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388791D-62F7-427E-3E1F-EE9C1FB5B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2EC2C08-BACE-C748-693D-EA208BEFA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31A1A36-DDF0-834F-CC9D-C9003BDE0F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D3B9EA8-803F-1E73-BF05-C3EE5FC52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D962E3B-88BA-3AED-BDDF-A19B2F8AC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69FFBC5-D278-0EB9-139E-3C9817857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CED0B37-5C25-B94F-97FE-2E8474851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71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95F833-C126-1D99-512D-E7DCEE080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5884292-D929-16DD-4B6D-42DC3020A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D6493B3-70D5-ACCA-7ACD-67B229005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7E2707A-FC7C-631F-C017-F248583D5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649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CE4549E-C623-FF07-AAB6-9B16F2356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D084923-6F54-DCB7-8D2E-33E2AD0E6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515748D-8849-9204-FE4D-9D6335F9A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358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000133-4A74-198C-588C-2089AEFD8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EA75A95-C326-694B-1E8B-B525117D4B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BB86E5D-33F1-CC42-49D0-F1D8B47BD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3B2B84-A8FD-9516-3A03-418C18870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B3EF6BB-5488-81C8-D1E6-D5A966C50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572D589-E855-0AA4-1A41-0814CBD6E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060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E7827D-0016-04AE-41C6-D32EA7607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E5C3CF3-4CF8-61DA-7DF4-B954A5B040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81831-FBEC-59D1-89B9-A78FCC6523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B2BA0F5-3453-C08E-CC77-E2201B6D6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5CFD846-F549-2829-8558-C21983EEA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260628F-DA51-BECA-01AB-65D0EDD0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872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1D9B249-4098-DAF2-8BC1-9C2026723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6A67D70-44A3-0E59-EDBD-28AA12CA2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4D87AA-F6EF-A34C-43B2-DD99949569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EE52A-92C0-47D6-9B1C-7C121E28ED0A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5357324-F6A2-0AAF-7634-D48C7DF8B3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09BB3C-DDB5-6D24-71EC-41CB0CE40F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5DB2F-4EE4-46F3-A7EF-B4F6D4C947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007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D73E3A8-57C7-9296-F383-298009575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4" t="20148" r="13267" b="3080"/>
          <a:stretch/>
        </p:blipFill>
        <p:spPr>
          <a:xfrm>
            <a:off x="624688" y="1457608"/>
            <a:ext cx="9949759" cy="5069941"/>
          </a:xfrm>
          <a:prstGeom prst="rect">
            <a:avLst/>
          </a:prstGeom>
        </p:spPr>
      </p:pic>
      <p:sp>
        <p:nvSpPr>
          <p:cNvPr id="6" name="타원 5">
            <a:extLst>
              <a:ext uri="{FF2B5EF4-FFF2-40B4-BE49-F238E27FC236}">
                <a16:creationId xmlns:a16="http://schemas.microsoft.com/office/drawing/2014/main" id="{40B51E79-3473-781B-2708-7D17D64C93F9}"/>
              </a:ext>
            </a:extLst>
          </p:cNvPr>
          <p:cNvSpPr/>
          <p:nvPr/>
        </p:nvSpPr>
        <p:spPr>
          <a:xfrm>
            <a:off x="5006566" y="1901228"/>
            <a:ext cx="336959" cy="41334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7510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JI-WON CHOI</dc:creator>
  <cp:lastModifiedBy>JI-WON CHOI</cp:lastModifiedBy>
  <cp:revision>1</cp:revision>
  <dcterms:created xsi:type="dcterms:W3CDTF">2022-06-30T01:03:24Z</dcterms:created>
  <dcterms:modified xsi:type="dcterms:W3CDTF">2022-06-30T01:21:03Z</dcterms:modified>
</cp:coreProperties>
</file>